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0"/>
  </p:notesMasterIdLst>
  <p:sldIdLst>
    <p:sldId id="807" r:id="rId2"/>
    <p:sldId id="806" r:id="rId3"/>
    <p:sldId id="283" r:id="rId4"/>
    <p:sldId id="284" r:id="rId5"/>
    <p:sldId id="662" r:id="rId6"/>
    <p:sldId id="800" r:id="rId7"/>
    <p:sldId id="799" r:id="rId8"/>
    <p:sldId id="801" r:id="rId9"/>
    <p:sldId id="802" r:id="rId10"/>
    <p:sldId id="803" r:id="rId11"/>
    <p:sldId id="804" r:id="rId12"/>
    <p:sldId id="805" r:id="rId13"/>
    <p:sldId id="266" r:id="rId14"/>
    <p:sldId id="779" r:id="rId15"/>
    <p:sldId id="270" r:id="rId16"/>
    <p:sldId id="809" r:id="rId17"/>
    <p:sldId id="269" r:id="rId18"/>
    <p:sldId id="271" r:id="rId19"/>
    <p:sldId id="273" r:id="rId20"/>
    <p:sldId id="808" r:id="rId21"/>
    <p:sldId id="811" r:id="rId22"/>
    <p:sldId id="274" r:id="rId23"/>
    <p:sldId id="810" r:id="rId24"/>
    <p:sldId id="267" r:id="rId25"/>
    <p:sldId id="275" r:id="rId26"/>
    <p:sldId id="278" r:id="rId27"/>
    <p:sldId id="277" r:id="rId28"/>
    <p:sldId id="280" r:id="rId29"/>
    <p:sldId id="261" r:id="rId30"/>
    <p:sldId id="262" r:id="rId31"/>
    <p:sldId id="281" r:id="rId32"/>
    <p:sldId id="256" r:id="rId33"/>
    <p:sldId id="260" r:id="rId34"/>
    <p:sldId id="258" r:id="rId35"/>
    <p:sldId id="264" r:id="rId36"/>
    <p:sldId id="265" r:id="rId37"/>
    <p:sldId id="812" r:id="rId38"/>
    <p:sldId id="813" r:id="rId39"/>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7C80"/>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7167" autoAdjust="0"/>
  </p:normalViewPr>
  <p:slideViewPr>
    <p:cSldViewPr snapToGrid="0">
      <p:cViewPr varScale="1">
        <p:scale>
          <a:sx n="93" d="100"/>
          <a:sy n="93" d="100"/>
        </p:scale>
        <p:origin x="1518"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charts/_rels/chart1.xml.rels><?xml version="1.0" encoding="UTF-8" standalone="yes"?>
<Relationships xmlns="http://schemas.openxmlformats.org/package/2006/relationships"><Relationship Id="rId3" Type="http://schemas.openxmlformats.org/officeDocument/2006/relationships/oleObject" Target="file:///C:\Users\miholcomb\AppData\Roaming\Microsoft\Excel\Huanhuan%20preliminary%20Raman%20taken%20in%20prep%20for%20293%20demonstration%20on%20D4,%20Si,%20pristine%205c,%20and%20a%20NbTiN,%20peaks%20mostly%20look%20like%20Si,%20particularly%20on%20D4%20(version%201).xlsb"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miholcomb\AppData\Roaming\Microsoft\Excel\Huanhuan%20preliminary%20Raman%20taken%20in%20prep%20for%20293%20demonstration%20on%20D4,%20Si,%20pristine%205c,%20and%20a%20NbTiN,%20peaks%20mostly%20look%20like%20Si,%20particularly%20on%20D4%20(version%201).xlsb"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'D4 vs Si'!$E$1</c:f>
              <c:strCache>
                <c:ptCount val="1"/>
                <c:pt idx="0">
                  <c:v>Pristine5</c:v>
                </c:pt>
              </c:strCache>
            </c:strRef>
          </c:tx>
          <c:spPr>
            <a:ln w="38100" cap="rnd">
              <a:noFill/>
              <a:round/>
            </a:ln>
            <a:effectLst/>
          </c:spPr>
          <c:marker>
            <c:symbol val="circle"/>
            <c:size val="5"/>
            <c:spPr>
              <a:solidFill>
                <a:schemeClr val="accent1"/>
              </a:solidFill>
              <a:ln w="9525">
                <a:solidFill>
                  <a:schemeClr val="accent1"/>
                </a:solidFill>
              </a:ln>
              <a:effectLst/>
            </c:spPr>
          </c:marker>
          <c:xVal>
            <c:numRef>
              <c:f>'D4 vs Si'!$D$2:$D$2297</c:f>
              <c:numCache>
                <c:formatCode>General</c:formatCode>
                <c:ptCount val="2296"/>
                <c:pt idx="0">
                  <c:v>3201.84</c:v>
                </c:pt>
                <c:pt idx="1">
                  <c:v>3200.73</c:v>
                </c:pt>
                <c:pt idx="2">
                  <c:v>3199.63</c:v>
                </c:pt>
                <c:pt idx="3">
                  <c:v>3198.52</c:v>
                </c:pt>
                <c:pt idx="4">
                  <c:v>3197.42</c:v>
                </c:pt>
                <c:pt idx="5">
                  <c:v>3196.31</c:v>
                </c:pt>
                <c:pt idx="6">
                  <c:v>3195.21</c:v>
                </c:pt>
                <c:pt idx="7">
                  <c:v>3194.1</c:v>
                </c:pt>
                <c:pt idx="8">
                  <c:v>3193</c:v>
                </c:pt>
                <c:pt idx="9">
                  <c:v>3191.89</c:v>
                </c:pt>
                <c:pt idx="10">
                  <c:v>3190.78</c:v>
                </c:pt>
                <c:pt idx="11">
                  <c:v>3189.68</c:v>
                </c:pt>
                <c:pt idx="12">
                  <c:v>3188.57</c:v>
                </c:pt>
                <c:pt idx="13">
                  <c:v>3187.46</c:v>
                </c:pt>
                <c:pt idx="14">
                  <c:v>3186.36</c:v>
                </c:pt>
                <c:pt idx="15">
                  <c:v>3185.25</c:v>
                </c:pt>
                <c:pt idx="16">
                  <c:v>3184.14</c:v>
                </c:pt>
                <c:pt idx="17">
                  <c:v>3183.03</c:v>
                </c:pt>
                <c:pt idx="18">
                  <c:v>3181.93</c:v>
                </c:pt>
                <c:pt idx="19">
                  <c:v>3180.82</c:v>
                </c:pt>
                <c:pt idx="20">
                  <c:v>3179.71</c:v>
                </c:pt>
                <c:pt idx="21">
                  <c:v>3178.6</c:v>
                </c:pt>
                <c:pt idx="22">
                  <c:v>3177.49</c:v>
                </c:pt>
                <c:pt idx="23">
                  <c:v>3176.39</c:v>
                </c:pt>
                <c:pt idx="24">
                  <c:v>3175.28</c:v>
                </c:pt>
                <c:pt idx="25">
                  <c:v>3174.17</c:v>
                </c:pt>
                <c:pt idx="26">
                  <c:v>3173.06</c:v>
                </c:pt>
                <c:pt idx="27">
                  <c:v>3171.95</c:v>
                </c:pt>
                <c:pt idx="28">
                  <c:v>3170.84</c:v>
                </c:pt>
                <c:pt idx="29">
                  <c:v>3169.73</c:v>
                </c:pt>
                <c:pt idx="30">
                  <c:v>3168.62</c:v>
                </c:pt>
                <c:pt idx="31">
                  <c:v>3167.51</c:v>
                </c:pt>
                <c:pt idx="32">
                  <c:v>3166.4</c:v>
                </c:pt>
                <c:pt idx="33">
                  <c:v>3165.29</c:v>
                </c:pt>
                <c:pt idx="34">
                  <c:v>3164.18</c:v>
                </c:pt>
                <c:pt idx="35">
                  <c:v>3163.07</c:v>
                </c:pt>
                <c:pt idx="36">
                  <c:v>3161.96</c:v>
                </c:pt>
                <c:pt idx="37">
                  <c:v>3160.84</c:v>
                </c:pt>
                <c:pt idx="38">
                  <c:v>3159.73</c:v>
                </c:pt>
                <c:pt idx="39">
                  <c:v>3158.62</c:v>
                </c:pt>
                <c:pt idx="40">
                  <c:v>3157.51</c:v>
                </c:pt>
                <c:pt idx="41">
                  <c:v>3156.4</c:v>
                </c:pt>
                <c:pt idx="42">
                  <c:v>3155.29</c:v>
                </c:pt>
                <c:pt idx="43">
                  <c:v>3154.17</c:v>
                </c:pt>
                <c:pt idx="44">
                  <c:v>3153.06</c:v>
                </c:pt>
                <c:pt idx="45">
                  <c:v>3151.95</c:v>
                </c:pt>
                <c:pt idx="46">
                  <c:v>3150.84</c:v>
                </c:pt>
                <c:pt idx="47">
                  <c:v>3149.72</c:v>
                </c:pt>
                <c:pt idx="48">
                  <c:v>3148.61</c:v>
                </c:pt>
                <c:pt idx="49">
                  <c:v>3147.5</c:v>
                </c:pt>
                <c:pt idx="50">
                  <c:v>3146.38</c:v>
                </c:pt>
                <c:pt idx="51">
                  <c:v>3145.27</c:v>
                </c:pt>
                <c:pt idx="52">
                  <c:v>3144.15</c:v>
                </c:pt>
                <c:pt idx="53">
                  <c:v>3143.04</c:v>
                </c:pt>
                <c:pt idx="54">
                  <c:v>3141.93</c:v>
                </c:pt>
                <c:pt idx="55">
                  <c:v>3140.81</c:v>
                </c:pt>
                <c:pt idx="56">
                  <c:v>3139.7</c:v>
                </c:pt>
                <c:pt idx="57">
                  <c:v>3138.58</c:v>
                </c:pt>
                <c:pt idx="58">
                  <c:v>3137.47</c:v>
                </c:pt>
                <c:pt idx="59">
                  <c:v>3136.35</c:v>
                </c:pt>
                <c:pt idx="60">
                  <c:v>3135.24</c:v>
                </c:pt>
                <c:pt idx="61">
                  <c:v>3134.12</c:v>
                </c:pt>
                <c:pt idx="62">
                  <c:v>3133.01</c:v>
                </c:pt>
                <c:pt idx="63">
                  <c:v>3131.89</c:v>
                </c:pt>
                <c:pt idx="64">
                  <c:v>3130.77</c:v>
                </c:pt>
                <c:pt idx="65">
                  <c:v>3129.66</c:v>
                </c:pt>
                <c:pt idx="66">
                  <c:v>3128.54</c:v>
                </c:pt>
                <c:pt idx="67">
                  <c:v>3127.42</c:v>
                </c:pt>
                <c:pt idx="68">
                  <c:v>3126.31</c:v>
                </c:pt>
                <c:pt idx="69">
                  <c:v>3125.19</c:v>
                </c:pt>
                <c:pt idx="70">
                  <c:v>3124.07</c:v>
                </c:pt>
                <c:pt idx="71">
                  <c:v>3122.96</c:v>
                </c:pt>
                <c:pt idx="72">
                  <c:v>3121.84</c:v>
                </c:pt>
                <c:pt idx="73">
                  <c:v>3120.72</c:v>
                </c:pt>
                <c:pt idx="74">
                  <c:v>3119.6</c:v>
                </c:pt>
                <c:pt idx="75">
                  <c:v>3118.48</c:v>
                </c:pt>
                <c:pt idx="76">
                  <c:v>3117.37</c:v>
                </c:pt>
                <c:pt idx="77">
                  <c:v>3116.25</c:v>
                </c:pt>
                <c:pt idx="78">
                  <c:v>3115.13</c:v>
                </c:pt>
                <c:pt idx="79">
                  <c:v>3114.01</c:v>
                </c:pt>
                <c:pt idx="80">
                  <c:v>3112.89</c:v>
                </c:pt>
                <c:pt idx="81">
                  <c:v>3111.77</c:v>
                </c:pt>
                <c:pt idx="82">
                  <c:v>3110.65</c:v>
                </c:pt>
                <c:pt idx="83">
                  <c:v>3109.53</c:v>
                </c:pt>
                <c:pt idx="84">
                  <c:v>3108.41</c:v>
                </c:pt>
                <c:pt idx="85">
                  <c:v>3107.29</c:v>
                </c:pt>
                <c:pt idx="86">
                  <c:v>3106.17</c:v>
                </c:pt>
                <c:pt idx="87">
                  <c:v>3105.05</c:v>
                </c:pt>
                <c:pt idx="88">
                  <c:v>3103.93</c:v>
                </c:pt>
                <c:pt idx="89">
                  <c:v>3102.81</c:v>
                </c:pt>
                <c:pt idx="90">
                  <c:v>3101.69</c:v>
                </c:pt>
                <c:pt idx="91">
                  <c:v>3100.57</c:v>
                </c:pt>
                <c:pt idx="92">
                  <c:v>3099.45</c:v>
                </c:pt>
                <c:pt idx="93">
                  <c:v>3098.33</c:v>
                </c:pt>
                <c:pt idx="94">
                  <c:v>3097.2</c:v>
                </c:pt>
                <c:pt idx="95">
                  <c:v>3096.08</c:v>
                </c:pt>
                <c:pt idx="96">
                  <c:v>3094.96</c:v>
                </c:pt>
                <c:pt idx="97">
                  <c:v>3093.84</c:v>
                </c:pt>
                <c:pt idx="98">
                  <c:v>3092.72</c:v>
                </c:pt>
                <c:pt idx="99">
                  <c:v>3091.59</c:v>
                </c:pt>
                <c:pt idx="100">
                  <c:v>3090.47</c:v>
                </c:pt>
                <c:pt idx="101">
                  <c:v>3089.35</c:v>
                </c:pt>
                <c:pt idx="102">
                  <c:v>3088.23</c:v>
                </c:pt>
                <c:pt idx="103">
                  <c:v>3087.1</c:v>
                </c:pt>
                <c:pt idx="104">
                  <c:v>3085.98</c:v>
                </c:pt>
                <c:pt idx="105">
                  <c:v>3084.86</c:v>
                </c:pt>
                <c:pt idx="106">
                  <c:v>3083.73</c:v>
                </c:pt>
                <c:pt idx="107">
                  <c:v>3082.61</c:v>
                </c:pt>
                <c:pt idx="108">
                  <c:v>3081.48</c:v>
                </c:pt>
                <c:pt idx="109">
                  <c:v>3080.36</c:v>
                </c:pt>
                <c:pt idx="110">
                  <c:v>3079.23</c:v>
                </c:pt>
                <c:pt idx="111">
                  <c:v>3078.11</c:v>
                </c:pt>
                <c:pt idx="112">
                  <c:v>3076.98</c:v>
                </c:pt>
                <c:pt idx="113">
                  <c:v>3075.86</c:v>
                </c:pt>
                <c:pt idx="114">
                  <c:v>3074.73</c:v>
                </c:pt>
                <c:pt idx="115">
                  <c:v>3073.61</c:v>
                </c:pt>
                <c:pt idx="116">
                  <c:v>3072.48</c:v>
                </c:pt>
                <c:pt idx="117">
                  <c:v>3071.36</c:v>
                </c:pt>
                <c:pt idx="118">
                  <c:v>3070.23</c:v>
                </c:pt>
                <c:pt idx="119">
                  <c:v>3069.11</c:v>
                </c:pt>
                <c:pt idx="120">
                  <c:v>3067.98</c:v>
                </c:pt>
                <c:pt idx="121">
                  <c:v>3066.85</c:v>
                </c:pt>
                <c:pt idx="122">
                  <c:v>3065.73</c:v>
                </c:pt>
                <c:pt idx="123">
                  <c:v>3064.6</c:v>
                </c:pt>
                <c:pt idx="124">
                  <c:v>3063.47</c:v>
                </c:pt>
                <c:pt idx="125">
                  <c:v>3062.34</c:v>
                </c:pt>
                <c:pt idx="126">
                  <c:v>3061.22</c:v>
                </c:pt>
                <c:pt idx="127">
                  <c:v>3060.09</c:v>
                </c:pt>
                <c:pt idx="128">
                  <c:v>3058.96</c:v>
                </c:pt>
                <c:pt idx="129">
                  <c:v>3057.83</c:v>
                </c:pt>
                <c:pt idx="130">
                  <c:v>3056.7</c:v>
                </c:pt>
                <c:pt idx="131">
                  <c:v>3055.58</c:v>
                </c:pt>
                <c:pt idx="132">
                  <c:v>3054.45</c:v>
                </c:pt>
                <c:pt idx="133">
                  <c:v>3053.32</c:v>
                </c:pt>
                <c:pt idx="134">
                  <c:v>3052.19</c:v>
                </c:pt>
                <c:pt idx="135">
                  <c:v>3051.06</c:v>
                </c:pt>
                <c:pt idx="136">
                  <c:v>3049.93</c:v>
                </c:pt>
                <c:pt idx="137">
                  <c:v>3048.8</c:v>
                </c:pt>
                <c:pt idx="138">
                  <c:v>3047.67</c:v>
                </c:pt>
                <c:pt idx="139">
                  <c:v>3046.54</c:v>
                </c:pt>
                <c:pt idx="140">
                  <c:v>3045.41</c:v>
                </c:pt>
                <c:pt idx="141">
                  <c:v>3044.28</c:v>
                </c:pt>
                <c:pt idx="142">
                  <c:v>3043.15</c:v>
                </c:pt>
                <c:pt idx="143">
                  <c:v>3042.02</c:v>
                </c:pt>
                <c:pt idx="144">
                  <c:v>3040.89</c:v>
                </c:pt>
                <c:pt idx="145">
                  <c:v>3039.76</c:v>
                </c:pt>
                <c:pt idx="146">
                  <c:v>3038.63</c:v>
                </c:pt>
                <c:pt idx="147">
                  <c:v>3037.5</c:v>
                </c:pt>
                <c:pt idx="148">
                  <c:v>3036.36</c:v>
                </c:pt>
                <c:pt idx="149">
                  <c:v>3035.23</c:v>
                </c:pt>
                <c:pt idx="150">
                  <c:v>3034.1</c:v>
                </c:pt>
                <c:pt idx="151">
                  <c:v>3032.97</c:v>
                </c:pt>
                <c:pt idx="152">
                  <c:v>3031.84</c:v>
                </c:pt>
                <c:pt idx="153">
                  <c:v>3030.7</c:v>
                </c:pt>
                <c:pt idx="154">
                  <c:v>3029.57</c:v>
                </c:pt>
                <c:pt idx="155">
                  <c:v>3028.44</c:v>
                </c:pt>
                <c:pt idx="156">
                  <c:v>3027.31</c:v>
                </c:pt>
                <c:pt idx="157">
                  <c:v>3026.17</c:v>
                </c:pt>
                <c:pt idx="158">
                  <c:v>3025.04</c:v>
                </c:pt>
                <c:pt idx="159">
                  <c:v>3023.9</c:v>
                </c:pt>
                <c:pt idx="160">
                  <c:v>3022.77</c:v>
                </c:pt>
                <c:pt idx="161">
                  <c:v>3021.64</c:v>
                </c:pt>
                <c:pt idx="162">
                  <c:v>3020.5</c:v>
                </c:pt>
                <c:pt idx="163">
                  <c:v>3019.37</c:v>
                </c:pt>
                <c:pt idx="164">
                  <c:v>3018.23</c:v>
                </c:pt>
                <c:pt idx="165">
                  <c:v>3017.1</c:v>
                </c:pt>
                <c:pt idx="166">
                  <c:v>3015.96</c:v>
                </c:pt>
                <c:pt idx="167">
                  <c:v>3014.83</c:v>
                </c:pt>
                <c:pt idx="168">
                  <c:v>3013.69</c:v>
                </c:pt>
                <c:pt idx="169">
                  <c:v>3012.56</c:v>
                </c:pt>
                <c:pt idx="170">
                  <c:v>3011.42</c:v>
                </c:pt>
                <c:pt idx="171">
                  <c:v>3010.29</c:v>
                </c:pt>
                <c:pt idx="172">
                  <c:v>3009.15</c:v>
                </c:pt>
                <c:pt idx="173">
                  <c:v>3008.01</c:v>
                </c:pt>
                <c:pt idx="174">
                  <c:v>3006.88</c:v>
                </c:pt>
                <c:pt idx="175">
                  <c:v>3005.74</c:v>
                </c:pt>
                <c:pt idx="176">
                  <c:v>3004.6</c:v>
                </c:pt>
                <c:pt idx="177">
                  <c:v>3003.47</c:v>
                </c:pt>
                <c:pt idx="178">
                  <c:v>3002.33</c:v>
                </c:pt>
                <c:pt idx="179">
                  <c:v>3001.19</c:v>
                </c:pt>
                <c:pt idx="180">
                  <c:v>3000.06</c:v>
                </c:pt>
                <c:pt idx="181">
                  <c:v>2998.92</c:v>
                </c:pt>
                <c:pt idx="182">
                  <c:v>2997.78</c:v>
                </c:pt>
                <c:pt idx="183">
                  <c:v>2996.64</c:v>
                </c:pt>
                <c:pt idx="184">
                  <c:v>2995.5</c:v>
                </c:pt>
                <c:pt idx="185">
                  <c:v>2994.37</c:v>
                </c:pt>
                <c:pt idx="186">
                  <c:v>2993.23</c:v>
                </c:pt>
                <c:pt idx="187">
                  <c:v>2992.09</c:v>
                </c:pt>
                <c:pt idx="188">
                  <c:v>2990.95</c:v>
                </c:pt>
                <c:pt idx="189">
                  <c:v>2989.81</c:v>
                </c:pt>
                <c:pt idx="190">
                  <c:v>2988.67</c:v>
                </c:pt>
                <c:pt idx="191">
                  <c:v>2987.53</c:v>
                </c:pt>
                <c:pt idx="192">
                  <c:v>2986.39</c:v>
                </c:pt>
                <c:pt idx="193">
                  <c:v>2985.25</c:v>
                </c:pt>
                <c:pt idx="194">
                  <c:v>2984.11</c:v>
                </c:pt>
                <c:pt idx="195">
                  <c:v>2982.97</c:v>
                </c:pt>
                <c:pt idx="196">
                  <c:v>2981.83</c:v>
                </c:pt>
                <c:pt idx="197">
                  <c:v>2980.69</c:v>
                </c:pt>
                <c:pt idx="198">
                  <c:v>2979.55</c:v>
                </c:pt>
                <c:pt idx="199">
                  <c:v>2978.41</c:v>
                </c:pt>
                <c:pt idx="200">
                  <c:v>2977.27</c:v>
                </c:pt>
                <c:pt idx="201">
                  <c:v>2976.12</c:v>
                </c:pt>
                <c:pt idx="202">
                  <c:v>2974.98</c:v>
                </c:pt>
                <c:pt idx="203">
                  <c:v>2973.84</c:v>
                </c:pt>
                <c:pt idx="204">
                  <c:v>2972.7</c:v>
                </c:pt>
                <c:pt idx="205">
                  <c:v>2971.56</c:v>
                </c:pt>
                <c:pt idx="206">
                  <c:v>2970.41</c:v>
                </c:pt>
                <c:pt idx="207">
                  <c:v>2969.27</c:v>
                </c:pt>
                <c:pt idx="208">
                  <c:v>2968.13</c:v>
                </c:pt>
                <c:pt idx="209">
                  <c:v>2966.99</c:v>
                </c:pt>
                <c:pt idx="210">
                  <c:v>2965.84</c:v>
                </c:pt>
                <c:pt idx="211">
                  <c:v>2964.7</c:v>
                </c:pt>
                <c:pt idx="212">
                  <c:v>2963.56</c:v>
                </c:pt>
                <c:pt idx="213">
                  <c:v>2962.41</c:v>
                </c:pt>
                <c:pt idx="214">
                  <c:v>2961.27</c:v>
                </c:pt>
                <c:pt idx="215">
                  <c:v>2960.12</c:v>
                </c:pt>
                <c:pt idx="216">
                  <c:v>2958.98</c:v>
                </c:pt>
                <c:pt idx="217">
                  <c:v>2957.83</c:v>
                </c:pt>
                <c:pt idx="218">
                  <c:v>2956.69</c:v>
                </c:pt>
                <c:pt idx="219">
                  <c:v>2955.55</c:v>
                </c:pt>
                <c:pt idx="220">
                  <c:v>2954.4</c:v>
                </c:pt>
                <c:pt idx="221">
                  <c:v>2953.26</c:v>
                </c:pt>
                <c:pt idx="222">
                  <c:v>2952.11</c:v>
                </c:pt>
                <c:pt idx="223">
                  <c:v>2950.96</c:v>
                </c:pt>
                <c:pt idx="224">
                  <c:v>2949.82</c:v>
                </c:pt>
                <c:pt idx="225">
                  <c:v>2948.67</c:v>
                </c:pt>
                <c:pt idx="226">
                  <c:v>2947.53</c:v>
                </c:pt>
                <c:pt idx="227">
                  <c:v>2946.38</c:v>
                </c:pt>
                <c:pt idx="228">
                  <c:v>2945.23</c:v>
                </c:pt>
                <c:pt idx="229">
                  <c:v>2944.09</c:v>
                </c:pt>
                <c:pt idx="230">
                  <c:v>2942.94</c:v>
                </c:pt>
                <c:pt idx="231">
                  <c:v>2941.79</c:v>
                </c:pt>
                <c:pt idx="232">
                  <c:v>2940.64</c:v>
                </c:pt>
                <c:pt idx="233">
                  <c:v>2939.5</c:v>
                </c:pt>
                <c:pt idx="234">
                  <c:v>2938.35</c:v>
                </c:pt>
                <c:pt idx="235">
                  <c:v>2937.2</c:v>
                </c:pt>
                <c:pt idx="236">
                  <c:v>2936.05</c:v>
                </c:pt>
                <c:pt idx="237">
                  <c:v>2934.91</c:v>
                </c:pt>
                <c:pt idx="238">
                  <c:v>2933.76</c:v>
                </c:pt>
                <c:pt idx="239">
                  <c:v>2932.61</c:v>
                </c:pt>
                <c:pt idx="240">
                  <c:v>2931.46</c:v>
                </c:pt>
                <c:pt idx="241">
                  <c:v>2930.31</c:v>
                </c:pt>
                <c:pt idx="242">
                  <c:v>2929.16</c:v>
                </c:pt>
                <c:pt idx="243">
                  <c:v>2928.01</c:v>
                </c:pt>
                <c:pt idx="244">
                  <c:v>2926.86</c:v>
                </c:pt>
                <c:pt idx="245">
                  <c:v>2925.71</c:v>
                </c:pt>
                <c:pt idx="246">
                  <c:v>2924.56</c:v>
                </c:pt>
                <c:pt idx="247">
                  <c:v>2923.41</c:v>
                </c:pt>
                <c:pt idx="248">
                  <c:v>2922.26</c:v>
                </c:pt>
                <c:pt idx="249">
                  <c:v>2921.11</c:v>
                </c:pt>
                <c:pt idx="250">
                  <c:v>2919.96</c:v>
                </c:pt>
                <c:pt idx="251">
                  <c:v>2918.81</c:v>
                </c:pt>
                <c:pt idx="252">
                  <c:v>2917.66</c:v>
                </c:pt>
                <c:pt idx="253">
                  <c:v>2916.51</c:v>
                </c:pt>
                <c:pt idx="254">
                  <c:v>2915.36</c:v>
                </c:pt>
                <c:pt idx="255">
                  <c:v>2914.2</c:v>
                </c:pt>
                <c:pt idx="256">
                  <c:v>2913.05</c:v>
                </c:pt>
                <c:pt idx="257">
                  <c:v>2911.9</c:v>
                </c:pt>
                <c:pt idx="258">
                  <c:v>2910.75</c:v>
                </c:pt>
                <c:pt idx="259">
                  <c:v>2909.6</c:v>
                </c:pt>
                <c:pt idx="260">
                  <c:v>2908.44</c:v>
                </c:pt>
                <c:pt idx="261">
                  <c:v>2907.29</c:v>
                </c:pt>
                <c:pt idx="262">
                  <c:v>2906.14</c:v>
                </c:pt>
                <c:pt idx="263">
                  <c:v>2904.98</c:v>
                </c:pt>
                <c:pt idx="264">
                  <c:v>2903.83</c:v>
                </c:pt>
                <c:pt idx="265">
                  <c:v>2902.68</c:v>
                </c:pt>
                <c:pt idx="266">
                  <c:v>2901.52</c:v>
                </c:pt>
                <c:pt idx="267">
                  <c:v>2900.37</c:v>
                </c:pt>
                <c:pt idx="268">
                  <c:v>2899.21</c:v>
                </c:pt>
                <c:pt idx="269">
                  <c:v>2898.06</c:v>
                </c:pt>
                <c:pt idx="270">
                  <c:v>2896.91</c:v>
                </c:pt>
                <c:pt idx="271">
                  <c:v>2895.75</c:v>
                </c:pt>
                <c:pt idx="272">
                  <c:v>2894.6</c:v>
                </c:pt>
                <c:pt idx="273">
                  <c:v>2893.44</c:v>
                </c:pt>
                <c:pt idx="274">
                  <c:v>2892.29</c:v>
                </c:pt>
                <c:pt idx="275">
                  <c:v>2891.13</c:v>
                </c:pt>
                <c:pt idx="276">
                  <c:v>2889.97</c:v>
                </c:pt>
                <c:pt idx="277">
                  <c:v>2888.82</c:v>
                </c:pt>
                <c:pt idx="278">
                  <c:v>2887.66</c:v>
                </c:pt>
                <c:pt idx="279">
                  <c:v>2886.51</c:v>
                </c:pt>
                <c:pt idx="280">
                  <c:v>2885.35</c:v>
                </c:pt>
                <c:pt idx="281">
                  <c:v>2884.19</c:v>
                </c:pt>
                <c:pt idx="282">
                  <c:v>2883.04</c:v>
                </c:pt>
                <c:pt idx="283">
                  <c:v>2881.88</c:v>
                </c:pt>
                <c:pt idx="284">
                  <c:v>2880.72</c:v>
                </c:pt>
                <c:pt idx="285">
                  <c:v>2879.56</c:v>
                </c:pt>
                <c:pt idx="286">
                  <c:v>2878.41</c:v>
                </c:pt>
                <c:pt idx="287">
                  <c:v>2877.25</c:v>
                </c:pt>
                <c:pt idx="288">
                  <c:v>2876.09</c:v>
                </c:pt>
                <c:pt idx="289">
                  <c:v>2874.93</c:v>
                </c:pt>
                <c:pt idx="290">
                  <c:v>2873.77</c:v>
                </c:pt>
                <c:pt idx="291">
                  <c:v>2872.62</c:v>
                </c:pt>
                <c:pt idx="292">
                  <c:v>2871.46</c:v>
                </c:pt>
                <c:pt idx="293">
                  <c:v>2870.3</c:v>
                </c:pt>
                <c:pt idx="294">
                  <c:v>2869.14</c:v>
                </c:pt>
                <c:pt idx="295">
                  <c:v>2867.98</c:v>
                </c:pt>
                <c:pt idx="296">
                  <c:v>2866.82</c:v>
                </c:pt>
                <c:pt idx="297">
                  <c:v>2865.66</c:v>
                </c:pt>
                <c:pt idx="298">
                  <c:v>2864.5</c:v>
                </c:pt>
                <c:pt idx="299">
                  <c:v>2863.34</c:v>
                </c:pt>
                <c:pt idx="300">
                  <c:v>2862.18</c:v>
                </c:pt>
                <c:pt idx="301">
                  <c:v>2861.02</c:v>
                </c:pt>
                <c:pt idx="302">
                  <c:v>2859.86</c:v>
                </c:pt>
                <c:pt idx="303">
                  <c:v>2858.7</c:v>
                </c:pt>
                <c:pt idx="304">
                  <c:v>2857.54</c:v>
                </c:pt>
                <c:pt idx="305">
                  <c:v>2856.38</c:v>
                </c:pt>
                <c:pt idx="306">
                  <c:v>2855.21</c:v>
                </c:pt>
                <c:pt idx="307">
                  <c:v>2854.05</c:v>
                </c:pt>
                <c:pt idx="308">
                  <c:v>2852.89</c:v>
                </c:pt>
                <c:pt idx="309">
                  <c:v>2851.73</c:v>
                </c:pt>
                <c:pt idx="310">
                  <c:v>2850.57</c:v>
                </c:pt>
                <c:pt idx="311">
                  <c:v>2849.4</c:v>
                </c:pt>
                <c:pt idx="312">
                  <c:v>2848.24</c:v>
                </c:pt>
                <c:pt idx="313">
                  <c:v>2847.08</c:v>
                </c:pt>
                <c:pt idx="314">
                  <c:v>2845.92</c:v>
                </c:pt>
                <c:pt idx="315">
                  <c:v>2844.75</c:v>
                </c:pt>
                <c:pt idx="316">
                  <c:v>2843.59</c:v>
                </c:pt>
                <c:pt idx="317">
                  <c:v>2842.43</c:v>
                </c:pt>
                <c:pt idx="318">
                  <c:v>2841.26</c:v>
                </c:pt>
                <c:pt idx="319">
                  <c:v>2840.1</c:v>
                </c:pt>
                <c:pt idx="320">
                  <c:v>2838.93</c:v>
                </c:pt>
                <c:pt idx="321">
                  <c:v>2837.77</c:v>
                </c:pt>
                <c:pt idx="322">
                  <c:v>2836.61</c:v>
                </c:pt>
                <c:pt idx="323">
                  <c:v>2835.44</c:v>
                </c:pt>
                <c:pt idx="324">
                  <c:v>2834.28</c:v>
                </c:pt>
                <c:pt idx="325">
                  <c:v>2833.11</c:v>
                </c:pt>
                <c:pt idx="326">
                  <c:v>2831.95</c:v>
                </c:pt>
                <c:pt idx="327">
                  <c:v>2830.78</c:v>
                </c:pt>
                <c:pt idx="328">
                  <c:v>2829.61</c:v>
                </c:pt>
                <c:pt idx="329">
                  <c:v>2828.45</c:v>
                </c:pt>
                <c:pt idx="330">
                  <c:v>2827.28</c:v>
                </c:pt>
                <c:pt idx="331">
                  <c:v>2826.12</c:v>
                </c:pt>
                <c:pt idx="332">
                  <c:v>2824.95</c:v>
                </c:pt>
                <c:pt idx="333">
                  <c:v>2823.78</c:v>
                </c:pt>
                <c:pt idx="334">
                  <c:v>2822.62</c:v>
                </c:pt>
                <c:pt idx="335">
                  <c:v>2821.45</c:v>
                </c:pt>
                <c:pt idx="336">
                  <c:v>2820.28</c:v>
                </c:pt>
                <c:pt idx="337">
                  <c:v>2819.11</c:v>
                </c:pt>
                <c:pt idx="338">
                  <c:v>2817.95</c:v>
                </c:pt>
                <c:pt idx="339">
                  <c:v>2816.78</c:v>
                </c:pt>
                <c:pt idx="340">
                  <c:v>2815.61</c:v>
                </c:pt>
                <c:pt idx="341">
                  <c:v>2814.44</c:v>
                </c:pt>
                <c:pt idx="342">
                  <c:v>2813.27</c:v>
                </c:pt>
                <c:pt idx="343">
                  <c:v>2812.11</c:v>
                </c:pt>
                <c:pt idx="344">
                  <c:v>2810.94</c:v>
                </c:pt>
                <c:pt idx="345">
                  <c:v>2809.77</c:v>
                </c:pt>
                <c:pt idx="346">
                  <c:v>2808.6</c:v>
                </c:pt>
                <c:pt idx="347">
                  <c:v>2807.43</c:v>
                </c:pt>
                <c:pt idx="348">
                  <c:v>2806.26</c:v>
                </c:pt>
                <c:pt idx="349">
                  <c:v>2805.09</c:v>
                </c:pt>
                <c:pt idx="350">
                  <c:v>2803.92</c:v>
                </c:pt>
                <c:pt idx="351">
                  <c:v>2802.75</c:v>
                </c:pt>
                <c:pt idx="352">
                  <c:v>2801.58</c:v>
                </c:pt>
                <c:pt idx="353">
                  <c:v>2800.41</c:v>
                </c:pt>
                <c:pt idx="354">
                  <c:v>2799.24</c:v>
                </c:pt>
                <c:pt idx="355">
                  <c:v>2798.07</c:v>
                </c:pt>
                <c:pt idx="356">
                  <c:v>2796.9</c:v>
                </c:pt>
                <c:pt idx="357">
                  <c:v>2795.72</c:v>
                </c:pt>
                <c:pt idx="358">
                  <c:v>2794.55</c:v>
                </c:pt>
                <c:pt idx="359">
                  <c:v>2793.38</c:v>
                </c:pt>
                <c:pt idx="360">
                  <c:v>2792.21</c:v>
                </c:pt>
                <c:pt idx="361">
                  <c:v>2791.04</c:v>
                </c:pt>
                <c:pt idx="362">
                  <c:v>2789.87</c:v>
                </c:pt>
                <c:pt idx="363">
                  <c:v>2788.69</c:v>
                </c:pt>
                <c:pt idx="364">
                  <c:v>2787.52</c:v>
                </c:pt>
                <c:pt idx="365">
                  <c:v>2786.35</c:v>
                </c:pt>
                <c:pt idx="366">
                  <c:v>2785.17</c:v>
                </c:pt>
                <c:pt idx="367">
                  <c:v>2784</c:v>
                </c:pt>
                <c:pt idx="368">
                  <c:v>2782.83</c:v>
                </c:pt>
                <c:pt idx="369">
                  <c:v>2781.65</c:v>
                </c:pt>
                <c:pt idx="370">
                  <c:v>2780.48</c:v>
                </c:pt>
                <c:pt idx="371">
                  <c:v>2779.31</c:v>
                </c:pt>
                <c:pt idx="372">
                  <c:v>2778.13</c:v>
                </c:pt>
                <c:pt idx="373">
                  <c:v>2776.96</c:v>
                </c:pt>
                <c:pt idx="374">
                  <c:v>2775.78</c:v>
                </c:pt>
                <c:pt idx="375">
                  <c:v>2774.61</c:v>
                </c:pt>
                <c:pt idx="376">
                  <c:v>2773.43</c:v>
                </c:pt>
                <c:pt idx="377">
                  <c:v>2772.26</c:v>
                </c:pt>
                <c:pt idx="378">
                  <c:v>2771.08</c:v>
                </c:pt>
                <c:pt idx="379">
                  <c:v>2769.91</c:v>
                </c:pt>
                <c:pt idx="380">
                  <c:v>2768.73</c:v>
                </c:pt>
                <c:pt idx="381">
                  <c:v>2767.55</c:v>
                </c:pt>
                <c:pt idx="382">
                  <c:v>2766.38</c:v>
                </c:pt>
                <c:pt idx="383">
                  <c:v>2765.2</c:v>
                </c:pt>
                <c:pt idx="384">
                  <c:v>2764.03</c:v>
                </c:pt>
                <c:pt idx="385">
                  <c:v>2762.85</c:v>
                </c:pt>
                <c:pt idx="386">
                  <c:v>2761.67</c:v>
                </c:pt>
                <c:pt idx="387">
                  <c:v>2760.49</c:v>
                </c:pt>
                <c:pt idx="388">
                  <c:v>2759.32</c:v>
                </c:pt>
                <c:pt idx="389">
                  <c:v>2758.14</c:v>
                </c:pt>
                <c:pt idx="390">
                  <c:v>2756.96</c:v>
                </c:pt>
                <c:pt idx="391">
                  <c:v>2755.78</c:v>
                </c:pt>
                <c:pt idx="392">
                  <c:v>2754.61</c:v>
                </c:pt>
                <c:pt idx="393">
                  <c:v>2753.43</c:v>
                </c:pt>
                <c:pt idx="394">
                  <c:v>2752.25</c:v>
                </c:pt>
                <c:pt idx="395">
                  <c:v>2751.07</c:v>
                </c:pt>
                <c:pt idx="396">
                  <c:v>2749.89</c:v>
                </c:pt>
                <c:pt idx="397">
                  <c:v>2748.71</c:v>
                </c:pt>
                <c:pt idx="398">
                  <c:v>2747.53</c:v>
                </c:pt>
                <c:pt idx="399">
                  <c:v>2746.35</c:v>
                </c:pt>
                <c:pt idx="400">
                  <c:v>2745.17</c:v>
                </c:pt>
                <c:pt idx="401">
                  <c:v>2743.99</c:v>
                </c:pt>
                <c:pt idx="402">
                  <c:v>2742.81</c:v>
                </c:pt>
                <c:pt idx="403">
                  <c:v>2741.63</c:v>
                </c:pt>
                <c:pt idx="404">
                  <c:v>2740.45</c:v>
                </c:pt>
                <c:pt idx="405">
                  <c:v>2739.27</c:v>
                </c:pt>
                <c:pt idx="406">
                  <c:v>2738.09</c:v>
                </c:pt>
                <c:pt idx="407">
                  <c:v>2736.91</c:v>
                </c:pt>
                <c:pt idx="408">
                  <c:v>2735.73</c:v>
                </c:pt>
                <c:pt idx="409">
                  <c:v>2734.55</c:v>
                </c:pt>
                <c:pt idx="410">
                  <c:v>2733.36</c:v>
                </c:pt>
                <c:pt idx="411">
                  <c:v>2732.18</c:v>
                </c:pt>
                <c:pt idx="412">
                  <c:v>2731</c:v>
                </c:pt>
                <c:pt idx="413">
                  <c:v>2729.82</c:v>
                </c:pt>
                <c:pt idx="414">
                  <c:v>2728.64</c:v>
                </c:pt>
                <c:pt idx="415">
                  <c:v>2727.45</c:v>
                </c:pt>
                <c:pt idx="416">
                  <c:v>2726.27</c:v>
                </c:pt>
                <c:pt idx="417">
                  <c:v>2725.09</c:v>
                </c:pt>
                <c:pt idx="418">
                  <c:v>2723.9</c:v>
                </c:pt>
                <c:pt idx="419">
                  <c:v>2722.72</c:v>
                </c:pt>
                <c:pt idx="420">
                  <c:v>2721.54</c:v>
                </c:pt>
                <c:pt idx="421">
                  <c:v>2720.35</c:v>
                </c:pt>
                <c:pt idx="422">
                  <c:v>2719.17</c:v>
                </c:pt>
                <c:pt idx="423">
                  <c:v>2717.98</c:v>
                </c:pt>
                <c:pt idx="424">
                  <c:v>2716.8</c:v>
                </c:pt>
                <c:pt idx="425">
                  <c:v>2715.62</c:v>
                </c:pt>
                <c:pt idx="426">
                  <c:v>2714.43</c:v>
                </c:pt>
                <c:pt idx="427">
                  <c:v>2713.25</c:v>
                </c:pt>
                <c:pt idx="428">
                  <c:v>2712.06</c:v>
                </c:pt>
                <c:pt idx="429">
                  <c:v>2710.88</c:v>
                </c:pt>
                <c:pt idx="430">
                  <c:v>2709.69</c:v>
                </c:pt>
                <c:pt idx="431">
                  <c:v>2708.5</c:v>
                </c:pt>
                <c:pt idx="432">
                  <c:v>2707.32</c:v>
                </c:pt>
                <c:pt idx="433">
                  <c:v>2706.13</c:v>
                </c:pt>
                <c:pt idx="434">
                  <c:v>2704.94</c:v>
                </c:pt>
                <c:pt idx="435">
                  <c:v>2703.76</c:v>
                </c:pt>
                <c:pt idx="436">
                  <c:v>2702.57</c:v>
                </c:pt>
                <c:pt idx="437">
                  <c:v>2701.38</c:v>
                </c:pt>
                <c:pt idx="438">
                  <c:v>2700.2</c:v>
                </c:pt>
                <c:pt idx="439">
                  <c:v>2699.01</c:v>
                </c:pt>
                <c:pt idx="440">
                  <c:v>2697.82</c:v>
                </c:pt>
                <c:pt idx="441">
                  <c:v>2696.63</c:v>
                </c:pt>
                <c:pt idx="442">
                  <c:v>2695.45</c:v>
                </c:pt>
                <c:pt idx="443">
                  <c:v>2694.26</c:v>
                </c:pt>
                <c:pt idx="444">
                  <c:v>2693.07</c:v>
                </c:pt>
                <c:pt idx="445">
                  <c:v>2691.88</c:v>
                </c:pt>
                <c:pt idx="446">
                  <c:v>2690.69</c:v>
                </c:pt>
                <c:pt idx="447">
                  <c:v>2689.5</c:v>
                </c:pt>
                <c:pt idx="448">
                  <c:v>2688.31</c:v>
                </c:pt>
                <c:pt idx="449">
                  <c:v>2687.12</c:v>
                </c:pt>
                <c:pt idx="450">
                  <c:v>2685.93</c:v>
                </c:pt>
                <c:pt idx="451">
                  <c:v>2684.74</c:v>
                </c:pt>
                <c:pt idx="452">
                  <c:v>2683.55</c:v>
                </c:pt>
                <c:pt idx="453">
                  <c:v>2682.36</c:v>
                </c:pt>
                <c:pt idx="454">
                  <c:v>2681.17</c:v>
                </c:pt>
                <c:pt idx="455">
                  <c:v>2679.98</c:v>
                </c:pt>
                <c:pt idx="456">
                  <c:v>2678.79</c:v>
                </c:pt>
                <c:pt idx="457">
                  <c:v>2677.6</c:v>
                </c:pt>
                <c:pt idx="458">
                  <c:v>2676.41</c:v>
                </c:pt>
                <c:pt idx="459">
                  <c:v>2675.22</c:v>
                </c:pt>
                <c:pt idx="460">
                  <c:v>2674.03</c:v>
                </c:pt>
                <c:pt idx="461">
                  <c:v>2672.84</c:v>
                </c:pt>
                <c:pt idx="462">
                  <c:v>2671.64</c:v>
                </c:pt>
                <c:pt idx="463">
                  <c:v>2670.45</c:v>
                </c:pt>
                <c:pt idx="464">
                  <c:v>2669.26</c:v>
                </c:pt>
                <c:pt idx="465">
                  <c:v>2668.07</c:v>
                </c:pt>
                <c:pt idx="466">
                  <c:v>2666.87</c:v>
                </c:pt>
                <c:pt idx="467">
                  <c:v>2665.68</c:v>
                </c:pt>
                <c:pt idx="468">
                  <c:v>2664.49</c:v>
                </c:pt>
                <c:pt idx="469">
                  <c:v>2663.29</c:v>
                </c:pt>
                <c:pt idx="470">
                  <c:v>2662.1</c:v>
                </c:pt>
                <c:pt idx="471">
                  <c:v>2660.91</c:v>
                </c:pt>
                <c:pt idx="472">
                  <c:v>2659.71</c:v>
                </c:pt>
                <c:pt idx="473">
                  <c:v>2658.52</c:v>
                </c:pt>
                <c:pt idx="474">
                  <c:v>2657.32</c:v>
                </c:pt>
                <c:pt idx="475">
                  <c:v>2656.13</c:v>
                </c:pt>
                <c:pt idx="476">
                  <c:v>2654.93</c:v>
                </c:pt>
                <c:pt idx="477">
                  <c:v>2653.74</c:v>
                </c:pt>
                <c:pt idx="478">
                  <c:v>2652.54</c:v>
                </c:pt>
                <c:pt idx="479">
                  <c:v>2651.35</c:v>
                </c:pt>
                <c:pt idx="480">
                  <c:v>2650.15</c:v>
                </c:pt>
                <c:pt idx="481">
                  <c:v>2648.96</c:v>
                </c:pt>
                <c:pt idx="482">
                  <c:v>2647.76</c:v>
                </c:pt>
                <c:pt idx="483">
                  <c:v>2646.57</c:v>
                </c:pt>
                <c:pt idx="484">
                  <c:v>2645.37</c:v>
                </c:pt>
                <c:pt idx="485">
                  <c:v>2644.17</c:v>
                </c:pt>
                <c:pt idx="486">
                  <c:v>2642.98</c:v>
                </c:pt>
                <c:pt idx="487">
                  <c:v>2641.78</c:v>
                </c:pt>
                <c:pt idx="488">
                  <c:v>2640.58</c:v>
                </c:pt>
                <c:pt idx="489">
                  <c:v>2639.38</c:v>
                </c:pt>
                <c:pt idx="490">
                  <c:v>2638.19</c:v>
                </c:pt>
                <c:pt idx="491">
                  <c:v>2636.99</c:v>
                </c:pt>
                <c:pt idx="492">
                  <c:v>2635.79</c:v>
                </c:pt>
                <c:pt idx="493">
                  <c:v>2634.59</c:v>
                </c:pt>
                <c:pt idx="494">
                  <c:v>2633.39</c:v>
                </c:pt>
                <c:pt idx="495">
                  <c:v>2632.2</c:v>
                </c:pt>
                <c:pt idx="496">
                  <c:v>2631</c:v>
                </c:pt>
                <c:pt idx="497">
                  <c:v>2629.8</c:v>
                </c:pt>
                <c:pt idx="498">
                  <c:v>2628.6</c:v>
                </c:pt>
                <c:pt idx="499">
                  <c:v>2627.4</c:v>
                </c:pt>
                <c:pt idx="500">
                  <c:v>2626.2</c:v>
                </c:pt>
                <c:pt idx="501">
                  <c:v>2625</c:v>
                </c:pt>
                <c:pt idx="502">
                  <c:v>2623.8</c:v>
                </c:pt>
                <c:pt idx="503">
                  <c:v>2622.6</c:v>
                </c:pt>
                <c:pt idx="504">
                  <c:v>2621.4</c:v>
                </c:pt>
                <c:pt idx="505">
                  <c:v>2620.1999999999998</c:v>
                </c:pt>
                <c:pt idx="506">
                  <c:v>2619</c:v>
                </c:pt>
                <c:pt idx="507">
                  <c:v>2617.8000000000002</c:v>
                </c:pt>
                <c:pt idx="508">
                  <c:v>2616.6</c:v>
                </c:pt>
                <c:pt idx="509">
                  <c:v>2615.39</c:v>
                </c:pt>
                <c:pt idx="510">
                  <c:v>2614.19</c:v>
                </c:pt>
                <c:pt idx="511">
                  <c:v>2612.9899999999998</c:v>
                </c:pt>
                <c:pt idx="512">
                  <c:v>2611.79</c:v>
                </c:pt>
                <c:pt idx="513">
                  <c:v>2610.59</c:v>
                </c:pt>
                <c:pt idx="514">
                  <c:v>2609.38</c:v>
                </c:pt>
                <c:pt idx="515">
                  <c:v>2608.1799999999998</c:v>
                </c:pt>
                <c:pt idx="516">
                  <c:v>2606.98</c:v>
                </c:pt>
                <c:pt idx="517">
                  <c:v>2605.7800000000002</c:v>
                </c:pt>
                <c:pt idx="518">
                  <c:v>2604.5700000000002</c:v>
                </c:pt>
                <c:pt idx="519">
                  <c:v>2603.37</c:v>
                </c:pt>
                <c:pt idx="520">
                  <c:v>2602.16</c:v>
                </c:pt>
                <c:pt idx="521">
                  <c:v>2600.96</c:v>
                </c:pt>
                <c:pt idx="522">
                  <c:v>2599.7600000000002</c:v>
                </c:pt>
                <c:pt idx="523">
                  <c:v>2598.5500000000002</c:v>
                </c:pt>
                <c:pt idx="524">
                  <c:v>2597.35</c:v>
                </c:pt>
                <c:pt idx="525">
                  <c:v>2596.14</c:v>
                </c:pt>
                <c:pt idx="526">
                  <c:v>2594.94</c:v>
                </c:pt>
                <c:pt idx="527">
                  <c:v>2593.73</c:v>
                </c:pt>
                <c:pt idx="528">
                  <c:v>2592.5300000000002</c:v>
                </c:pt>
                <c:pt idx="529">
                  <c:v>2591.3200000000002</c:v>
                </c:pt>
                <c:pt idx="530">
                  <c:v>2590.12</c:v>
                </c:pt>
                <c:pt idx="531">
                  <c:v>2588.91</c:v>
                </c:pt>
                <c:pt idx="532">
                  <c:v>2587.71</c:v>
                </c:pt>
                <c:pt idx="533">
                  <c:v>2586.5</c:v>
                </c:pt>
                <c:pt idx="534">
                  <c:v>2585.29</c:v>
                </c:pt>
                <c:pt idx="535">
                  <c:v>2584.09</c:v>
                </c:pt>
                <c:pt idx="536">
                  <c:v>2582.88</c:v>
                </c:pt>
                <c:pt idx="537">
                  <c:v>2581.67</c:v>
                </c:pt>
                <c:pt idx="538">
                  <c:v>2580.46</c:v>
                </c:pt>
                <c:pt idx="539">
                  <c:v>2579.2600000000002</c:v>
                </c:pt>
                <c:pt idx="540">
                  <c:v>2578.0500000000002</c:v>
                </c:pt>
                <c:pt idx="541">
                  <c:v>2576.84</c:v>
                </c:pt>
                <c:pt idx="542">
                  <c:v>2575.63</c:v>
                </c:pt>
                <c:pt idx="543">
                  <c:v>2574.42</c:v>
                </c:pt>
                <c:pt idx="544">
                  <c:v>2573.2199999999998</c:v>
                </c:pt>
                <c:pt idx="545">
                  <c:v>2572.0100000000002</c:v>
                </c:pt>
                <c:pt idx="546">
                  <c:v>2570.8000000000002</c:v>
                </c:pt>
                <c:pt idx="547">
                  <c:v>2569.59</c:v>
                </c:pt>
                <c:pt idx="548">
                  <c:v>2568.38</c:v>
                </c:pt>
                <c:pt idx="549">
                  <c:v>2567.17</c:v>
                </c:pt>
                <c:pt idx="550">
                  <c:v>2565.96</c:v>
                </c:pt>
                <c:pt idx="551">
                  <c:v>2564.75</c:v>
                </c:pt>
                <c:pt idx="552">
                  <c:v>2563.54</c:v>
                </c:pt>
                <c:pt idx="553">
                  <c:v>2562.33</c:v>
                </c:pt>
                <c:pt idx="554">
                  <c:v>2561.12</c:v>
                </c:pt>
                <c:pt idx="555">
                  <c:v>2559.91</c:v>
                </c:pt>
                <c:pt idx="556">
                  <c:v>2558.6999999999998</c:v>
                </c:pt>
                <c:pt idx="557">
                  <c:v>2557.4899999999998</c:v>
                </c:pt>
                <c:pt idx="558">
                  <c:v>2556.2800000000002</c:v>
                </c:pt>
                <c:pt idx="559">
                  <c:v>2555.06</c:v>
                </c:pt>
                <c:pt idx="560">
                  <c:v>2553.85</c:v>
                </c:pt>
                <c:pt idx="561">
                  <c:v>2552.64</c:v>
                </c:pt>
                <c:pt idx="562">
                  <c:v>2551.4299999999998</c:v>
                </c:pt>
                <c:pt idx="563">
                  <c:v>2550.2199999999998</c:v>
                </c:pt>
                <c:pt idx="564">
                  <c:v>2549</c:v>
                </c:pt>
                <c:pt idx="565">
                  <c:v>2547.79</c:v>
                </c:pt>
                <c:pt idx="566">
                  <c:v>2546.58</c:v>
                </c:pt>
                <c:pt idx="567">
                  <c:v>2545.36</c:v>
                </c:pt>
                <c:pt idx="568">
                  <c:v>2544.15</c:v>
                </c:pt>
                <c:pt idx="569">
                  <c:v>2542.94</c:v>
                </c:pt>
                <c:pt idx="570">
                  <c:v>2541.7199999999998</c:v>
                </c:pt>
                <c:pt idx="571">
                  <c:v>2540.5100000000002</c:v>
                </c:pt>
                <c:pt idx="572">
                  <c:v>2539.3000000000002</c:v>
                </c:pt>
                <c:pt idx="573">
                  <c:v>2538.08</c:v>
                </c:pt>
                <c:pt idx="574">
                  <c:v>2536.87</c:v>
                </c:pt>
                <c:pt idx="575">
                  <c:v>2535.65</c:v>
                </c:pt>
                <c:pt idx="576">
                  <c:v>2534.44</c:v>
                </c:pt>
                <c:pt idx="577">
                  <c:v>2533.2199999999998</c:v>
                </c:pt>
                <c:pt idx="578">
                  <c:v>2532.0100000000002</c:v>
                </c:pt>
                <c:pt idx="579">
                  <c:v>2530.79</c:v>
                </c:pt>
                <c:pt idx="580">
                  <c:v>2529.5700000000002</c:v>
                </c:pt>
                <c:pt idx="581">
                  <c:v>2528.36</c:v>
                </c:pt>
                <c:pt idx="582">
                  <c:v>2527.14</c:v>
                </c:pt>
                <c:pt idx="583">
                  <c:v>2525.9299999999998</c:v>
                </c:pt>
                <c:pt idx="584">
                  <c:v>2524.71</c:v>
                </c:pt>
                <c:pt idx="585">
                  <c:v>2523.4899999999998</c:v>
                </c:pt>
                <c:pt idx="586">
                  <c:v>2522.27</c:v>
                </c:pt>
                <c:pt idx="587">
                  <c:v>2521.06</c:v>
                </c:pt>
                <c:pt idx="588">
                  <c:v>2519.84</c:v>
                </c:pt>
                <c:pt idx="589">
                  <c:v>2518.62</c:v>
                </c:pt>
                <c:pt idx="590">
                  <c:v>2517.4</c:v>
                </c:pt>
                <c:pt idx="591">
                  <c:v>2516.19</c:v>
                </c:pt>
                <c:pt idx="592">
                  <c:v>2514.9699999999998</c:v>
                </c:pt>
                <c:pt idx="593">
                  <c:v>2513.75</c:v>
                </c:pt>
                <c:pt idx="594">
                  <c:v>2512.5300000000002</c:v>
                </c:pt>
                <c:pt idx="595">
                  <c:v>2511.31</c:v>
                </c:pt>
                <c:pt idx="596">
                  <c:v>2510.09</c:v>
                </c:pt>
                <c:pt idx="597">
                  <c:v>2508.87</c:v>
                </c:pt>
                <c:pt idx="598">
                  <c:v>2507.65</c:v>
                </c:pt>
                <c:pt idx="599">
                  <c:v>2506.4299999999998</c:v>
                </c:pt>
                <c:pt idx="600">
                  <c:v>2505.21</c:v>
                </c:pt>
                <c:pt idx="601">
                  <c:v>2503.9899999999998</c:v>
                </c:pt>
                <c:pt idx="602">
                  <c:v>2502.77</c:v>
                </c:pt>
                <c:pt idx="603">
                  <c:v>2501.5500000000002</c:v>
                </c:pt>
                <c:pt idx="604">
                  <c:v>2500.33</c:v>
                </c:pt>
                <c:pt idx="605">
                  <c:v>2499.11</c:v>
                </c:pt>
                <c:pt idx="606">
                  <c:v>2497.89</c:v>
                </c:pt>
                <c:pt idx="607">
                  <c:v>2496.67</c:v>
                </c:pt>
                <c:pt idx="608">
                  <c:v>2495.4499999999998</c:v>
                </c:pt>
                <c:pt idx="609">
                  <c:v>2494.2199999999998</c:v>
                </c:pt>
                <c:pt idx="610">
                  <c:v>2493</c:v>
                </c:pt>
                <c:pt idx="611">
                  <c:v>2491.7800000000002</c:v>
                </c:pt>
                <c:pt idx="612">
                  <c:v>2490.56</c:v>
                </c:pt>
                <c:pt idx="613">
                  <c:v>2489.34</c:v>
                </c:pt>
                <c:pt idx="614">
                  <c:v>2488.11</c:v>
                </c:pt>
                <c:pt idx="615">
                  <c:v>2486.89</c:v>
                </c:pt>
                <c:pt idx="616">
                  <c:v>2485.67</c:v>
                </c:pt>
                <c:pt idx="617">
                  <c:v>2484.44</c:v>
                </c:pt>
                <c:pt idx="618">
                  <c:v>2483.2199999999998</c:v>
                </c:pt>
                <c:pt idx="619">
                  <c:v>2482</c:v>
                </c:pt>
                <c:pt idx="620">
                  <c:v>2480.77</c:v>
                </c:pt>
                <c:pt idx="621">
                  <c:v>2479.5500000000002</c:v>
                </c:pt>
                <c:pt idx="622">
                  <c:v>2478.3200000000002</c:v>
                </c:pt>
                <c:pt idx="623">
                  <c:v>2477.1</c:v>
                </c:pt>
                <c:pt idx="624">
                  <c:v>2475.87</c:v>
                </c:pt>
                <c:pt idx="625">
                  <c:v>2474.65</c:v>
                </c:pt>
                <c:pt idx="626">
                  <c:v>2473.42</c:v>
                </c:pt>
                <c:pt idx="627">
                  <c:v>2472.1999999999998</c:v>
                </c:pt>
                <c:pt idx="628">
                  <c:v>2470.9699999999998</c:v>
                </c:pt>
                <c:pt idx="629">
                  <c:v>2469.75</c:v>
                </c:pt>
                <c:pt idx="630">
                  <c:v>2468.52</c:v>
                </c:pt>
                <c:pt idx="631">
                  <c:v>2467.29</c:v>
                </c:pt>
                <c:pt idx="632">
                  <c:v>2466.0700000000002</c:v>
                </c:pt>
                <c:pt idx="633">
                  <c:v>2464.84</c:v>
                </c:pt>
                <c:pt idx="634">
                  <c:v>2463.61</c:v>
                </c:pt>
                <c:pt idx="635">
                  <c:v>2462.39</c:v>
                </c:pt>
                <c:pt idx="636">
                  <c:v>2461.16</c:v>
                </c:pt>
                <c:pt idx="637">
                  <c:v>2459.9299999999998</c:v>
                </c:pt>
                <c:pt idx="638">
                  <c:v>2458.6999999999998</c:v>
                </c:pt>
                <c:pt idx="639">
                  <c:v>2457.4699999999998</c:v>
                </c:pt>
                <c:pt idx="640">
                  <c:v>2456.25</c:v>
                </c:pt>
                <c:pt idx="641">
                  <c:v>2455.02</c:v>
                </c:pt>
                <c:pt idx="642">
                  <c:v>2453.79</c:v>
                </c:pt>
                <c:pt idx="643">
                  <c:v>2452.56</c:v>
                </c:pt>
                <c:pt idx="644">
                  <c:v>2451.33</c:v>
                </c:pt>
                <c:pt idx="645">
                  <c:v>2450.1</c:v>
                </c:pt>
                <c:pt idx="646">
                  <c:v>2448.87</c:v>
                </c:pt>
                <c:pt idx="647">
                  <c:v>2447.64</c:v>
                </c:pt>
                <c:pt idx="648">
                  <c:v>2446.41</c:v>
                </c:pt>
                <c:pt idx="649">
                  <c:v>2445.1799999999998</c:v>
                </c:pt>
                <c:pt idx="650">
                  <c:v>2443.9499999999998</c:v>
                </c:pt>
                <c:pt idx="651">
                  <c:v>2442.7199999999998</c:v>
                </c:pt>
                <c:pt idx="652">
                  <c:v>2441.4899999999998</c:v>
                </c:pt>
                <c:pt idx="653">
                  <c:v>2440.2600000000002</c:v>
                </c:pt>
                <c:pt idx="654">
                  <c:v>2439.0300000000002</c:v>
                </c:pt>
                <c:pt idx="655">
                  <c:v>2437.8000000000002</c:v>
                </c:pt>
                <c:pt idx="656">
                  <c:v>2436.5700000000002</c:v>
                </c:pt>
                <c:pt idx="657">
                  <c:v>2435.33</c:v>
                </c:pt>
                <c:pt idx="658">
                  <c:v>2434.1</c:v>
                </c:pt>
                <c:pt idx="659">
                  <c:v>2432.87</c:v>
                </c:pt>
                <c:pt idx="660">
                  <c:v>2431.64</c:v>
                </c:pt>
                <c:pt idx="661">
                  <c:v>2430.4</c:v>
                </c:pt>
                <c:pt idx="662">
                  <c:v>2429.17</c:v>
                </c:pt>
                <c:pt idx="663">
                  <c:v>2427.94</c:v>
                </c:pt>
                <c:pt idx="664">
                  <c:v>2426.71</c:v>
                </c:pt>
                <c:pt idx="665">
                  <c:v>2425.4699999999998</c:v>
                </c:pt>
                <c:pt idx="666">
                  <c:v>2424.2399999999998</c:v>
                </c:pt>
                <c:pt idx="667">
                  <c:v>2423</c:v>
                </c:pt>
                <c:pt idx="668">
                  <c:v>2421.77</c:v>
                </c:pt>
                <c:pt idx="669">
                  <c:v>2420.54</c:v>
                </c:pt>
                <c:pt idx="670">
                  <c:v>2419.3000000000002</c:v>
                </c:pt>
                <c:pt idx="671">
                  <c:v>2418.0700000000002</c:v>
                </c:pt>
                <c:pt idx="672">
                  <c:v>2416.83</c:v>
                </c:pt>
                <c:pt idx="673">
                  <c:v>2415.6</c:v>
                </c:pt>
                <c:pt idx="674">
                  <c:v>2414.36</c:v>
                </c:pt>
                <c:pt idx="675">
                  <c:v>2413.13</c:v>
                </c:pt>
                <c:pt idx="676">
                  <c:v>2411.89</c:v>
                </c:pt>
                <c:pt idx="677">
                  <c:v>2410.65</c:v>
                </c:pt>
                <c:pt idx="678">
                  <c:v>2409.42</c:v>
                </c:pt>
                <c:pt idx="679">
                  <c:v>2408.1799999999998</c:v>
                </c:pt>
                <c:pt idx="680">
                  <c:v>2406.9499999999998</c:v>
                </c:pt>
                <c:pt idx="681">
                  <c:v>2405.71</c:v>
                </c:pt>
                <c:pt idx="682">
                  <c:v>2404.4699999999998</c:v>
                </c:pt>
                <c:pt idx="683">
                  <c:v>2403.23</c:v>
                </c:pt>
                <c:pt idx="684">
                  <c:v>2402</c:v>
                </c:pt>
                <c:pt idx="685">
                  <c:v>2400.7600000000002</c:v>
                </c:pt>
                <c:pt idx="686">
                  <c:v>2399.52</c:v>
                </c:pt>
                <c:pt idx="687">
                  <c:v>2398.2800000000002</c:v>
                </c:pt>
                <c:pt idx="688">
                  <c:v>2397.0500000000002</c:v>
                </c:pt>
                <c:pt idx="689">
                  <c:v>2395.81</c:v>
                </c:pt>
                <c:pt idx="690">
                  <c:v>2394.5700000000002</c:v>
                </c:pt>
                <c:pt idx="691">
                  <c:v>2393.33</c:v>
                </c:pt>
                <c:pt idx="692">
                  <c:v>2392.09</c:v>
                </c:pt>
                <c:pt idx="693">
                  <c:v>2390.85</c:v>
                </c:pt>
                <c:pt idx="694">
                  <c:v>2389.61</c:v>
                </c:pt>
                <c:pt idx="695">
                  <c:v>2388.37</c:v>
                </c:pt>
                <c:pt idx="696">
                  <c:v>2387.13</c:v>
                </c:pt>
                <c:pt idx="697">
                  <c:v>2385.89</c:v>
                </c:pt>
                <c:pt idx="698">
                  <c:v>2384.65</c:v>
                </c:pt>
                <c:pt idx="699">
                  <c:v>2383.41</c:v>
                </c:pt>
                <c:pt idx="700">
                  <c:v>2382.17</c:v>
                </c:pt>
                <c:pt idx="701">
                  <c:v>2380.9299999999998</c:v>
                </c:pt>
                <c:pt idx="702">
                  <c:v>2379.69</c:v>
                </c:pt>
                <c:pt idx="703">
                  <c:v>2378.4499999999998</c:v>
                </c:pt>
                <c:pt idx="704">
                  <c:v>2377.1999999999998</c:v>
                </c:pt>
                <c:pt idx="705">
                  <c:v>2375.96</c:v>
                </c:pt>
                <c:pt idx="706">
                  <c:v>2374.7199999999998</c:v>
                </c:pt>
                <c:pt idx="707">
                  <c:v>2373.48</c:v>
                </c:pt>
                <c:pt idx="708">
                  <c:v>2372.2399999999998</c:v>
                </c:pt>
                <c:pt idx="709">
                  <c:v>2370.9899999999998</c:v>
                </c:pt>
                <c:pt idx="710">
                  <c:v>2369.75</c:v>
                </c:pt>
                <c:pt idx="711">
                  <c:v>2368.5100000000002</c:v>
                </c:pt>
                <c:pt idx="712">
                  <c:v>2367.2600000000002</c:v>
                </c:pt>
                <c:pt idx="713">
                  <c:v>2366.02</c:v>
                </c:pt>
                <c:pt idx="714">
                  <c:v>2364.7800000000002</c:v>
                </c:pt>
                <c:pt idx="715">
                  <c:v>2363.5300000000002</c:v>
                </c:pt>
                <c:pt idx="716">
                  <c:v>2362.29</c:v>
                </c:pt>
                <c:pt idx="717">
                  <c:v>2361.04</c:v>
                </c:pt>
                <c:pt idx="718">
                  <c:v>2359.8000000000002</c:v>
                </c:pt>
                <c:pt idx="719">
                  <c:v>2358.5500000000002</c:v>
                </c:pt>
                <c:pt idx="720">
                  <c:v>2357.31</c:v>
                </c:pt>
                <c:pt idx="721">
                  <c:v>2356.06</c:v>
                </c:pt>
                <c:pt idx="722">
                  <c:v>2354.8200000000002</c:v>
                </c:pt>
                <c:pt idx="723">
                  <c:v>2353.5700000000002</c:v>
                </c:pt>
                <c:pt idx="724">
                  <c:v>2352.33</c:v>
                </c:pt>
                <c:pt idx="725">
                  <c:v>2351.08</c:v>
                </c:pt>
                <c:pt idx="726">
                  <c:v>2349.83</c:v>
                </c:pt>
                <c:pt idx="727">
                  <c:v>2348.59</c:v>
                </c:pt>
                <c:pt idx="728">
                  <c:v>2347.34</c:v>
                </c:pt>
                <c:pt idx="729">
                  <c:v>2346.09</c:v>
                </c:pt>
                <c:pt idx="730">
                  <c:v>2344.85</c:v>
                </c:pt>
                <c:pt idx="731">
                  <c:v>2343.6</c:v>
                </c:pt>
                <c:pt idx="732">
                  <c:v>2342.35</c:v>
                </c:pt>
                <c:pt idx="733">
                  <c:v>2341.1</c:v>
                </c:pt>
                <c:pt idx="734">
                  <c:v>2339.86</c:v>
                </c:pt>
                <c:pt idx="735">
                  <c:v>2338.61</c:v>
                </c:pt>
                <c:pt idx="736">
                  <c:v>2337.36</c:v>
                </c:pt>
                <c:pt idx="737">
                  <c:v>2336.11</c:v>
                </c:pt>
                <c:pt idx="738">
                  <c:v>2334.86</c:v>
                </c:pt>
                <c:pt idx="739">
                  <c:v>2333.61</c:v>
                </c:pt>
                <c:pt idx="740">
                  <c:v>2332.36</c:v>
                </c:pt>
                <c:pt idx="741">
                  <c:v>2331.12</c:v>
                </c:pt>
                <c:pt idx="742">
                  <c:v>2329.87</c:v>
                </c:pt>
                <c:pt idx="743">
                  <c:v>2328.62</c:v>
                </c:pt>
                <c:pt idx="744">
                  <c:v>2327.37</c:v>
                </c:pt>
                <c:pt idx="745">
                  <c:v>2326.12</c:v>
                </c:pt>
                <c:pt idx="746">
                  <c:v>2324.86</c:v>
                </c:pt>
                <c:pt idx="747">
                  <c:v>2323.61</c:v>
                </c:pt>
                <c:pt idx="748">
                  <c:v>2322.36</c:v>
                </c:pt>
                <c:pt idx="749">
                  <c:v>2321.11</c:v>
                </c:pt>
                <c:pt idx="750">
                  <c:v>2319.86</c:v>
                </c:pt>
                <c:pt idx="751">
                  <c:v>2318.61</c:v>
                </c:pt>
                <c:pt idx="752">
                  <c:v>2317.36</c:v>
                </c:pt>
                <c:pt idx="753">
                  <c:v>2316.1</c:v>
                </c:pt>
                <c:pt idx="754">
                  <c:v>2314.85</c:v>
                </c:pt>
                <c:pt idx="755">
                  <c:v>2313.6</c:v>
                </c:pt>
                <c:pt idx="756">
                  <c:v>2312.35</c:v>
                </c:pt>
                <c:pt idx="757">
                  <c:v>2311.09</c:v>
                </c:pt>
                <c:pt idx="758">
                  <c:v>2309.84</c:v>
                </c:pt>
                <c:pt idx="759">
                  <c:v>2308.59</c:v>
                </c:pt>
                <c:pt idx="760">
                  <c:v>2307.33</c:v>
                </c:pt>
                <c:pt idx="761">
                  <c:v>2306.08</c:v>
                </c:pt>
                <c:pt idx="762">
                  <c:v>2304.83</c:v>
                </c:pt>
                <c:pt idx="763">
                  <c:v>2303.5700000000002</c:v>
                </c:pt>
                <c:pt idx="764">
                  <c:v>2302.3200000000002</c:v>
                </c:pt>
                <c:pt idx="765">
                  <c:v>2301.06</c:v>
                </c:pt>
                <c:pt idx="766">
                  <c:v>2299.81</c:v>
                </c:pt>
                <c:pt idx="767">
                  <c:v>2298.5500000000002</c:v>
                </c:pt>
                <c:pt idx="768">
                  <c:v>2297.3000000000002</c:v>
                </c:pt>
                <c:pt idx="769">
                  <c:v>2296.04</c:v>
                </c:pt>
                <c:pt idx="770">
                  <c:v>2294.79</c:v>
                </c:pt>
                <c:pt idx="771">
                  <c:v>2293.5300000000002</c:v>
                </c:pt>
                <c:pt idx="772">
                  <c:v>2292.2800000000002</c:v>
                </c:pt>
                <c:pt idx="773">
                  <c:v>2291.02</c:v>
                </c:pt>
                <c:pt idx="774">
                  <c:v>2289.7600000000002</c:v>
                </c:pt>
                <c:pt idx="775">
                  <c:v>2288.5100000000002</c:v>
                </c:pt>
                <c:pt idx="776">
                  <c:v>2287.25</c:v>
                </c:pt>
                <c:pt idx="777">
                  <c:v>2285.9899999999998</c:v>
                </c:pt>
                <c:pt idx="778">
                  <c:v>2284.73</c:v>
                </c:pt>
                <c:pt idx="779">
                  <c:v>2283.48</c:v>
                </c:pt>
                <c:pt idx="780">
                  <c:v>2282.2199999999998</c:v>
                </c:pt>
                <c:pt idx="781">
                  <c:v>2280.96</c:v>
                </c:pt>
                <c:pt idx="782">
                  <c:v>2279.6999999999998</c:v>
                </c:pt>
                <c:pt idx="783">
                  <c:v>2278.44</c:v>
                </c:pt>
                <c:pt idx="784">
                  <c:v>2277.19</c:v>
                </c:pt>
                <c:pt idx="785">
                  <c:v>2275.9299999999998</c:v>
                </c:pt>
                <c:pt idx="786">
                  <c:v>2274.67</c:v>
                </c:pt>
                <c:pt idx="787">
                  <c:v>2273.41</c:v>
                </c:pt>
                <c:pt idx="788">
                  <c:v>2272.15</c:v>
                </c:pt>
                <c:pt idx="789">
                  <c:v>2270.89</c:v>
                </c:pt>
                <c:pt idx="790">
                  <c:v>2269.63</c:v>
                </c:pt>
                <c:pt idx="791">
                  <c:v>2268.37</c:v>
                </c:pt>
                <c:pt idx="792">
                  <c:v>2267.11</c:v>
                </c:pt>
                <c:pt idx="793">
                  <c:v>2265.85</c:v>
                </c:pt>
                <c:pt idx="794">
                  <c:v>2264.59</c:v>
                </c:pt>
                <c:pt idx="795">
                  <c:v>2263.33</c:v>
                </c:pt>
                <c:pt idx="796">
                  <c:v>2262.0700000000002</c:v>
                </c:pt>
                <c:pt idx="797">
                  <c:v>2260.8000000000002</c:v>
                </c:pt>
                <c:pt idx="798">
                  <c:v>2259.54</c:v>
                </c:pt>
                <c:pt idx="799">
                  <c:v>2258.2800000000002</c:v>
                </c:pt>
                <c:pt idx="800">
                  <c:v>2257.02</c:v>
                </c:pt>
                <c:pt idx="801">
                  <c:v>2255.7600000000002</c:v>
                </c:pt>
                <c:pt idx="802">
                  <c:v>2254.4899999999998</c:v>
                </c:pt>
                <c:pt idx="803">
                  <c:v>2253.23</c:v>
                </c:pt>
                <c:pt idx="804">
                  <c:v>2251.9699999999998</c:v>
                </c:pt>
                <c:pt idx="805">
                  <c:v>2250.6999999999998</c:v>
                </c:pt>
                <c:pt idx="806">
                  <c:v>2249.44</c:v>
                </c:pt>
                <c:pt idx="807">
                  <c:v>2248.1799999999998</c:v>
                </c:pt>
                <c:pt idx="808">
                  <c:v>2246.91</c:v>
                </c:pt>
                <c:pt idx="809">
                  <c:v>2245.65</c:v>
                </c:pt>
                <c:pt idx="810">
                  <c:v>2244.39</c:v>
                </c:pt>
                <c:pt idx="811">
                  <c:v>2243.12</c:v>
                </c:pt>
                <c:pt idx="812">
                  <c:v>2241.86</c:v>
                </c:pt>
                <c:pt idx="813">
                  <c:v>2240.59</c:v>
                </c:pt>
                <c:pt idx="814">
                  <c:v>2239.33</c:v>
                </c:pt>
                <c:pt idx="815">
                  <c:v>2238.06</c:v>
                </c:pt>
                <c:pt idx="816">
                  <c:v>2236.79</c:v>
                </c:pt>
                <c:pt idx="817">
                  <c:v>2235.5300000000002</c:v>
                </c:pt>
                <c:pt idx="818">
                  <c:v>2234.2600000000002</c:v>
                </c:pt>
                <c:pt idx="819">
                  <c:v>2233</c:v>
                </c:pt>
                <c:pt idx="820">
                  <c:v>2231.73</c:v>
                </c:pt>
                <c:pt idx="821">
                  <c:v>2230.46</c:v>
                </c:pt>
                <c:pt idx="822">
                  <c:v>2229.1999999999998</c:v>
                </c:pt>
                <c:pt idx="823">
                  <c:v>2227.9299999999998</c:v>
                </c:pt>
                <c:pt idx="824">
                  <c:v>2226.66</c:v>
                </c:pt>
                <c:pt idx="825">
                  <c:v>2225.4</c:v>
                </c:pt>
                <c:pt idx="826">
                  <c:v>2224.13</c:v>
                </c:pt>
                <c:pt idx="827">
                  <c:v>2222.86</c:v>
                </c:pt>
                <c:pt idx="828">
                  <c:v>2221.59</c:v>
                </c:pt>
                <c:pt idx="829">
                  <c:v>2220.3200000000002</c:v>
                </c:pt>
                <c:pt idx="830">
                  <c:v>2219.0500000000002</c:v>
                </c:pt>
                <c:pt idx="831">
                  <c:v>2217.79</c:v>
                </c:pt>
                <c:pt idx="832">
                  <c:v>2216.52</c:v>
                </c:pt>
                <c:pt idx="833">
                  <c:v>2215.25</c:v>
                </c:pt>
                <c:pt idx="834">
                  <c:v>2213.98</c:v>
                </c:pt>
                <c:pt idx="835">
                  <c:v>2212.71</c:v>
                </c:pt>
                <c:pt idx="836">
                  <c:v>2211.44</c:v>
                </c:pt>
                <c:pt idx="837">
                  <c:v>2210.17</c:v>
                </c:pt>
                <c:pt idx="838">
                  <c:v>2208.9</c:v>
                </c:pt>
                <c:pt idx="839">
                  <c:v>2207.63</c:v>
                </c:pt>
                <c:pt idx="840">
                  <c:v>2206.36</c:v>
                </c:pt>
                <c:pt idx="841">
                  <c:v>2205.09</c:v>
                </c:pt>
                <c:pt idx="842">
                  <c:v>2203.81</c:v>
                </c:pt>
                <c:pt idx="843">
                  <c:v>2202.54</c:v>
                </c:pt>
                <c:pt idx="844">
                  <c:v>2201.27</c:v>
                </c:pt>
                <c:pt idx="845">
                  <c:v>2200</c:v>
                </c:pt>
                <c:pt idx="846">
                  <c:v>2198.73</c:v>
                </c:pt>
                <c:pt idx="847">
                  <c:v>2197.4499999999998</c:v>
                </c:pt>
                <c:pt idx="848">
                  <c:v>2196.1799999999998</c:v>
                </c:pt>
                <c:pt idx="849">
                  <c:v>2194.91</c:v>
                </c:pt>
                <c:pt idx="850">
                  <c:v>2193.64</c:v>
                </c:pt>
                <c:pt idx="851">
                  <c:v>2192.36</c:v>
                </c:pt>
                <c:pt idx="852">
                  <c:v>2191.09</c:v>
                </c:pt>
                <c:pt idx="853">
                  <c:v>2189.8200000000002</c:v>
                </c:pt>
                <c:pt idx="854">
                  <c:v>2188.54</c:v>
                </c:pt>
                <c:pt idx="855">
                  <c:v>2187.27</c:v>
                </c:pt>
                <c:pt idx="856">
                  <c:v>2185.9899999999998</c:v>
                </c:pt>
                <c:pt idx="857">
                  <c:v>2184.7199999999998</c:v>
                </c:pt>
                <c:pt idx="858">
                  <c:v>2183.44</c:v>
                </c:pt>
                <c:pt idx="859">
                  <c:v>2182.17</c:v>
                </c:pt>
                <c:pt idx="860">
                  <c:v>2180.89</c:v>
                </c:pt>
                <c:pt idx="861">
                  <c:v>2179.62</c:v>
                </c:pt>
                <c:pt idx="862">
                  <c:v>2178.34</c:v>
                </c:pt>
                <c:pt idx="863">
                  <c:v>2177.0700000000002</c:v>
                </c:pt>
                <c:pt idx="864">
                  <c:v>2175.79</c:v>
                </c:pt>
                <c:pt idx="865">
                  <c:v>2174.52</c:v>
                </c:pt>
                <c:pt idx="866">
                  <c:v>2173.2399999999998</c:v>
                </c:pt>
                <c:pt idx="867">
                  <c:v>2171.96</c:v>
                </c:pt>
                <c:pt idx="868">
                  <c:v>2170.69</c:v>
                </c:pt>
                <c:pt idx="869">
                  <c:v>2169.41</c:v>
                </c:pt>
                <c:pt idx="870">
                  <c:v>2168.13</c:v>
                </c:pt>
                <c:pt idx="871">
                  <c:v>2166.85</c:v>
                </c:pt>
                <c:pt idx="872">
                  <c:v>2165.58</c:v>
                </c:pt>
                <c:pt idx="873">
                  <c:v>2164.3000000000002</c:v>
                </c:pt>
                <c:pt idx="874">
                  <c:v>2163.02</c:v>
                </c:pt>
                <c:pt idx="875">
                  <c:v>2161.7399999999998</c:v>
                </c:pt>
                <c:pt idx="876">
                  <c:v>2160.46</c:v>
                </c:pt>
                <c:pt idx="877">
                  <c:v>2159.1799999999998</c:v>
                </c:pt>
                <c:pt idx="878">
                  <c:v>2157.9</c:v>
                </c:pt>
                <c:pt idx="879">
                  <c:v>2156.63</c:v>
                </c:pt>
                <c:pt idx="880">
                  <c:v>2155.35</c:v>
                </c:pt>
                <c:pt idx="881">
                  <c:v>2154.0700000000002</c:v>
                </c:pt>
                <c:pt idx="882">
                  <c:v>2152.79</c:v>
                </c:pt>
                <c:pt idx="883">
                  <c:v>2151.5100000000002</c:v>
                </c:pt>
                <c:pt idx="884">
                  <c:v>2150.23</c:v>
                </c:pt>
                <c:pt idx="885">
                  <c:v>2148.9499999999998</c:v>
                </c:pt>
                <c:pt idx="886">
                  <c:v>2147.66</c:v>
                </c:pt>
                <c:pt idx="887">
                  <c:v>2146.38</c:v>
                </c:pt>
                <c:pt idx="888">
                  <c:v>2145.1</c:v>
                </c:pt>
                <c:pt idx="889">
                  <c:v>2143.8200000000002</c:v>
                </c:pt>
                <c:pt idx="890">
                  <c:v>2142.54</c:v>
                </c:pt>
                <c:pt idx="891">
                  <c:v>2141.2600000000002</c:v>
                </c:pt>
                <c:pt idx="892">
                  <c:v>2139.9699999999998</c:v>
                </c:pt>
                <c:pt idx="893">
                  <c:v>2138.69</c:v>
                </c:pt>
                <c:pt idx="894">
                  <c:v>2137.41</c:v>
                </c:pt>
                <c:pt idx="895">
                  <c:v>2136.13</c:v>
                </c:pt>
                <c:pt idx="896">
                  <c:v>2134.84</c:v>
                </c:pt>
                <c:pt idx="897">
                  <c:v>2133.56</c:v>
                </c:pt>
                <c:pt idx="898">
                  <c:v>2132.2800000000002</c:v>
                </c:pt>
                <c:pt idx="899">
                  <c:v>2130.9899999999998</c:v>
                </c:pt>
                <c:pt idx="900">
                  <c:v>2129.71</c:v>
                </c:pt>
                <c:pt idx="901">
                  <c:v>2128.4299999999998</c:v>
                </c:pt>
                <c:pt idx="902">
                  <c:v>2127.14</c:v>
                </c:pt>
                <c:pt idx="903">
                  <c:v>2125.86</c:v>
                </c:pt>
                <c:pt idx="904">
                  <c:v>2124.5700000000002</c:v>
                </c:pt>
                <c:pt idx="905">
                  <c:v>2123.29</c:v>
                </c:pt>
                <c:pt idx="906">
                  <c:v>2122</c:v>
                </c:pt>
                <c:pt idx="907">
                  <c:v>2120.7199999999998</c:v>
                </c:pt>
                <c:pt idx="908">
                  <c:v>2119.4299999999998</c:v>
                </c:pt>
                <c:pt idx="909">
                  <c:v>2118.14</c:v>
                </c:pt>
                <c:pt idx="910">
                  <c:v>2116.86</c:v>
                </c:pt>
                <c:pt idx="911">
                  <c:v>2115.5700000000002</c:v>
                </c:pt>
                <c:pt idx="912">
                  <c:v>2114.2800000000002</c:v>
                </c:pt>
                <c:pt idx="913">
                  <c:v>2113</c:v>
                </c:pt>
                <c:pt idx="914">
                  <c:v>2111.71</c:v>
                </c:pt>
                <c:pt idx="915">
                  <c:v>2110.42</c:v>
                </c:pt>
                <c:pt idx="916">
                  <c:v>2109.14</c:v>
                </c:pt>
                <c:pt idx="917">
                  <c:v>2107.85</c:v>
                </c:pt>
                <c:pt idx="918">
                  <c:v>2106.56</c:v>
                </c:pt>
                <c:pt idx="919">
                  <c:v>2105.27</c:v>
                </c:pt>
                <c:pt idx="920">
                  <c:v>2103.98</c:v>
                </c:pt>
                <c:pt idx="921">
                  <c:v>2102.6999999999998</c:v>
                </c:pt>
                <c:pt idx="922">
                  <c:v>2101.41</c:v>
                </c:pt>
                <c:pt idx="923">
                  <c:v>2100.12</c:v>
                </c:pt>
                <c:pt idx="924">
                  <c:v>2098.83</c:v>
                </c:pt>
                <c:pt idx="925">
                  <c:v>2097.54</c:v>
                </c:pt>
                <c:pt idx="926">
                  <c:v>2096.25</c:v>
                </c:pt>
                <c:pt idx="927">
                  <c:v>2094.96</c:v>
                </c:pt>
                <c:pt idx="928">
                  <c:v>2093.67</c:v>
                </c:pt>
                <c:pt idx="929">
                  <c:v>2092.38</c:v>
                </c:pt>
                <c:pt idx="930">
                  <c:v>2091.09</c:v>
                </c:pt>
                <c:pt idx="931">
                  <c:v>2089.8000000000002</c:v>
                </c:pt>
                <c:pt idx="932">
                  <c:v>2088.5100000000002</c:v>
                </c:pt>
                <c:pt idx="933">
                  <c:v>2087.2199999999998</c:v>
                </c:pt>
                <c:pt idx="934">
                  <c:v>2085.92</c:v>
                </c:pt>
                <c:pt idx="935">
                  <c:v>2084.63</c:v>
                </c:pt>
                <c:pt idx="936">
                  <c:v>2083.34</c:v>
                </c:pt>
                <c:pt idx="937">
                  <c:v>2082.0500000000002</c:v>
                </c:pt>
                <c:pt idx="938">
                  <c:v>2080.7600000000002</c:v>
                </c:pt>
                <c:pt idx="939">
                  <c:v>2079.46</c:v>
                </c:pt>
                <c:pt idx="940">
                  <c:v>2078.17</c:v>
                </c:pt>
                <c:pt idx="941">
                  <c:v>2076.88</c:v>
                </c:pt>
                <c:pt idx="942">
                  <c:v>2075.58</c:v>
                </c:pt>
                <c:pt idx="943">
                  <c:v>2074.29</c:v>
                </c:pt>
                <c:pt idx="944">
                  <c:v>2073</c:v>
                </c:pt>
                <c:pt idx="945">
                  <c:v>2071.6999999999998</c:v>
                </c:pt>
                <c:pt idx="946">
                  <c:v>2070.41</c:v>
                </c:pt>
                <c:pt idx="947">
                  <c:v>2069.11</c:v>
                </c:pt>
                <c:pt idx="948">
                  <c:v>2067.8200000000002</c:v>
                </c:pt>
                <c:pt idx="949">
                  <c:v>2066.52</c:v>
                </c:pt>
                <c:pt idx="950">
                  <c:v>2065.23</c:v>
                </c:pt>
                <c:pt idx="951">
                  <c:v>2063.9299999999998</c:v>
                </c:pt>
                <c:pt idx="952">
                  <c:v>2062.64</c:v>
                </c:pt>
                <c:pt idx="953">
                  <c:v>2061.34</c:v>
                </c:pt>
                <c:pt idx="954">
                  <c:v>2060.0500000000002</c:v>
                </c:pt>
                <c:pt idx="955">
                  <c:v>2058.75</c:v>
                </c:pt>
                <c:pt idx="956">
                  <c:v>2057.4499999999998</c:v>
                </c:pt>
                <c:pt idx="957">
                  <c:v>2056.16</c:v>
                </c:pt>
                <c:pt idx="958">
                  <c:v>2054.86</c:v>
                </c:pt>
                <c:pt idx="959">
                  <c:v>2053.56</c:v>
                </c:pt>
                <c:pt idx="960">
                  <c:v>2052.27</c:v>
                </c:pt>
                <c:pt idx="961">
                  <c:v>2050.9699999999998</c:v>
                </c:pt>
                <c:pt idx="962">
                  <c:v>2049.67</c:v>
                </c:pt>
                <c:pt idx="963">
                  <c:v>2048.37</c:v>
                </c:pt>
                <c:pt idx="964">
                  <c:v>2047.08</c:v>
                </c:pt>
                <c:pt idx="965">
                  <c:v>2045.78</c:v>
                </c:pt>
                <c:pt idx="966">
                  <c:v>2044.48</c:v>
                </c:pt>
                <c:pt idx="967">
                  <c:v>2043.18</c:v>
                </c:pt>
                <c:pt idx="968">
                  <c:v>2041.88</c:v>
                </c:pt>
                <c:pt idx="969">
                  <c:v>2040.58</c:v>
                </c:pt>
                <c:pt idx="970">
                  <c:v>2039.28</c:v>
                </c:pt>
                <c:pt idx="971">
                  <c:v>2037.98</c:v>
                </c:pt>
                <c:pt idx="972">
                  <c:v>2036.68</c:v>
                </c:pt>
                <c:pt idx="973">
                  <c:v>2035.38</c:v>
                </c:pt>
                <c:pt idx="974">
                  <c:v>2034.08</c:v>
                </c:pt>
                <c:pt idx="975">
                  <c:v>2032.78</c:v>
                </c:pt>
                <c:pt idx="976">
                  <c:v>2031.48</c:v>
                </c:pt>
                <c:pt idx="977">
                  <c:v>2030.18</c:v>
                </c:pt>
                <c:pt idx="978">
                  <c:v>2028.88</c:v>
                </c:pt>
                <c:pt idx="979">
                  <c:v>2027.58</c:v>
                </c:pt>
                <c:pt idx="980">
                  <c:v>2026.27</c:v>
                </c:pt>
                <c:pt idx="981">
                  <c:v>2024.97</c:v>
                </c:pt>
                <c:pt idx="982">
                  <c:v>2023.67</c:v>
                </c:pt>
                <c:pt idx="983">
                  <c:v>2022.37</c:v>
                </c:pt>
                <c:pt idx="984">
                  <c:v>2021.06</c:v>
                </c:pt>
                <c:pt idx="985">
                  <c:v>2019.76</c:v>
                </c:pt>
                <c:pt idx="986">
                  <c:v>2018.46</c:v>
                </c:pt>
                <c:pt idx="987">
                  <c:v>2017.16</c:v>
                </c:pt>
                <c:pt idx="988">
                  <c:v>2015.85</c:v>
                </c:pt>
                <c:pt idx="989">
                  <c:v>2014.55</c:v>
                </c:pt>
                <c:pt idx="990">
                  <c:v>2013.24</c:v>
                </c:pt>
                <c:pt idx="991">
                  <c:v>2011.94</c:v>
                </c:pt>
                <c:pt idx="992">
                  <c:v>2010.64</c:v>
                </c:pt>
                <c:pt idx="993">
                  <c:v>2009.33</c:v>
                </c:pt>
                <c:pt idx="994">
                  <c:v>2008.03</c:v>
                </c:pt>
                <c:pt idx="995">
                  <c:v>2006.72</c:v>
                </c:pt>
                <c:pt idx="996">
                  <c:v>2005.42</c:v>
                </c:pt>
                <c:pt idx="997">
                  <c:v>2004.11</c:v>
                </c:pt>
                <c:pt idx="998">
                  <c:v>2002.8</c:v>
                </c:pt>
                <c:pt idx="999">
                  <c:v>2001.5</c:v>
                </c:pt>
                <c:pt idx="1000">
                  <c:v>2000.19</c:v>
                </c:pt>
                <c:pt idx="1001">
                  <c:v>1998.88</c:v>
                </c:pt>
                <c:pt idx="1002">
                  <c:v>1997.58</c:v>
                </c:pt>
                <c:pt idx="1003">
                  <c:v>1996.27</c:v>
                </c:pt>
                <c:pt idx="1004">
                  <c:v>1994.96</c:v>
                </c:pt>
                <c:pt idx="1005">
                  <c:v>1993.66</c:v>
                </c:pt>
                <c:pt idx="1006">
                  <c:v>1992.35</c:v>
                </c:pt>
                <c:pt idx="1007">
                  <c:v>1991.04</c:v>
                </c:pt>
                <c:pt idx="1008">
                  <c:v>1989.73</c:v>
                </c:pt>
                <c:pt idx="1009">
                  <c:v>1988.42</c:v>
                </c:pt>
                <c:pt idx="1010">
                  <c:v>1987.12</c:v>
                </c:pt>
                <c:pt idx="1011">
                  <c:v>1985.81</c:v>
                </c:pt>
                <c:pt idx="1012">
                  <c:v>1984.5</c:v>
                </c:pt>
                <c:pt idx="1013">
                  <c:v>1983.19</c:v>
                </c:pt>
                <c:pt idx="1014">
                  <c:v>1981.88</c:v>
                </c:pt>
                <c:pt idx="1015">
                  <c:v>1980.57</c:v>
                </c:pt>
                <c:pt idx="1016">
                  <c:v>1979.26</c:v>
                </c:pt>
                <c:pt idx="1017">
                  <c:v>1977.95</c:v>
                </c:pt>
                <c:pt idx="1018">
                  <c:v>1976.64</c:v>
                </c:pt>
                <c:pt idx="1019">
                  <c:v>1975.33</c:v>
                </c:pt>
                <c:pt idx="1020">
                  <c:v>1974.02</c:v>
                </c:pt>
                <c:pt idx="1021">
                  <c:v>1972.71</c:v>
                </c:pt>
                <c:pt idx="1022">
                  <c:v>1971.4</c:v>
                </c:pt>
                <c:pt idx="1023">
                  <c:v>1970.08</c:v>
                </c:pt>
                <c:pt idx="1024">
                  <c:v>1968.77</c:v>
                </c:pt>
                <c:pt idx="1025">
                  <c:v>1967.46</c:v>
                </c:pt>
                <c:pt idx="1026">
                  <c:v>1966.15</c:v>
                </c:pt>
                <c:pt idx="1027">
                  <c:v>1964.84</c:v>
                </c:pt>
                <c:pt idx="1028">
                  <c:v>1963.52</c:v>
                </c:pt>
                <c:pt idx="1029">
                  <c:v>1962.21</c:v>
                </c:pt>
                <c:pt idx="1030">
                  <c:v>1960.9</c:v>
                </c:pt>
                <c:pt idx="1031">
                  <c:v>1959.58</c:v>
                </c:pt>
                <c:pt idx="1032">
                  <c:v>1958.27</c:v>
                </c:pt>
                <c:pt idx="1033">
                  <c:v>1956.96</c:v>
                </c:pt>
                <c:pt idx="1034">
                  <c:v>1955.64</c:v>
                </c:pt>
                <c:pt idx="1035">
                  <c:v>1954.33</c:v>
                </c:pt>
                <c:pt idx="1036">
                  <c:v>1953.01</c:v>
                </c:pt>
                <c:pt idx="1037">
                  <c:v>1951.7</c:v>
                </c:pt>
                <c:pt idx="1038">
                  <c:v>1950.38</c:v>
                </c:pt>
                <c:pt idx="1039">
                  <c:v>1949.07</c:v>
                </c:pt>
                <c:pt idx="1040">
                  <c:v>1947.75</c:v>
                </c:pt>
                <c:pt idx="1041">
                  <c:v>1946.44</c:v>
                </c:pt>
                <c:pt idx="1042">
                  <c:v>1945.12</c:v>
                </c:pt>
                <c:pt idx="1043">
                  <c:v>1943.81</c:v>
                </c:pt>
                <c:pt idx="1044">
                  <c:v>1942.49</c:v>
                </c:pt>
                <c:pt idx="1045">
                  <c:v>1941.17</c:v>
                </c:pt>
                <c:pt idx="1046">
                  <c:v>1939.86</c:v>
                </c:pt>
                <c:pt idx="1047">
                  <c:v>1938.54</c:v>
                </c:pt>
                <c:pt idx="1048">
                  <c:v>1937.22</c:v>
                </c:pt>
                <c:pt idx="1049">
                  <c:v>1935.91</c:v>
                </c:pt>
                <c:pt idx="1050">
                  <c:v>1934.59</c:v>
                </c:pt>
                <c:pt idx="1051">
                  <c:v>1933.27</c:v>
                </c:pt>
                <c:pt idx="1052">
                  <c:v>1931.95</c:v>
                </c:pt>
                <c:pt idx="1053">
                  <c:v>1930.63</c:v>
                </c:pt>
                <c:pt idx="1054">
                  <c:v>1929.31</c:v>
                </c:pt>
                <c:pt idx="1055">
                  <c:v>1928</c:v>
                </c:pt>
                <c:pt idx="1056">
                  <c:v>1926.68</c:v>
                </c:pt>
                <c:pt idx="1057">
                  <c:v>1925.36</c:v>
                </c:pt>
                <c:pt idx="1058">
                  <c:v>1924.04</c:v>
                </c:pt>
                <c:pt idx="1059">
                  <c:v>1922.72</c:v>
                </c:pt>
                <c:pt idx="1060">
                  <c:v>1921.4</c:v>
                </c:pt>
                <c:pt idx="1061">
                  <c:v>1920.08</c:v>
                </c:pt>
                <c:pt idx="1062">
                  <c:v>1918.76</c:v>
                </c:pt>
                <c:pt idx="1063">
                  <c:v>1917.44</c:v>
                </c:pt>
                <c:pt idx="1064">
                  <c:v>1916.12</c:v>
                </c:pt>
                <c:pt idx="1065">
                  <c:v>1914.79</c:v>
                </c:pt>
                <c:pt idx="1066">
                  <c:v>1913.47</c:v>
                </c:pt>
                <c:pt idx="1067">
                  <c:v>1912.15</c:v>
                </c:pt>
                <c:pt idx="1068">
                  <c:v>1910.83</c:v>
                </c:pt>
                <c:pt idx="1069">
                  <c:v>1909.51</c:v>
                </c:pt>
                <c:pt idx="1070">
                  <c:v>1908.19</c:v>
                </c:pt>
                <c:pt idx="1071">
                  <c:v>1906.86</c:v>
                </c:pt>
                <c:pt idx="1072">
                  <c:v>1905.54</c:v>
                </c:pt>
                <c:pt idx="1073">
                  <c:v>1904.22</c:v>
                </c:pt>
                <c:pt idx="1074">
                  <c:v>1902.89</c:v>
                </c:pt>
                <c:pt idx="1075">
                  <c:v>1901.57</c:v>
                </c:pt>
                <c:pt idx="1076">
                  <c:v>1900.25</c:v>
                </c:pt>
                <c:pt idx="1077">
                  <c:v>1898.92</c:v>
                </c:pt>
                <c:pt idx="1078">
                  <c:v>1897.6</c:v>
                </c:pt>
                <c:pt idx="1079">
                  <c:v>1896.28</c:v>
                </c:pt>
                <c:pt idx="1080">
                  <c:v>1894.95</c:v>
                </c:pt>
                <c:pt idx="1081">
                  <c:v>1893.63</c:v>
                </c:pt>
                <c:pt idx="1082">
                  <c:v>1892.3</c:v>
                </c:pt>
                <c:pt idx="1083">
                  <c:v>1890.98</c:v>
                </c:pt>
                <c:pt idx="1084">
                  <c:v>1889.65</c:v>
                </c:pt>
                <c:pt idx="1085">
                  <c:v>1888.32</c:v>
                </c:pt>
                <c:pt idx="1086">
                  <c:v>1887</c:v>
                </c:pt>
                <c:pt idx="1087">
                  <c:v>1885.67</c:v>
                </c:pt>
                <c:pt idx="1088">
                  <c:v>1884.35</c:v>
                </c:pt>
                <c:pt idx="1089">
                  <c:v>1883.02</c:v>
                </c:pt>
                <c:pt idx="1090">
                  <c:v>1881.69</c:v>
                </c:pt>
                <c:pt idx="1091">
                  <c:v>1880.37</c:v>
                </c:pt>
                <c:pt idx="1092">
                  <c:v>1879.04</c:v>
                </c:pt>
                <c:pt idx="1093">
                  <c:v>1877.71</c:v>
                </c:pt>
                <c:pt idx="1094">
                  <c:v>1876.38</c:v>
                </c:pt>
                <c:pt idx="1095">
                  <c:v>1875.05</c:v>
                </c:pt>
                <c:pt idx="1096">
                  <c:v>1873.73</c:v>
                </c:pt>
                <c:pt idx="1097">
                  <c:v>1872.4</c:v>
                </c:pt>
                <c:pt idx="1098">
                  <c:v>1871.07</c:v>
                </c:pt>
                <c:pt idx="1099">
                  <c:v>1869.74</c:v>
                </c:pt>
                <c:pt idx="1100">
                  <c:v>1868.41</c:v>
                </c:pt>
                <c:pt idx="1101">
                  <c:v>1867.08</c:v>
                </c:pt>
                <c:pt idx="1102">
                  <c:v>1865.75</c:v>
                </c:pt>
                <c:pt idx="1103">
                  <c:v>1864.42</c:v>
                </c:pt>
                <c:pt idx="1104">
                  <c:v>1863.09</c:v>
                </c:pt>
                <c:pt idx="1105">
                  <c:v>1861.76</c:v>
                </c:pt>
                <c:pt idx="1106">
                  <c:v>1860.43</c:v>
                </c:pt>
                <c:pt idx="1107">
                  <c:v>1859.1</c:v>
                </c:pt>
                <c:pt idx="1108">
                  <c:v>1857.77</c:v>
                </c:pt>
                <c:pt idx="1109">
                  <c:v>1856.44</c:v>
                </c:pt>
                <c:pt idx="1110">
                  <c:v>1855.11</c:v>
                </c:pt>
                <c:pt idx="1111">
                  <c:v>1853.77</c:v>
                </c:pt>
                <c:pt idx="1112">
                  <c:v>1852.44</c:v>
                </c:pt>
                <c:pt idx="1113">
                  <c:v>1851.11</c:v>
                </c:pt>
                <c:pt idx="1114">
                  <c:v>1849.78</c:v>
                </c:pt>
                <c:pt idx="1115">
                  <c:v>1848.45</c:v>
                </c:pt>
                <c:pt idx="1116">
                  <c:v>1847.11</c:v>
                </c:pt>
                <c:pt idx="1117">
                  <c:v>1845.78</c:v>
                </c:pt>
                <c:pt idx="1118">
                  <c:v>1844.45</c:v>
                </c:pt>
                <c:pt idx="1119">
                  <c:v>1843.11</c:v>
                </c:pt>
                <c:pt idx="1120">
                  <c:v>1841.78</c:v>
                </c:pt>
                <c:pt idx="1121">
                  <c:v>1840.44</c:v>
                </c:pt>
                <c:pt idx="1122">
                  <c:v>1839.11</c:v>
                </c:pt>
                <c:pt idx="1123">
                  <c:v>1837.78</c:v>
                </c:pt>
                <c:pt idx="1124">
                  <c:v>1836.44</c:v>
                </c:pt>
                <c:pt idx="1125">
                  <c:v>1835.11</c:v>
                </c:pt>
                <c:pt idx="1126">
                  <c:v>1833.77</c:v>
                </c:pt>
                <c:pt idx="1127">
                  <c:v>1832.44</c:v>
                </c:pt>
                <c:pt idx="1128">
                  <c:v>1831.1</c:v>
                </c:pt>
                <c:pt idx="1129">
                  <c:v>1829.76</c:v>
                </c:pt>
                <c:pt idx="1130">
                  <c:v>1828.43</c:v>
                </c:pt>
                <c:pt idx="1131">
                  <c:v>1827.09</c:v>
                </c:pt>
                <c:pt idx="1132">
                  <c:v>1825.75</c:v>
                </c:pt>
                <c:pt idx="1133">
                  <c:v>1824.42</c:v>
                </c:pt>
                <c:pt idx="1134">
                  <c:v>1823.08</c:v>
                </c:pt>
                <c:pt idx="1135">
                  <c:v>1821.74</c:v>
                </c:pt>
                <c:pt idx="1136">
                  <c:v>1820.41</c:v>
                </c:pt>
                <c:pt idx="1137">
                  <c:v>1819.07</c:v>
                </c:pt>
                <c:pt idx="1138">
                  <c:v>1817.73</c:v>
                </c:pt>
                <c:pt idx="1139">
                  <c:v>1816.39</c:v>
                </c:pt>
                <c:pt idx="1140">
                  <c:v>1815.05</c:v>
                </c:pt>
                <c:pt idx="1141">
                  <c:v>1813.71</c:v>
                </c:pt>
                <c:pt idx="1142">
                  <c:v>1812.38</c:v>
                </c:pt>
                <c:pt idx="1143">
                  <c:v>1811.04</c:v>
                </c:pt>
                <c:pt idx="1144">
                  <c:v>1809.7</c:v>
                </c:pt>
                <c:pt idx="1145">
                  <c:v>1808.36</c:v>
                </c:pt>
                <c:pt idx="1146">
                  <c:v>1807.02</c:v>
                </c:pt>
                <c:pt idx="1147">
                  <c:v>1805.68</c:v>
                </c:pt>
                <c:pt idx="1148">
                  <c:v>1804.34</c:v>
                </c:pt>
                <c:pt idx="1149">
                  <c:v>1803</c:v>
                </c:pt>
                <c:pt idx="1150">
                  <c:v>1801.66</c:v>
                </c:pt>
                <c:pt idx="1151">
                  <c:v>1800.31</c:v>
                </c:pt>
                <c:pt idx="1152">
                  <c:v>1798.97</c:v>
                </c:pt>
                <c:pt idx="1153">
                  <c:v>1797.63</c:v>
                </c:pt>
                <c:pt idx="1154">
                  <c:v>1796.29</c:v>
                </c:pt>
                <c:pt idx="1155">
                  <c:v>1794.95</c:v>
                </c:pt>
                <c:pt idx="1156">
                  <c:v>1793.61</c:v>
                </c:pt>
                <c:pt idx="1157">
                  <c:v>1792.26</c:v>
                </c:pt>
                <c:pt idx="1158">
                  <c:v>1790.92</c:v>
                </c:pt>
                <c:pt idx="1159">
                  <c:v>1789.58</c:v>
                </c:pt>
                <c:pt idx="1160">
                  <c:v>1788.23</c:v>
                </c:pt>
                <c:pt idx="1161">
                  <c:v>1786.89</c:v>
                </c:pt>
                <c:pt idx="1162">
                  <c:v>1785.55</c:v>
                </c:pt>
                <c:pt idx="1163">
                  <c:v>1784.2</c:v>
                </c:pt>
                <c:pt idx="1164">
                  <c:v>1782.86</c:v>
                </c:pt>
                <c:pt idx="1165">
                  <c:v>1781.51</c:v>
                </c:pt>
                <c:pt idx="1166">
                  <c:v>1780.17</c:v>
                </c:pt>
                <c:pt idx="1167">
                  <c:v>1778.83</c:v>
                </c:pt>
                <c:pt idx="1168">
                  <c:v>1777.48</c:v>
                </c:pt>
                <c:pt idx="1169">
                  <c:v>1776.13</c:v>
                </c:pt>
                <c:pt idx="1170">
                  <c:v>1774.79</c:v>
                </c:pt>
                <c:pt idx="1171">
                  <c:v>1773.44</c:v>
                </c:pt>
                <c:pt idx="1172">
                  <c:v>1772.1</c:v>
                </c:pt>
                <c:pt idx="1173">
                  <c:v>1770.75</c:v>
                </c:pt>
                <c:pt idx="1174">
                  <c:v>1769.4</c:v>
                </c:pt>
                <c:pt idx="1175">
                  <c:v>1768.06</c:v>
                </c:pt>
                <c:pt idx="1176">
                  <c:v>1766.71</c:v>
                </c:pt>
                <c:pt idx="1177">
                  <c:v>1765.36</c:v>
                </c:pt>
                <c:pt idx="1178">
                  <c:v>1764.02</c:v>
                </c:pt>
                <c:pt idx="1179">
                  <c:v>1762.67</c:v>
                </c:pt>
                <c:pt idx="1180">
                  <c:v>1761.32</c:v>
                </c:pt>
                <c:pt idx="1181">
                  <c:v>1759.97</c:v>
                </c:pt>
                <c:pt idx="1182">
                  <c:v>1758.62</c:v>
                </c:pt>
                <c:pt idx="1183">
                  <c:v>1757.28</c:v>
                </c:pt>
                <c:pt idx="1184">
                  <c:v>1755.93</c:v>
                </c:pt>
                <c:pt idx="1185">
                  <c:v>1754.58</c:v>
                </c:pt>
                <c:pt idx="1186">
                  <c:v>1753.23</c:v>
                </c:pt>
                <c:pt idx="1187">
                  <c:v>1751.88</c:v>
                </c:pt>
                <c:pt idx="1188">
                  <c:v>1750.53</c:v>
                </c:pt>
                <c:pt idx="1189">
                  <c:v>1749.18</c:v>
                </c:pt>
                <c:pt idx="1190">
                  <c:v>1747.83</c:v>
                </c:pt>
                <c:pt idx="1191">
                  <c:v>1746.48</c:v>
                </c:pt>
                <c:pt idx="1192">
                  <c:v>1745.13</c:v>
                </c:pt>
                <c:pt idx="1193">
                  <c:v>1743.78</c:v>
                </c:pt>
                <c:pt idx="1194">
                  <c:v>1742.43</c:v>
                </c:pt>
                <c:pt idx="1195">
                  <c:v>1741.07</c:v>
                </c:pt>
                <c:pt idx="1196">
                  <c:v>1739.72</c:v>
                </c:pt>
                <c:pt idx="1197">
                  <c:v>1738.37</c:v>
                </c:pt>
                <c:pt idx="1198">
                  <c:v>1737.02</c:v>
                </c:pt>
                <c:pt idx="1199">
                  <c:v>1735.67</c:v>
                </c:pt>
                <c:pt idx="1200">
                  <c:v>1734.31</c:v>
                </c:pt>
                <c:pt idx="1201">
                  <c:v>1732.96</c:v>
                </c:pt>
                <c:pt idx="1202">
                  <c:v>1731.61</c:v>
                </c:pt>
                <c:pt idx="1203">
                  <c:v>1730.25</c:v>
                </c:pt>
                <c:pt idx="1204">
                  <c:v>1728.9</c:v>
                </c:pt>
                <c:pt idx="1205">
                  <c:v>1727.55</c:v>
                </c:pt>
                <c:pt idx="1206">
                  <c:v>1726.19</c:v>
                </c:pt>
                <c:pt idx="1207">
                  <c:v>1724.84</c:v>
                </c:pt>
                <c:pt idx="1208">
                  <c:v>1723.48</c:v>
                </c:pt>
                <c:pt idx="1209">
                  <c:v>1722.13</c:v>
                </c:pt>
                <c:pt idx="1210">
                  <c:v>1720.77</c:v>
                </c:pt>
                <c:pt idx="1211">
                  <c:v>1719.42</c:v>
                </c:pt>
                <c:pt idx="1212">
                  <c:v>1718.06</c:v>
                </c:pt>
                <c:pt idx="1213">
                  <c:v>1716.71</c:v>
                </c:pt>
                <c:pt idx="1214">
                  <c:v>1715.35</c:v>
                </c:pt>
                <c:pt idx="1215">
                  <c:v>1714</c:v>
                </c:pt>
                <c:pt idx="1216">
                  <c:v>1712.64</c:v>
                </c:pt>
                <c:pt idx="1217">
                  <c:v>1711.28</c:v>
                </c:pt>
                <c:pt idx="1218">
                  <c:v>1709.93</c:v>
                </c:pt>
                <c:pt idx="1219">
                  <c:v>1708.57</c:v>
                </c:pt>
                <c:pt idx="1220">
                  <c:v>1707.21</c:v>
                </c:pt>
                <c:pt idx="1221">
                  <c:v>1705.85</c:v>
                </c:pt>
                <c:pt idx="1222">
                  <c:v>1704.5</c:v>
                </c:pt>
                <c:pt idx="1223">
                  <c:v>1703.14</c:v>
                </c:pt>
                <c:pt idx="1224">
                  <c:v>1701.78</c:v>
                </c:pt>
                <c:pt idx="1225">
                  <c:v>1700.42</c:v>
                </c:pt>
                <c:pt idx="1226">
                  <c:v>1699.06</c:v>
                </c:pt>
                <c:pt idx="1227">
                  <c:v>1697.7</c:v>
                </c:pt>
                <c:pt idx="1228">
                  <c:v>1696.34</c:v>
                </c:pt>
                <c:pt idx="1229">
                  <c:v>1694.98</c:v>
                </c:pt>
                <c:pt idx="1230">
                  <c:v>1693.62</c:v>
                </c:pt>
                <c:pt idx="1231">
                  <c:v>1692.26</c:v>
                </c:pt>
                <c:pt idx="1232">
                  <c:v>1690.9</c:v>
                </c:pt>
                <c:pt idx="1233">
                  <c:v>1689.54</c:v>
                </c:pt>
                <c:pt idx="1234">
                  <c:v>1688.18</c:v>
                </c:pt>
                <c:pt idx="1235">
                  <c:v>1686.82</c:v>
                </c:pt>
                <c:pt idx="1236">
                  <c:v>1685.46</c:v>
                </c:pt>
                <c:pt idx="1237">
                  <c:v>1684.1</c:v>
                </c:pt>
                <c:pt idx="1238">
                  <c:v>1682.74</c:v>
                </c:pt>
                <c:pt idx="1239">
                  <c:v>1681.37</c:v>
                </c:pt>
                <c:pt idx="1240">
                  <c:v>1680.01</c:v>
                </c:pt>
                <c:pt idx="1241">
                  <c:v>1678.65</c:v>
                </c:pt>
                <c:pt idx="1242">
                  <c:v>1677.29</c:v>
                </c:pt>
                <c:pt idx="1243">
                  <c:v>1675.92</c:v>
                </c:pt>
                <c:pt idx="1244">
                  <c:v>1674.56</c:v>
                </c:pt>
                <c:pt idx="1245">
                  <c:v>1673.2</c:v>
                </c:pt>
                <c:pt idx="1246">
                  <c:v>1671.83</c:v>
                </c:pt>
                <c:pt idx="1247">
                  <c:v>1670.47</c:v>
                </c:pt>
                <c:pt idx="1248">
                  <c:v>1669.11</c:v>
                </c:pt>
                <c:pt idx="1249">
                  <c:v>1667.74</c:v>
                </c:pt>
                <c:pt idx="1250">
                  <c:v>1666.38</c:v>
                </c:pt>
                <c:pt idx="1251">
                  <c:v>1665.01</c:v>
                </c:pt>
                <c:pt idx="1252">
                  <c:v>1663.65</c:v>
                </c:pt>
                <c:pt idx="1253">
                  <c:v>1662.28</c:v>
                </c:pt>
                <c:pt idx="1254">
                  <c:v>1660.92</c:v>
                </c:pt>
                <c:pt idx="1255">
                  <c:v>1659.55</c:v>
                </c:pt>
                <c:pt idx="1256">
                  <c:v>1658.18</c:v>
                </c:pt>
                <c:pt idx="1257">
                  <c:v>1656.82</c:v>
                </c:pt>
                <c:pt idx="1258">
                  <c:v>1655.45</c:v>
                </c:pt>
                <c:pt idx="1259">
                  <c:v>1654.09</c:v>
                </c:pt>
                <c:pt idx="1260">
                  <c:v>1652.72</c:v>
                </c:pt>
                <c:pt idx="1261">
                  <c:v>1651.35</c:v>
                </c:pt>
                <c:pt idx="1262">
                  <c:v>1649.98</c:v>
                </c:pt>
                <c:pt idx="1263">
                  <c:v>1648.62</c:v>
                </c:pt>
                <c:pt idx="1264">
                  <c:v>1647.25</c:v>
                </c:pt>
                <c:pt idx="1265">
                  <c:v>1645.88</c:v>
                </c:pt>
                <c:pt idx="1266">
                  <c:v>1644.51</c:v>
                </c:pt>
                <c:pt idx="1267">
                  <c:v>1643.14</c:v>
                </c:pt>
                <c:pt idx="1268">
                  <c:v>1641.77</c:v>
                </c:pt>
                <c:pt idx="1269">
                  <c:v>1640.4</c:v>
                </c:pt>
                <c:pt idx="1270">
                  <c:v>1639.04</c:v>
                </c:pt>
                <c:pt idx="1271">
                  <c:v>1637.67</c:v>
                </c:pt>
                <c:pt idx="1272">
                  <c:v>1636.3</c:v>
                </c:pt>
                <c:pt idx="1273">
                  <c:v>1634.93</c:v>
                </c:pt>
                <c:pt idx="1274">
                  <c:v>1633.56</c:v>
                </c:pt>
                <c:pt idx="1275">
                  <c:v>1632.18</c:v>
                </c:pt>
                <c:pt idx="1276">
                  <c:v>1630.81</c:v>
                </c:pt>
                <c:pt idx="1277">
                  <c:v>1629.44</c:v>
                </c:pt>
                <c:pt idx="1278">
                  <c:v>1628.07</c:v>
                </c:pt>
                <c:pt idx="1279">
                  <c:v>1626.7</c:v>
                </c:pt>
                <c:pt idx="1280">
                  <c:v>1625.33</c:v>
                </c:pt>
                <c:pt idx="1281">
                  <c:v>1623.96</c:v>
                </c:pt>
                <c:pt idx="1282">
                  <c:v>1622.58</c:v>
                </c:pt>
                <c:pt idx="1283">
                  <c:v>1621.21</c:v>
                </c:pt>
                <c:pt idx="1284">
                  <c:v>1619.84</c:v>
                </c:pt>
                <c:pt idx="1285">
                  <c:v>1618.47</c:v>
                </c:pt>
                <c:pt idx="1286">
                  <c:v>1617.09</c:v>
                </c:pt>
                <c:pt idx="1287">
                  <c:v>1615.72</c:v>
                </c:pt>
                <c:pt idx="1288">
                  <c:v>1614.34</c:v>
                </c:pt>
                <c:pt idx="1289">
                  <c:v>1612.97</c:v>
                </c:pt>
                <c:pt idx="1290">
                  <c:v>1611.6</c:v>
                </c:pt>
                <c:pt idx="1291">
                  <c:v>1610.22</c:v>
                </c:pt>
                <c:pt idx="1292">
                  <c:v>1608.85</c:v>
                </c:pt>
                <c:pt idx="1293">
                  <c:v>1607.47</c:v>
                </c:pt>
                <c:pt idx="1294">
                  <c:v>1606.1</c:v>
                </c:pt>
                <c:pt idx="1295">
                  <c:v>1604.72</c:v>
                </c:pt>
                <c:pt idx="1296">
                  <c:v>1603.35</c:v>
                </c:pt>
                <c:pt idx="1297">
                  <c:v>1601.97</c:v>
                </c:pt>
                <c:pt idx="1298">
                  <c:v>1600.59</c:v>
                </c:pt>
                <c:pt idx="1299">
                  <c:v>1599.22</c:v>
                </c:pt>
                <c:pt idx="1300">
                  <c:v>1597.84</c:v>
                </c:pt>
                <c:pt idx="1301">
                  <c:v>1596.46</c:v>
                </c:pt>
                <c:pt idx="1302">
                  <c:v>1595.09</c:v>
                </c:pt>
                <c:pt idx="1303">
                  <c:v>1593.71</c:v>
                </c:pt>
                <c:pt idx="1304">
                  <c:v>1592.33</c:v>
                </c:pt>
                <c:pt idx="1305">
                  <c:v>1590.95</c:v>
                </c:pt>
                <c:pt idx="1306">
                  <c:v>1589.58</c:v>
                </c:pt>
                <c:pt idx="1307">
                  <c:v>1588.2</c:v>
                </c:pt>
                <c:pt idx="1308">
                  <c:v>1586.82</c:v>
                </c:pt>
                <c:pt idx="1309">
                  <c:v>1585.44</c:v>
                </c:pt>
                <c:pt idx="1310">
                  <c:v>1584.06</c:v>
                </c:pt>
                <c:pt idx="1311">
                  <c:v>1582.68</c:v>
                </c:pt>
                <c:pt idx="1312">
                  <c:v>1581.3</c:v>
                </c:pt>
                <c:pt idx="1313">
                  <c:v>1579.92</c:v>
                </c:pt>
                <c:pt idx="1314">
                  <c:v>1578.54</c:v>
                </c:pt>
                <c:pt idx="1315">
                  <c:v>1577.16</c:v>
                </c:pt>
                <c:pt idx="1316">
                  <c:v>1575.78</c:v>
                </c:pt>
                <c:pt idx="1317">
                  <c:v>1574.4</c:v>
                </c:pt>
                <c:pt idx="1318">
                  <c:v>1573.02</c:v>
                </c:pt>
                <c:pt idx="1319">
                  <c:v>1571.64</c:v>
                </c:pt>
                <c:pt idx="1320">
                  <c:v>1570.26</c:v>
                </c:pt>
                <c:pt idx="1321">
                  <c:v>1568.87</c:v>
                </c:pt>
                <c:pt idx="1322">
                  <c:v>1567.49</c:v>
                </c:pt>
                <c:pt idx="1323">
                  <c:v>1566.11</c:v>
                </c:pt>
                <c:pt idx="1324">
                  <c:v>1564.73</c:v>
                </c:pt>
                <c:pt idx="1325">
                  <c:v>1563.34</c:v>
                </c:pt>
                <c:pt idx="1326">
                  <c:v>1561.96</c:v>
                </c:pt>
                <c:pt idx="1327">
                  <c:v>1560.58</c:v>
                </c:pt>
                <c:pt idx="1328">
                  <c:v>1559.2</c:v>
                </c:pt>
                <c:pt idx="1329">
                  <c:v>1557.81</c:v>
                </c:pt>
                <c:pt idx="1330">
                  <c:v>1556.43</c:v>
                </c:pt>
                <c:pt idx="1331">
                  <c:v>1555.04</c:v>
                </c:pt>
                <c:pt idx="1332">
                  <c:v>1553.66</c:v>
                </c:pt>
                <c:pt idx="1333">
                  <c:v>1552.27</c:v>
                </c:pt>
                <c:pt idx="1334">
                  <c:v>1550.89</c:v>
                </c:pt>
                <c:pt idx="1335">
                  <c:v>1549.5</c:v>
                </c:pt>
                <c:pt idx="1336">
                  <c:v>1548.12</c:v>
                </c:pt>
                <c:pt idx="1337">
                  <c:v>1546.73</c:v>
                </c:pt>
                <c:pt idx="1338">
                  <c:v>1545.35</c:v>
                </c:pt>
                <c:pt idx="1339">
                  <c:v>1543.96</c:v>
                </c:pt>
                <c:pt idx="1340">
                  <c:v>1542.57</c:v>
                </c:pt>
                <c:pt idx="1341">
                  <c:v>1541.19</c:v>
                </c:pt>
                <c:pt idx="1342">
                  <c:v>1539.8</c:v>
                </c:pt>
                <c:pt idx="1343">
                  <c:v>1538.41</c:v>
                </c:pt>
                <c:pt idx="1344">
                  <c:v>1537.03</c:v>
                </c:pt>
                <c:pt idx="1345">
                  <c:v>1535.64</c:v>
                </c:pt>
                <c:pt idx="1346">
                  <c:v>1534.25</c:v>
                </c:pt>
                <c:pt idx="1347">
                  <c:v>1532.86</c:v>
                </c:pt>
                <c:pt idx="1348">
                  <c:v>1531.47</c:v>
                </c:pt>
                <c:pt idx="1349">
                  <c:v>1530.08</c:v>
                </c:pt>
                <c:pt idx="1350">
                  <c:v>1528.7</c:v>
                </c:pt>
                <c:pt idx="1351">
                  <c:v>1527.31</c:v>
                </c:pt>
                <c:pt idx="1352">
                  <c:v>1525.92</c:v>
                </c:pt>
                <c:pt idx="1353">
                  <c:v>1524.53</c:v>
                </c:pt>
                <c:pt idx="1354">
                  <c:v>1523.14</c:v>
                </c:pt>
                <c:pt idx="1355">
                  <c:v>1521.75</c:v>
                </c:pt>
                <c:pt idx="1356">
                  <c:v>1520.36</c:v>
                </c:pt>
                <c:pt idx="1357">
                  <c:v>1518.97</c:v>
                </c:pt>
                <c:pt idx="1358">
                  <c:v>1517.58</c:v>
                </c:pt>
                <c:pt idx="1359">
                  <c:v>1516.18</c:v>
                </c:pt>
                <c:pt idx="1360">
                  <c:v>1514.79</c:v>
                </c:pt>
                <c:pt idx="1361">
                  <c:v>1513.4</c:v>
                </c:pt>
                <c:pt idx="1362">
                  <c:v>1512.01</c:v>
                </c:pt>
                <c:pt idx="1363">
                  <c:v>1510.62</c:v>
                </c:pt>
                <c:pt idx="1364">
                  <c:v>1509.23</c:v>
                </c:pt>
                <c:pt idx="1365">
                  <c:v>1507.83</c:v>
                </c:pt>
                <c:pt idx="1366">
                  <c:v>1506.44</c:v>
                </c:pt>
                <c:pt idx="1367">
                  <c:v>1505.05</c:v>
                </c:pt>
                <c:pt idx="1368">
                  <c:v>1503.65</c:v>
                </c:pt>
                <c:pt idx="1369">
                  <c:v>1502.26</c:v>
                </c:pt>
                <c:pt idx="1370">
                  <c:v>1500.87</c:v>
                </c:pt>
                <c:pt idx="1371">
                  <c:v>1499.47</c:v>
                </c:pt>
                <c:pt idx="1372">
                  <c:v>1498.08</c:v>
                </c:pt>
                <c:pt idx="1373">
                  <c:v>1496.68</c:v>
                </c:pt>
                <c:pt idx="1374">
                  <c:v>1495.29</c:v>
                </c:pt>
                <c:pt idx="1375">
                  <c:v>1493.89</c:v>
                </c:pt>
                <c:pt idx="1376">
                  <c:v>1492.5</c:v>
                </c:pt>
                <c:pt idx="1377">
                  <c:v>1491.1</c:v>
                </c:pt>
                <c:pt idx="1378">
                  <c:v>1489.71</c:v>
                </c:pt>
                <c:pt idx="1379">
                  <c:v>1488.31</c:v>
                </c:pt>
                <c:pt idx="1380">
                  <c:v>1486.91</c:v>
                </c:pt>
                <c:pt idx="1381">
                  <c:v>1485.52</c:v>
                </c:pt>
                <c:pt idx="1382">
                  <c:v>1484.12</c:v>
                </c:pt>
                <c:pt idx="1383">
                  <c:v>1482.72</c:v>
                </c:pt>
                <c:pt idx="1384">
                  <c:v>1481.33</c:v>
                </c:pt>
                <c:pt idx="1385">
                  <c:v>1479.93</c:v>
                </c:pt>
                <c:pt idx="1386">
                  <c:v>1478.53</c:v>
                </c:pt>
                <c:pt idx="1387">
                  <c:v>1477.13</c:v>
                </c:pt>
                <c:pt idx="1388">
                  <c:v>1475.73</c:v>
                </c:pt>
                <c:pt idx="1389">
                  <c:v>1474.34</c:v>
                </c:pt>
                <c:pt idx="1390">
                  <c:v>1472.94</c:v>
                </c:pt>
                <c:pt idx="1391">
                  <c:v>1471.54</c:v>
                </c:pt>
                <c:pt idx="1392">
                  <c:v>1470.14</c:v>
                </c:pt>
                <c:pt idx="1393">
                  <c:v>1468.74</c:v>
                </c:pt>
                <c:pt idx="1394">
                  <c:v>1467.34</c:v>
                </c:pt>
                <c:pt idx="1395">
                  <c:v>1465.94</c:v>
                </c:pt>
                <c:pt idx="1396">
                  <c:v>1464.54</c:v>
                </c:pt>
                <c:pt idx="1397">
                  <c:v>1463.14</c:v>
                </c:pt>
                <c:pt idx="1398">
                  <c:v>1461.74</c:v>
                </c:pt>
                <c:pt idx="1399">
                  <c:v>1460.34</c:v>
                </c:pt>
                <c:pt idx="1400">
                  <c:v>1458.93</c:v>
                </c:pt>
                <c:pt idx="1401">
                  <c:v>1457.53</c:v>
                </c:pt>
                <c:pt idx="1402">
                  <c:v>1456.13</c:v>
                </c:pt>
                <c:pt idx="1403">
                  <c:v>1454.73</c:v>
                </c:pt>
                <c:pt idx="1404">
                  <c:v>1453.33</c:v>
                </c:pt>
                <c:pt idx="1405">
                  <c:v>1451.92</c:v>
                </c:pt>
                <c:pt idx="1406">
                  <c:v>1450.52</c:v>
                </c:pt>
                <c:pt idx="1407">
                  <c:v>1449.12</c:v>
                </c:pt>
                <c:pt idx="1408">
                  <c:v>1447.72</c:v>
                </c:pt>
                <c:pt idx="1409">
                  <c:v>1446.31</c:v>
                </c:pt>
                <c:pt idx="1410">
                  <c:v>1444.91</c:v>
                </c:pt>
                <c:pt idx="1411">
                  <c:v>1443.5</c:v>
                </c:pt>
                <c:pt idx="1412">
                  <c:v>1442.1</c:v>
                </c:pt>
                <c:pt idx="1413">
                  <c:v>1440.7</c:v>
                </c:pt>
                <c:pt idx="1414">
                  <c:v>1439.29</c:v>
                </c:pt>
                <c:pt idx="1415">
                  <c:v>1437.89</c:v>
                </c:pt>
                <c:pt idx="1416">
                  <c:v>1436.48</c:v>
                </c:pt>
                <c:pt idx="1417">
                  <c:v>1435.07</c:v>
                </c:pt>
                <c:pt idx="1418">
                  <c:v>1433.67</c:v>
                </c:pt>
                <c:pt idx="1419">
                  <c:v>1432.26</c:v>
                </c:pt>
                <c:pt idx="1420">
                  <c:v>1430.86</c:v>
                </c:pt>
                <c:pt idx="1421">
                  <c:v>1429.45</c:v>
                </c:pt>
                <c:pt idx="1422">
                  <c:v>1428.04</c:v>
                </c:pt>
                <c:pt idx="1423">
                  <c:v>1426.64</c:v>
                </c:pt>
                <c:pt idx="1424">
                  <c:v>1425.23</c:v>
                </c:pt>
                <c:pt idx="1425">
                  <c:v>1423.82</c:v>
                </c:pt>
                <c:pt idx="1426">
                  <c:v>1422.41</c:v>
                </c:pt>
                <c:pt idx="1427">
                  <c:v>1421.01</c:v>
                </c:pt>
                <c:pt idx="1428">
                  <c:v>1419.6</c:v>
                </c:pt>
                <c:pt idx="1429">
                  <c:v>1418.19</c:v>
                </c:pt>
                <c:pt idx="1430">
                  <c:v>1416.78</c:v>
                </c:pt>
                <c:pt idx="1431">
                  <c:v>1415.37</c:v>
                </c:pt>
                <c:pt idx="1432">
                  <c:v>1413.96</c:v>
                </c:pt>
                <c:pt idx="1433">
                  <c:v>1412.55</c:v>
                </c:pt>
                <c:pt idx="1434">
                  <c:v>1411.14</c:v>
                </c:pt>
                <c:pt idx="1435">
                  <c:v>1409.73</c:v>
                </c:pt>
                <c:pt idx="1436">
                  <c:v>1408.32</c:v>
                </c:pt>
                <c:pt idx="1437">
                  <c:v>1406.91</c:v>
                </c:pt>
                <c:pt idx="1438">
                  <c:v>1405.5</c:v>
                </c:pt>
                <c:pt idx="1439">
                  <c:v>1404.09</c:v>
                </c:pt>
                <c:pt idx="1440">
                  <c:v>1402.68</c:v>
                </c:pt>
                <c:pt idx="1441">
                  <c:v>1401.27</c:v>
                </c:pt>
                <c:pt idx="1442">
                  <c:v>1399.85</c:v>
                </c:pt>
                <c:pt idx="1443">
                  <c:v>1398.44</c:v>
                </c:pt>
                <c:pt idx="1444">
                  <c:v>1397.03</c:v>
                </c:pt>
                <c:pt idx="1445">
                  <c:v>1395.62</c:v>
                </c:pt>
                <c:pt idx="1446">
                  <c:v>1394.2</c:v>
                </c:pt>
                <c:pt idx="1447">
                  <c:v>1392.79</c:v>
                </c:pt>
                <c:pt idx="1448">
                  <c:v>1391.38</c:v>
                </c:pt>
                <c:pt idx="1449">
                  <c:v>1389.96</c:v>
                </c:pt>
                <c:pt idx="1450">
                  <c:v>1388.55</c:v>
                </c:pt>
                <c:pt idx="1451">
                  <c:v>1387.14</c:v>
                </c:pt>
                <c:pt idx="1452">
                  <c:v>1385.72</c:v>
                </c:pt>
                <c:pt idx="1453">
                  <c:v>1384.31</c:v>
                </c:pt>
                <c:pt idx="1454">
                  <c:v>1382.89</c:v>
                </c:pt>
                <c:pt idx="1455">
                  <c:v>1381.48</c:v>
                </c:pt>
                <c:pt idx="1456">
                  <c:v>1380.06</c:v>
                </c:pt>
                <c:pt idx="1457">
                  <c:v>1378.65</c:v>
                </c:pt>
                <c:pt idx="1458">
                  <c:v>1377.23</c:v>
                </c:pt>
                <c:pt idx="1459">
                  <c:v>1375.81</c:v>
                </c:pt>
                <c:pt idx="1460">
                  <c:v>1374.4</c:v>
                </c:pt>
                <c:pt idx="1461">
                  <c:v>1372.98</c:v>
                </c:pt>
                <c:pt idx="1462">
                  <c:v>1371.56</c:v>
                </c:pt>
                <c:pt idx="1463">
                  <c:v>1370.15</c:v>
                </c:pt>
                <c:pt idx="1464">
                  <c:v>1368.73</c:v>
                </c:pt>
                <c:pt idx="1465">
                  <c:v>1367.31</c:v>
                </c:pt>
                <c:pt idx="1466">
                  <c:v>1365.89</c:v>
                </c:pt>
                <c:pt idx="1467">
                  <c:v>1364.48</c:v>
                </c:pt>
                <c:pt idx="1468">
                  <c:v>1363.06</c:v>
                </c:pt>
                <c:pt idx="1469">
                  <c:v>1361.64</c:v>
                </c:pt>
                <c:pt idx="1470">
                  <c:v>1360.22</c:v>
                </c:pt>
                <c:pt idx="1471">
                  <c:v>1358.8</c:v>
                </c:pt>
                <c:pt idx="1472">
                  <c:v>1357.38</c:v>
                </c:pt>
                <c:pt idx="1473">
                  <c:v>1355.96</c:v>
                </c:pt>
                <c:pt idx="1474">
                  <c:v>1354.54</c:v>
                </c:pt>
                <c:pt idx="1475">
                  <c:v>1353.12</c:v>
                </c:pt>
                <c:pt idx="1476">
                  <c:v>1351.7</c:v>
                </c:pt>
                <c:pt idx="1477">
                  <c:v>1350.28</c:v>
                </c:pt>
                <c:pt idx="1478">
                  <c:v>1348.86</c:v>
                </c:pt>
                <c:pt idx="1479">
                  <c:v>1347.44</c:v>
                </c:pt>
                <c:pt idx="1480">
                  <c:v>1346.02</c:v>
                </c:pt>
                <c:pt idx="1481">
                  <c:v>1344.6</c:v>
                </c:pt>
                <c:pt idx="1482">
                  <c:v>1343.17</c:v>
                </c:pt>
                <c:pt idx="1483">
                  <c:v>1341.75</c:v>
                </c:pt>
                <c:pt idx="1484">
                  <c:v>1340.33</c:v>
                </c:pt>
                <c:pt idx="1485">
                  <c:v>1338.91</c:v>
                </c:pt>
                <c:pt idx="1486">
                  <c:v>1337.48</c:v>
                </c:pt>
                <c:pt idx="1487">
                  <c:v>1336.06</c:v>
                </c:pt>
                <c:pt idx="1488">
                  <c:v>1334.64</c:v>
                </c:pt>
                <c:pt idx="1489">
                  <c:v>1333.21</c:v>
                </c:pt>
                <c:pt idx="1490">
                  <c:v>1331.79</c:v>
                </c:pt>
                <c:pt idx="1491">
                  <c:v>1330.36</c:v>
                </c:pt>
                <c:pt idx="1492">
                  <c:v>1328.94</c:v>
                </c:pt>
                <c:pt idx="1493">
                  <c:v>1327.52</c:v>
                </c:pt>
                <c:pt idx="1494">
                  <c:v>1326.09</c:v>
                </c:pt>
                <c:pt idx="1495">
                  <c:v>1324.66</c:v>
                </c:pt>
                <c:pt idx="1496">
                  <c:v>1323.24</c:v>
                </c:pt>
                <c:pt idx="1497">
                  <c:v>1321.81</c:v>
                </c:pt>
                <c:pt idx="1498">
                  <c:v>1320.39</c:v>
                </c:pt>
                <c:pt idx="1499">
                  <c:v>1318.96</c:v>
                </c:pt>
                <c:pt idx="1500">
                  <c:v>1317.53</c:v>
                </c:pt>
                <c:pt idx="1501">
                  <c:v>1316.11</c:v>
                </c:pt>
                <c:pt idx="1502">
                  <c:v>1314.68</c:v>
                </c:pt>
                <c:pt idx="1503">
                  <c:v>1313.25</c:v>
                </c:pt>
                <c:pt idx="1504">
                  <c:v>1311.83</c:v>
                </c:pt>
                <c:pt idx="1505">
                  <c:v>1310.4000000000001</c:v>
                </c:pt>
                <c:pt idx="1506">
                  <c:v>1308.97</c:v>
                </c:pt>
                <c:pt idx="1507">
                  <c:v>1307.54</c:v>
                </c:pt>
                <c:pt idx="1508">
                  <c:v>1306.1099999999999</c:v>
                </c:pt>
                <c:pt idx="1509">
                  <c:v>1304.68</c:v>
                </c:pt>
                <c:pt idx="1510">
                  <c:v>1303.26</c:v>
                </c:pt>
                <c:pt idx="1511">
                  <c:v>1301.83</c:v>
                </c:pt>
                <c:pt idx="1512">
                  <c:v>1300.4000000000001</c:v>
                </c:pt>
                <c:pt idx="1513">
                  <c:v>1298.97</c:v>
                </c:pt>
                <c:pt idx="1514">
                  <c:v>1297.54</c:v>
                </c:pt>
                <c:pt idx="1515">
                  <c:v>1296.1099999999999</c:v>
                </c:pt>
                <c:pt idx="1516">
                  <c:v>1294.68</c:v>
                </c:pt>
                <c:pt idx="1517">
                  <c:v>1293.24</c:v>
                </c:pt>
                <c:pt idx="1518">
                  <c:v>1291.81</c:v>
                </c:pt>
                <c:pt idx="1519">
                  <c:v>1290.3800000000001</c:v>
                </c:pt>
                <c:pt idx="1520">
                  <c:v>1288.95</c:v>
                </c:pt>
                <c:pt idx="1521">
                  <c:v>1287.52</c:v>
                </c:pt>
                <c:pt idx="1522">
                  <c:v>1286.0899999999999</c:v>
                </c:pt>
                <c:pt idx="1523">
                  <c:v>1284.6500000000001</c:v>
                </c:pt>
                <c:pt idx="1524">
                  <c:v>1283.22</c:v>
                </c:pt>
                <c:pt idx="1525">
                  <c:v>1281.79</c:v>
                </c:pt>
                <c:pt idx="1526">
                  <c:v>1280.3499999999999</c:v>
                </c:pt>
                <c:pt idx="1527">
                  <c:v>1278.92</c:v>
                </c:pt>
                <c:pt idx="1528">
                  <c:v>1277.49</c:v>
                </c:pt>
                <c:pt idx="1529">
                  <c:v>1276.05</c:v>
                </c:pt>
                <c:pt idx="1530">
                  <c:v>1274.6199999999999</c:v>
                </c:pt>
                <c:pt idx="1531">
                  <c:v>1273.18</c:v>
                </c:pt>
                <c:pt idx="1532">
                  <c:v>1271.75</c:v>
                </c:pt>
                <c:pt idx="1533">
                  <c:v>1270.31</c:v>
                </c:pt>
                <c:pt idx="1534">
                  <c:v>1268.8800000000001</c:v>
                </c:pt>
                <c:pt idx="1535">
                  <c:v>1267.44</c:v>
                </c:pt>
                <c:pt idx="1536">
                  <c:v>1266.01</c:v>
                </c:pt>
                <c:pt idx="1537">
                  <c:v>1264.57</c:v>
                </c:pt>
                <c:pt idx="1538">
                  <c:v>1263.1400000000001</c:v>
                </c:pt>
                <c:pt idx="1539">
                  <c:v>1261.7</c:v>
                </c:pt>
                <c:pt idx="1540">
                  <c:v>1260.26</c:v>
                </c:pt>
                <c:pt idx="1541">
                  <c:v>1258.83</c:v>
                </c:pt>
                <c:pt idx="1542">
                  <c:v>1257.3900000000001</c:v>
                </c:pt>
                <c:pt idx="1543">
                  <c:v>1255.95</c:v>
                </c:pt>
                <c:pt idx="1544">
                  <c:v>1254.51</c:v>
                </c:pt>
                <c:pt idx="1545">
                  <c:v>1253.07</c:v>
                </c:pt>
                <c:pt idx="1546">
                  <c:v>1251.6400000000001</c:v>
                </c:pt>
                <c:pt idx="1547">
                  <c:v>1250.2</c:v>
                </c:pt>
                <c:pt idx="1548">
                  <c:v>1248.76</c:v>
                </c:pt>
                <c:pt idx="1549">
                  <c:v>1247.32</c:v>
                </c:pt>
                <c:pt idx="1550">
                  <c:v>1245.8800000000001</c:v>
                </c:pt>
                <c:pt idx="1551">
                  <c:v>1244.44</c:v>
                </c:pt>
                <c:pt idx="1552">
                  <c:v>1243</c:v>
                </c:pt>
                <c:pt idx="1553">
                  <c:v>1241.56</c:v>
                </c:pt>
                <c:pt idx="1554">
                  <c:v>1240.1199999999999</c:v>
                </c:pt>
                <c:pt idx="1555">
                  <c:v>1238.68</c:v>
                </c:pt>
                <c:pt idx="1556">
                  <c:v>1237.24</c:v>
                </c:pt>
                <c:pt idx="1557">
                  <c:v>1235.8</c:v>
                </c:pt>
                <c:pt idx="1558">
                  <c:v>1234.3499999999999</c:v>
                </c:pt>
                <c:pt idx="1559">
                  <c:v>1232.9100000000001</c:v>
                </c:pt>
                <c:pt idx="1560">
                  <c:v>1231.47</c:v>
                </c:pt>
                <c:pt idx="1561">
                  <c:v>1230.03</c:v>
                </c:pt>
                <c:pt idx="1562">
                  <c:v>1228.5899999999999</c:v>
                </c:pt>
                <c:pt idx="1563">
                  <c:v>1227.1400000000001</c:v>
                </c:pt>
                <c:pt idx="1564">
                  <c:v>1225.7</c:v>
                </c:pt>
                <c:pt idx="1565">
                  <c:v>1224.26</c:v>
                </c:pt>
                <c:pt idx="1566">
                  <c:v>1222.81</c:v>
                </c:pt>
                <c:pt idx="1567">
                  <c:v>1221.3699999999999</c:v>
                </c:pt>
                <c:pt idx="1568">
                  <c:v>1219.93</c:v>
                </c:pt>
                <c:pt idx="1569">
                  <c:v>1218.48</c:v>
                </c:pt>
                <c:pt idx="1570">
                  <c:v>1217.04</c:v>
                </c:pt>
                <c:pt idx="1571">
                  <c:v>1215.5899999999999</c:v>
                </c:pt>
                <c:pt idx="1572">
                  <c:v>1214.1500000000001</c:v>
                </c:pt>
                <c:pt idx="1573">
                  <c:v>1212.7</c:v>
                </c:pt>
                <c:pt idx="1574">
                  <c:v>1211.26</c:v>
                </c:pt>
                <c:pt idx="1575">
                  <c:v>1209.81</c:v>
                </c:pt>
                <c:pt idx="1576">
                  <c:v>1208.3599999999999</c:v>
                </c:pt>
                <c:pt idx="1577">
                  <c:v>1206.92</c:v>
                </c:pt>
                <c:pt idx="1578">
                  <c:v>1205.47</c:v>
                </c:pt>
                <c:pt idx="1579">
                  <c:v>1204.02</c:v>
                </c:pt>
                <c:pt idx="1580">
                  <c:v>1202.58</c:v>
                </c:pt>
                <c:pt idx="1581">
                  <c:v>1201.1300000000001</c:v>
                </c:pt>
                <c:pt idx="1582">
                  <c:v>1199.68</c:v>
                </c:pt>
                <c:pt idx="1583">
                  <c:v>1198.23</c:v>
                </c:pt>
                <c:pt idx="1584">
                  <c:v>1196.78</c:v>
                </c:pt>
                <c:pt idx="1585">
                  <c:v>1195.3399999999999</c:v>
                </c:pt>
                <c:pt idx="1586">
                  <c:v>1193.8900000000001</c:v>
                </c:pt>
                <c:pt idx="1587">
                  <c:v>1192.44</c:v>
                </c:pt>
                <c:pt idx="1588">
                  <c:v>1190.99</c:v>
                </c:pt>
                <c:pt idx="1589">
                  <c:v>1189.54</c:v>
                </c:pt>
                <c:pt idx="1590">
                  <c:v>1188.0899999999999</c:v>
                </c:pt>
                <c:pt idx="1591">
                  <c:v>1186.6400000000001</c:v>
                </c:pt>
                <c:pt idx="1592">
                  <c:v>1185.19</c:v>
                </c:pt>
                <c:pt idx="1593">
                  <c:v>1183.74</c:v>
                </c:pt>
                <c:pt idx="1594">
                  <c:v>1182.29</c:v>
                </c:pt>
                <c:pt idx="1595">
                  <c:v>1180.8399999999999</c:v>
                </c:pt>
                <c:pt idx="1596">
                  <c:v>1179.3900000000001</c:v>
                </c:pt>
                <c:pt idx="1597">
                  <c:v>1177.93</c:v>
                </c:pt>
                <c:pt idx="1598">
                  <c:v>1176.48</c:v>
                </c:pt>
                <c:pt idx="1599">
                  <c:v>1175.03</c:v>
                </c:pt>
                <c:pt idx="1600">
                  <c:v>1173.58</c:v>
                </c:pt>
                <c:pt idx="1601">
                  <c:v>1172.1199999999999</c:v>
                </c:pt>
                <c:pt idx="1602">
                  <c:v>1170.67</c:v>
                </c:pt>
                <c:pt idx="1603">
                  <c:v>1169.22</c:v>
                </c:pt>
                <c:pt idx="1604">
                  <c:v>1167.76</c:v>
                </c:pt>
                <c:pt idx="1605">
                  <c:v>1166.31</c:v>
                </c:pt>
                <c:pt idx="1606">
                  <c:v>1164.8599999999999</c:v>
                </c:pt>
                <c:pt idx="1607">
                  <c:v>1163.4000000000001</c:v>
                </c:pt>
                <c:pt idx="1608">
                  <c:v>1161.95</c:v>
                </c:pt>
                <c:pt idx="1609">
                  <c:v>1160.49</c:v>
                </c:pt>
                <c:pt idx="1610">
                  <c:v>1159.04</c:v>
                </c:pt>
                <c:pt idx="1611">
                  <c:v>1157.58</c:v>
                </c:pt>
                <c:pt idx="1612">
                  <c:v>1156.1300000000001</c:v>
                </c:pt>
                <c:pt idx="1613">
                  <c:v>1154.67</c:v>
                </c:pt>
                <c:pt idx="1614">
                  <c:v>1153.22</c:v>
                </c:pt>
                <c:pt idx="1615">
                  <c:v>1151.76</c:v>
                </c:pt>
                <c:pt idx="1616">
                  <c:v>1150.3</c:v>
                </c:pt>
                <c:pt idx="1617">
                  <c:v>1148.8499999999999</c:v>
                </c:pt>
                <c:pt idx="1618">
                  <c:v>1147.3900000000001</c:v>
                </c:pt>
                <c:pt idx="1619">
                  <c:v>1145.93</c:v>
                </c:pt>
                <c:pt idx="1620">
                  <c:v>1144.47</c:v>
                </c:pt>
                <c:pt idx="1621">
                  <c:v>1143.02</c:v>
                </c:pt>
                <c:pt idx="1622">
                  <c:v>1141.56</c:v>
                </c:pt>
                <c:pt idx="1623">
                  <c:v>1140.0999999999999</c:v>
                </c:pt>
                <c:pt idx="1624">
                  <c:v>1138.6400000000001</c:v>
                </c:pt>
                <c:pt idx="1625">
                  <c:v>1137.18</c:v>
                </c:pt>
                <c:pt idx="1626">
                  <c:v>1135.72</c:v>
                </c:pt>
                <c:pt idx="1627">
                  <c:v>1134.26</c:v>
                </c:pt>
                <c:pt idx="1628">
                  <c:v>1132.8</c:v>
                </c:pt>
                <c:pt idx="1629">
                  <c:v>1131.3399999999999</c:v>
                </c:pt>
                <c:pt idx="1630">
                  <c:v>1129.8800000000001</c:v>
                </c:pt>
                <c:pt idx="1631">
                  <c:v>1128.42</c:v>
                </c:pt>
                <c:pt idx="1632">
                  <c:v>1126.96</c:v>
                </c:pt>
                <c:pt idx="1633">
                  <c:v>1125.5</c:v>
                </c:pt>
                <c:pt idx="1634">
                  <c:v>1124.04</c:v>
                </c:pt>
                <c:pt idx="1635">
                  <c:v>1122.58</c:v>
                </c:pt>
                <c:pt idx="1636">
                  <c:v>1121.1099999999999</c:v>
                </c:pt>
                <c:pt idx="1637">
                  <c:v>1119.6500000000001</c:v>
                </c:pt>
                <c:pt idx="1638">
                  <c:v>1118.19</c:v>
                </c:pt>
                <c:pt idx="1639">
                  <c:v>1116.73</c:v>
                </c:pt>
                <c:pt idx="1640">
                  <c:v>1115.26</c:v>
                </c:pt>
                <c:pt idx="1641">
                  <c:v>1113.8</c:v>
                </c:pt>
                <c:pt idx="1642">
                  <c:v>1112.3399999999999</c:v>
                </c:pt>
                <c:pt idx="1643">
                  <c:v>1110.8699999999999</c:v>
                </c:pt>
                <c:pt idx="1644">
                  <c:v>1109.4100000000001</c:v>
                </c:pt>
                <c:pt idx="1645">
                  <c:v>1107.94</c:v>
                </c:pt>
                <c:pt idx="1646">
                  <c:v>1106.48</c:v>
                </c:pt>
                <c:pt idx="1647">
                  <c:v>1105.02</c:v>
                </c:pt>
                <c:pt idx="1648">
                  <c:v>1103.55</c:v>
                </c:pt>
                <c:pt idx="1649">
                  <c:v>1102.08</c:v>
                </c:pt>
                <c:pt idx="1650">
                  <c:v>1100.6199999999999</c:v>
                </c:pt>
                <c:pt idx="1651">
                  <c:v>1099.1500000000001</c:v>
                </c:pt>
                <c:pt idx="1652">
                  <c:v>1097.69</c:v>
                </c:pt>
                <c:pt idx="1653">
                  <c:v>1096.22</c:v>
                </c:pt>
                <c:pt idx="1654">
                  <c:v>1094.75</c:v>
                </c:pt>
                <c:pt idx="1655">
                  <c:v>1093.29</c:v>
                </c:pt>
                <c:pt idx="1656">
                  <c:v>1091.82</c:v>
                </c:pt>
                <c:pt idx="1657">
                  <c:v>1090.3499999999999</c:v>
                </c:pt>
                <c:pt idx="1658">
                  <c:v>1088.8800000000001</c:v>
                </c:pt>
                <c:pt idx="1659">
                  <c:v>1087.42</c:v>
                </c:pt>
                <c:pt idx="1660">
                  <c:v>1085.95</c:v>
                </c:pt>
                <c:pt idx="1661">
                  <c:v>1084.48</c:v>
                </c:pt>
                <c:pt idx="1662">
                  <c:v>1083.01</c:v>
                </c:pt>
                <c:pt idx="1663">
                  <c:v>1081.54</c:v>
                </c:pt>
                <c:pt idx="1664">
                  <c:v>1080.07</c:v>
                </c:pt>
                <c:pt idx="1665">
                  <c:v>1078.5999999999999</c:v>
                </c:pt>
                <c:pt idx="1666">
                  <c:v>1077.1300000000001</c:v>
                </c:pt>
                <c:pt idx="1667">
                  <c:v>1075.6600000000001</c:v>
                </c:pt>
                <c:pt idx="1668">
                  <c:v>1074.19</c:v>
                </c:pt>
                <c:pt idx="1669">
                  <c:v>1072.72</c:v>
                </c:pt>
                <c:pt idx="1670">
                  <c:v>1071.25</c:v>
                </c:pt>
                <c:pt idx="1671">
                  <c:v>1069.78</c:v>
                </c:pt>
                <c:pt idx="1672">
                  <c:v>1068.31</c:v>
                </c:pt>
                <c:pt idx="1673">
                  <c:v>1066.8399999999999</c:v>
                </c:pt>
                <c:pt idx="1674">
                  <c:v>1065.3599999999999</c:v>
                </c:pt>
                <c:pt idx="1675">
                  <c:v>1063.8900000000001</c:v>
                </c:pt>
                <c:pt idx="1676">
                  <c:v>1062.42</c:v>
                </c:pt>
                <c:pt idx="1677">
                  <c:v>1060.95</c:v>
                </c:pt>
                <c:pt idx="1678">
                  <c:v>1059.47</c:v>
                </c:pt>
                <c:pt idx="1679">
                  <c:v>1058</c:v>
                </c:pt>
                <c:pt idx="1680">
                  <c:v>1056.53</c:v>
                </c:pt>
                <c:pt idx="1681">
                  <c:v>1055.05</c:v>
                </c:pt>
                <c:pt idx="1682">
                  <c:v>1053.58</c:v>
                </c:pt>
                <c:pt idx="1683">
                  <c:v>1052.0999999999999</c:v>
                </c:pt>
                <c:pt idx="1684">
                  <c:v>1050.6300000000001</c:v>
                </c:pt>
                <c:pt idx="1685">
                  <c:v>1049.1500000000001</c:v>
                </c:pt>
                <c:pt idx="1686">
                  <c:v>1047.68</c:v>
                </c:pt>
                <c:pt idx="1687">
                  <c:v>1046.2</c:v>
                </c:pt>
                <c:pt idx="1688">
                  <c:v>1044.73</c:v>
                </c:pt>
                <c:pt idx="1689">
                  <c:v>1043.25</c:v>
                </c:pt>
                <c:pt idx="1690">
                  <c:v>1041.78</c:v>
                </c:pt>
                <c:pt idx="1691">
                  <c:v>1040.3</c:v>
                </c:pt>
                <c:pt idx="1692">
                  <c:v>1038.82</c:v>
                </c:pt>
                <c:pt idx="1693">
                  <c:v>1037.3399999999999</c:v>
                </c:pt>
                <c:pt idx="1694">
                  <c:v>1035.8699999999999</c:v>
                </c:pt>
                <c:pt idx="1695">
                  <c:v>1034.3900000000001</c:v>
                </c:pt>
                <c:pt idx="1696">
                  <c:v>1032.9100000000001</c:v>
                </c:pt>
                <c:pt idx="1697">
                  <c:v>1031.43</c:v>
                </c:pt>
                <c:pt idx="1698">
                  <c:v>1029.95</c:v>
                </c:pt>
                <c:pt idx="1699">
                  <c:v>1028.48</c:v>
                </c:pt>
                <c:pt idx="1700">
                  <c:v>1027</c:v>
                </c:pt>
                <c:pt idx="1701">
                  <c:v>1025.52</c:v>
                </c:pt>
                <c:pt idx="1702">
                  <c:v>1024.04</c:v>
                </c:pt>
                <c:pt idx="1703">
                  <c:v>1022.56</c:v>
                </c:pt>
                <c:pt idx="1704">
                  <c:v>1021.08</c:v>
                </c:pt>
                <c:pt idx="1705">
                  <c:v>1019.6</c:v>
                </c:pt>
                <c:pt idx="1706">
                  <c:v>1018.12</c:v>
                </c:pt>
                <c:pt idx="1707">
                  <c:v>1016.64</c:v>
                </c:pt>
                <c:pt idx="1708">
                  <c:v>1015.16</c:v>
                </c:pt>
                <c:pt idx="1709">
                  <c:v>1013.67</c:v>
                </c:pt>
                <c:pt idx="1710">
                  <c:v>1012.19</c:v>
                </c:pt>
                <c:pt idx="1711">
                  <c:v>1010.71</c:v>
                </c:pt>
                <c:pt idx="1712">
                  <c:v>1009.23</c:v>
                </c:pt>
                <c:pt idx="1713">
                  <c:v>1007.75</c:v>
                </c:pt>
                <c:pt idx="1714">
                  <c:v>1006.26</c:v>
                </c:pt>
                <c:pt idx="1715">
                  <c:v>1004.78</c:v>
                </c:pt>
                <c:pt idx="1716">
                  <c:v>1003.3</c:v>
                </c:pt>
                <c:pt idx="1717">
                  <c:v>1001.81</c:v>
                </c:pt>
                <c:pt idx="1718">
                  <c:v>1000.33</c:v>
                </c:pt>
                <c:pt idx="1719">
                  <c:v>998.84500000000003</c:v>
                </c:pt>
                <c:pt idx="1720">
                  <c:v>997.36</c:v>
                </c:pt>
                <c:pt idx="1721">
                  <c:v>995.87599999999998</c:v>
                </c:pt>
                <c:pt idx="1722">
                  <c:v>994.39099999999996</c:v>
                </c:pt>
                <c:pt idx="1723">
                  <c:v>992.90599999999995</c:v>
                </c:pt>
                <c:pt idx="1724">
                  <c:v>991.42</c:v>
                </c:pt>
                <c:pt idx="1725">
                  <c:v>989.93399999999997</c:v>
                </c:pt>
                <c:pt idx="1726">
                  <c:v>988.44799999999998</c:v>
                </c:pt>
                <c:pt idx="1727">
                  <c:v>986.96199999999999</c:v>
                </c:pt>
                <c:pt idx="1728">
                  <c:v>985.476</c:v>
                </c:pt>
                <c:pt idx="1729">
                  <c:v>983.98900000000003</c:v>
                </c:pt>
                <c:pt idx="1730">
                  <c:v>982.50199999999995</c:v>
                </c:pt>
                <c:pt idx="1731">
                  <c:v>981.01400000000001</c:v>
                </c:pt>
                <c:pt idx="1732">
                  <c:v>979.52700000000004</c:v>
                </c:pt>
                <c:pt idx="1733">
                  <c:v>978.03899999999999</c:v>
                </c:pt>
                <c:pt idx="1734">
                  <c:v>976.55100000000004</c:v>
                </c:pt>
                <c:pt idx="1735">
                  <c:v>975.06200000000001</c:v>
                </c:pt>
                <c:pt idx="1736">
                  <c:v>973.57299999999998</c:v>
                </c:pt>
                <c:pt idx="1737">
                  <c:v>972.08399999999995</c:v>
                </c:pt>
                <c:pt idx="1738">
                  <c:v>970.59500000000003</c:v>
                </c:pt>
                <c:pt idx="1739">
                  <c:v>969.10599999999999</c:v>
                </c:pt>
                <c:pt idx="1740">
                  <c:v>967.61599999999999</c:v>
                </c:pt>
                <c:pt idx="1741">
                  <c:v>966.12599999999998</c:v>
                </c:pt>
                <c:pt idx="1742">
                  <c:v>964.63499999999999</c:v>
                </c:pt>
                <c:pt idx="1743">
                  <c:v>963.14499999999998</c:v>
                </c:pt>
                <c:pt idx="1744">
                  <c:v>961.654</c:v>
                </c:pt>
                <c:pt idx="1745">
                  <c:v>960.16300000000001</c:v>
                </c:pt>
                <c:pt idx="1746">
                  <c:v>958.67100000000005</c:v>
                </c:pt>
                <c:pt idx="1747">
                  <c:v>957.17899999999997</c:v>
                </c:pt>
                <c:pt idx="1748">
                  <c:v>955.68700000000001</c:v>
                </c:pt>
                <c:pt idx="1749">
                  <c:v>954.19500000000005</c:v>
                </c:pt>
                <c:pt idx="1750">
                  <c:v>952.70299999999997</c:v>
                </c:pt>
                <c:pt idx="1751">
                  <c:v>951.21</c:v>
                </c:pt>
                <c:pt idx="1752">
                  <c:v>949.71699999999998</c:v>
                </c:pt>
                <c:pt idx="1753">
                  <c:v>948.22299999999996</c:v>
                </c:pt>
                <c:pt idx="1754">
                  <c:v>946.73</c:v>
                </c:pt>
                <c:pt idx="1755">
                  <c:v>945.23599999999999</c:v>
                </c:pt>
                <c:pt idx="1756">
                  <c:v>943.74199999999996</c:v>
                </c:pt>
                <c:pt idx="1757">
                  <c:v>942.24699999999996</c:v>
                </c:pt>
                <c:pt idx="1758">
                  <c:v>940.75300000000004</c:v>
                </c:pt>
                <c:pt idx="1759">
                  <c:v>939.25800000000004</c:v>
                </c:pt>
                <c:pt idx="1760">
                  <c:v>937.76199999999994</c:v>
                </c:pt>
                <c:pt idx="1761">
                  <c:v>936.26700000000005</c:v>
                </c:pt>
                <c:pt idx="1762">
                  <c:v>934.77099999999996</c:v>
                </c:pt>
                <c:pt idx="1763">
                  <c:v>933.27499999999998</c:v>
                </c:pt>
                <c:pt idx="1764">
                  <c:v>931.77800000000002</c:v>
                </c:pt>
                <c:pt idx="1765">
                  <c:v>930.28200000000004</c:v>
                </c:pt>
                <c:pt idx="1766">
                  <c:v>928.78499999999997</c:v>
                </c:pt>
                <c:pt idx="1767">
                  <c:v>927.28800000000001</c:v>
                </c:pt>
                <c:pt idx="1768">
                  <c:v>925.79</c:v>
                </c:pt>
                <c:pt idx="1769">
                  <c:v>924.29300000000001</c:v>
                </c:pt>
                <c:pt idx="1770">
                  <c:v>922.79499999999996</c:v>
                </c:pt>
                <c:pt idx="1771">
                  <c:v>921.29600000000005</c:v>
                </c:pt>
                <c:pt idx="1772">
                  <c:v>919.798</c:v>
                </c:pt>
                <c:pt idx="1773">
                  <c:v>918.29899999999998</c:v>
                </c:pt>
                <c:pt idx="1774">
                  <c:v>916.8</c:v>
                </c:pt>
                <c:pt idx="1775">
                  <c:v>915.30100000000004</c:v>
                </c:pt>
                <c:pt idx="1776">
                  <c:v>913.80100000000004</c:v>
                </c:pt>
                <c:pt idx="1777">
                  <c:v>912.30100000000004</c:v>
                </c:pt>
                <c:pt idx="1778">
                  <c:v>910.80100000000004</c:v>
                </c:pt>
                <c:pt idx="1779">
                  <c:v>909.3</c:v>
                </c:pt>
                <c:pt idx="1780">
                  <c:v>907.8</c:v>
                </c:pt>
                <c:pt idx="1781">
                  <c:v>906.29899999999998</c:v>
                </c:pt>
                <c:pt idx="1782">
                  <c:v>904.79700000000003</c:v>
                </c:pt>
                <c:pt idx="1783">
                  <c:v>903.29600000000005</c:v>
                </c:pt>
                <c:pt idx="1784">
                  <c:v>901.79399999999998</c:v>
                </c:pt>
                <c:pt idx="1785">
                  <c:v>900.29200000000003</c:v>
                </c:pt>
                <c:pt idx="1786">
                  <c:v>898.78899999999999</c:v>
                </c:pt>
                <c:pt idx="1787">
                  <c:v>897.28700000000003</c:v>
                </c:pt>
                <c:pt idx="1788">
                  <c:v>895.78399999999999</c:v>
                </c:pt>
                <c:pt idx="1789">
                  <c:v>894.28099999999995</c:v>
                </c:pt>
                <c:pt idx="1790">
                  <c:v>892.77700000000004</c:v>
                </c:pt>
                <c:pt idx="1791">
                  <c:v>891.27300000000002</c:v>
                </c:pt>
                <c:pt idx="1792">
                  <c:v>889.76900000000001</c:v>
                </c:pt>
                <c:pt idx="1793">
                  <c:v>888.26499999999999</c:v>
                </c:pt>
                <c:pt idx="1794">
                  <c:v>886.76</c:v>
                </c:pt>
                <c:pt idx="1795">
                  <c:v>885.255</c:v>
                </c:pt>
                <c:pt idx="1796">
                  <c:v>883.75</c:v>
                </c:pt>
                <c:pt idx="1797">
                  <c:v>882.245</c:v>
                </c:pt>
                <c:pt idx="1798">
                  <c:v>880.73900000000003</c:v>
                </c:pt>
                <c:pt idx="1799">
                  <c:v>879.23299999999995</c:v>
                </c:pt>
                <c:pt idx="1800">
                  <c:v>877.72699999999998</c:v>
                </c:pt>
                <c:pt idx="1801">
                  <c:v>876.221</c:v>
                </c:pt>
                <c:pt idx="1802">
                  <c:v>874.71400000000006</c:v>
                </c:pt>
                <c:pt idx="1803">
                  <c:v>873.20699999999999</c:v>
                </c:pt>
                <c:pt idx="1804">
                  <c:v>871.69899999999996</c:v>
                </c:pt>
                <c:pt idx="1805">
                  <c:v>870.19200000000001</c:v>
                </c:pt>
                <c:pt idx="1806">
                  <c:v>868.68399999999997</c:v>
                </c:pt>
                <c:pt idx="1807">
                  <c:v>867.17600000000004</c:v>
                </c:pt>
                <c:pt idx="1808">
                  <c:v>865.66700000000003</c:v>
                </c:pt>
                <c:pt idx="1809">
                  <c:v>864.15800000000002</c:v>
                </c:pt>
                <c:pt idx="1810">
                  <c:v>862.649</c:v>
                </c:pt>
                <c:pt idx="1811">
                  <c:v>861.14</c:v>
                </c:pt>
                <c:pt idx="1812">
                  <c:v>859.63099999999997</c:v>
                </c:pt>
                <c:pt idx="1813">
                  <c:v>858.12099999999998</c:v>
                </c:pt>
                <c:pt idx="1814">
                  <c:v>856.61099999999999</c:v>
                </c:pt>
                <c:pt idx="1815">
                  <c:v>855.1</c:v>
                </c:pt>
                <c:pt idx="1816">
                  <c:v>853.59</c:v>
                </c:pt>
                <c:pt idx="1817">
                  <c:v>852.07899999999995</c:v>
                </c:pt>
                <c:pt idx="1818">
                  <c:v>850.56700000000001</c:v>
                </c:pt>
                <c:pt idx="1819">
                  <c:v>849.05600000000004</c:v>
                </c:pt>
                <c:pt idx="1820">
                  <c:v>847.54399999999998</c:v>
                </c:pt>
                <c:pt idx="1821">
                  <c:v>846.03200000000004</c:v>
                </c:pt>
                <c:pt idx="1822">
                  <c:v>844.52</c:v>
                </c:pt>
                <c:pt idx="1823">
                  <c:v>843.00699999999995</c:v>
                </c:pt>
                <c:pt idx="1824">
                  <c:v>841.49400000000003</c:v>
                </c:pt>
                <c:pt idx="1825">
                  <c:v>839.98099999999999</c:v>
                </c:pt>
                <c:pt idx="1826">
                  <c:v>838.46799999999996</c:v>
                </c:pt>
                <c:pt idx="1827">
                  <c:v>836.95399999999995</c:v>
                </c:pt>
                <c:pt idx="1828">
                  <c:v>835.44</c:v>
                </c:pt>
                <c:pt idx="1829">
                  <c:v>833.92600000000004</c:v>
                </c:pt>
                <c:pt idx="1830">
                  <c:v>832.41099999999994</c:v>
                </c:pt>
                <c:pt idx="1831">
                  <c:v>830.89599999999996</c:v>
                </c:pt>
                <c:pt idx="1832">
                  <c:v>829.38099999999997</c:v>
                </c:pt>
                <c:pt idx="1833">
                  <c:v>827.86599999999999</c:v>
                </c:pt>
                <c:pt idx="1834">
                  <c:v>826.35</c:v>
                </c:pt>
                <c:pt idx="1835">
                  <c:v>824.83399999999995</c:v>
                </c:pt>
                <c:pt idx="1836">
                  <c:v>823.31799999999998</c:v>
                </c:pt>
                <c:pt idx="1837">
                  <c:v>821.80100000000004</c:v>
                </c:pt>
                <c:pt idx="1838">
                  <c:v>820.28499999999997</c:v>
                </c:pt>
                <c:pt idx="1839">
                  <c:v>818.76800000000003</c:v>
                </c:pt>
                <c:pt idx="1840">
                  <c:v>817.25</c:v>
                </c:pt>
                <c:pt idx="1841">
                  <c:v>815.73299999999995</c:v>
                </c:pt>
                <c:pt idx="1842">
                  <c:v>814.21500000000003</c:v>
                </c:pt>
                <c:pt idx="1843">
                  <c:v>812.697</c:v>
                </c:pt>
                <c:pt idx="1844">
                  <c:v>811.178</c:v>
                </c:pt>
                <c:pt idx="1845">
                  <c:v>809.65899999999999</c:v>
                </c:pt>
                <c:pt idx="1846">
                  <c:v>808.14</c:v>
                </c:pt>
                <c:pt idx="1847">
                  <c:v>806.62099999999998</c:v>
                </c:pt>
                <c:pt idx="1848">
                  <c:v>805.10199999999998</c:v>
                </c:pt>
                <c:pt idx="1849">
                  <c:v>803.58199999999999</c:v>
                </c:pt>
                <c:pt idx="1850">
                  <c:v>802.06200000000001</c:v>
                </c:pt>
                <c:pt idx="1851">
                  <c:v>800.54100000000005</c:v>
                </c:pt>
                <c:pt idx="1852">
                  <c:v>799.02</c:v>
                </c:pt>
                <c:pt idx="1853">
                  <c:v>797.49900000000002</c:v>
                </c:pt>
                <c:pt idx="1854">
                  <c:v>795.97799999999995</c:v>
                </c:pt>
                <c:pt idx="1855">
                  <c:v>794.45699999999999</c:v>
                </c:pt>
                <c:pt idx="1856">
                  <c:v>792.93499999999995</c:v>
                </c:pt>
                <c:pt idx="1857">
                  <c:v>791.41300000000001</c:v>
                </c:pt>
                <c:pt idx="1858">
                  <c:v>789.89</c:v>
                </c:pt>
                <c:pt idx="1859">
                  <c:v>788.36800000000005</c:v>
                </c:pt>
                <c:pt idx="1860">
                  <c:v>786.84500000000003</c:v>
                </c:pt>
                <c:pt idx="1861">
                  <c:v>785.322</c:v>
                </c:pt>
                <c:pt idx="1862">
                  <c:v>783.798</c:v>
                </c:pt>
                <c:pt idx="1863">
                  <c:v>782.274</c:v>
                </c:pt>
                <c:pt idx="1864">
                  <c:v>780.75</c:v>
                </c:pt>
                <c:pt idx="1865">
                  <c:v>779.226</c:v>
                </c:pt>
                <c:pt idx="1866">
                  <c:v>777.70100000000002</c:v>
                </c:pt>
                <c:pt idx="1867">
                  <c:v>776.17700000000002</c:v>
                </c:pt>
                <c:pt idx="1868">
                  <c:v>774.65099999999995</c:v>
                </c:pt>
                <c:pt idx="1869">
                  <c:v>773.12599999999998</c:v>
                </c:pt>
                <c:pt idx="1870">
                  <c:v>771.6</c:v>
                </c:pt>
                <c:pt idx="1871">
                  <c:v>770.07399999999996</c:v>
                </c:pt>
                <c:pt idx="1872">
                  <c:v>768.548</c:v>
                </c:pt>
                <c:pt idx="1873">
                  <c:v>767.02099999999996</c:v>
                </c:pt>
                <c:pt idx="1874">
                  <c:v>765.49400000000003</c:v>
                </c:pt>
                <c:pt idx="1875">
                  <c:v>763.96699999999998</c:v>
                </c:pt>
                <c:pt idx="1876">
                  <c:v>762.44</c:v>
                </c:pt>
                <c:pt idx="1877">
                  <c:v>760.91200000000003</c:v>
                </c:pt>
                <c:pt idx="1878">
                  <c:v>759.38400000000001</c:v>
                </c:pt>
                <c:pt idx="1879">
                  <c:v>757.85599999999999</c:v>
                </c:pt>
                <c:pt idx="1880">
                  <c:v>756.327</c:v>
                </c:pt>
                <c:pt idx="1881">
                  <c:v>754.79899999999998</c:v>
                </c:pt>
                <c:pt idx="1882">
                  <c:v>753.26900000000001</c:v>
                </c:pt>
                <c:pt idx="1883">
                  <c:v>751.74</c:v>
                </c:pt>
                <c:pt idx="1884">
                  <c:v>750.21</c:v>
                </c:pt>
                <c:pt idx="1885">
                  <c:v>748.68</c:v>
                </c:pt>
                <c:pt idx="1886">
                  <c:v>747.15</c:v>
                </c:pt>
                <c:pt idx="1887">
                  <c:v>745.62</c:v>
                </c:pt>
                <c:pt idx="1888">
                  <c:v>744.08900000000006</c:v>
                </c:pt>
                <c:pt idx="1889">
                  <c:v>742.55799999999999</c:v>
                </c:pt>
                <c:pt idx="1890">
                  <c:v>741.02599999999995</c:v>
                </c:pt>
                <c:pt idx="1891">
                  <c:v>739.495</c:v>
                </c:pt>
                <c:pt idx="1892">
                  <c:v>737.96299999999997</c:v>
                </c:pt>
                <c:pt idx="1893">
                  <c:v>736.43100000000004</c:v>
                </c:pt>
                <c:pt idx="1894">
                  <c:v>734.89800000000002</c:v>
                </c:pt>
                <c:pt idx="1895">
                  <c:v>733.36500000000001</c:v>
                </c:pt>
                <c:pt idx="1896">
                  <c:v>731.83199999999999</c:v>
                </c:pt>
                <c:pt idx="1897">
                  <c:v>730.29899999999998</c:v>
                </c:pt>
                <c:pt idx="1898">
                  <c:v>728.76499999999999</c:v>
                </c:pt>
                <c:pt idx="1899">
                  <c:v>727.23099999999999</c:v>
                </c:pt>
                <c:pt idx="1900">
                  <c:v>725.697</c:v>
                </c:pt>
                <c:pt idx="1901">
                  <c:v>724.16300000000001</c:v>
                </c:pt>
                <c:pt idx="1902">
                  <c:v>722.62800000000004</c:v>
                </c:pt>
                <c:pt idx="1903">
                  <c:v>721.09299999999996</c:v>
                </c:pt>
                <c:pt idx="1904">
                  <c:v>719.55799999999999</c:v>
                </c:pt>
                <c:pt idx="1905">
                  <c:v>718.02200000000005</c:v>
                </c:pt>
                <c:pt idx="1906">
                  <c:v>716.48599999999999</c:v>
                </c:pt>
                <c:pt idx="1907">
                  <c:v>714.95</c:v>
                </c:pt>
                <c:pt idx="1908">
                  <c:v>713.41300000000001</c:v>
                </c:pt>
                <c:pt idx="1909">
                  <c:v>711.87699999999995</c:v>
                </c:pt>
                <c:pt idx="1910">
                  <c:v>710.34</c:v>
                </c:pt>
                <c:pt idx="1911">
                  <c:v>708.80200000000002</c:v>
                </c:pt>
                <c:pt idx="1912">
                  <c:v>707.26499999999999</c:v>
                </c:pt>
                <c:pt idx="1913">
                  <c:v>705.72699999999998</c:v>
                </c:pt>
                <c:pt idx="1914">
                  <c:v>704.18899999999996</c:v>
                </c:pt>
                <c:pt idx="1915">
                  <c:v>702.65</c:v>
                </c:pt>
                <c:pt idx="1916">
                  <c:v>701.11199999999997</c:v>
                </c:pt>
                <c:pt idx="1917">
                  <c:v>699.57299999999998</c:v>
                </c:pt>
                <c:pt idx="1918">
                  <c:v>698.03300000000002</c:v>
                </c:pt>
                <c:pt idx="1919">
                  <c:v>696.49400000000003</c:v>
                </c:pt>
                <c:pt idx="1920">
                  <c:v>694.95399999999995</c:v>
                </c:pt>
                <c:pt idx="1921">
                  <c:v>693.41399999999999</c:v>
                </c:pt>
                <c:pt idx="1922">
                  <c:v>691.87300000000005</c:v>
                </c:pt>
                <c:pt idx="1923">
                  <c:v>690.33199999999999</c:v>
                </c:pt>
                <c:pt idx="1924">
                  <c:v>688.79100000000005</c:v>
                </c:pt>
                <c:pt idx="1925">
                  <c:v>687.25</c:v>
                </c:pt>
                <c:pt idx="1926">
                  <c:v>685.70899999999995</c:v>
                </c:pt>
                <c:pt idx="1927">
                  <c:v>684.16700000000003</c:v>
                </c:pt>
                <c:pt idx="1928">
                  <c:v>682.625</c:v>
                </c:pt>
                <c:pt idx="1929">
                  <c:v>681.08199999999999</c:v>
                </c:pt>
                <c:pt idx="1930">
                  <c:v>679.53899999999999</c:v>
                </c:pt>
                <c:pt idx="1931">
                  <c:v>677.99599999999998</c:v>
                </c:pt>
                <c:pt idx="1932">
                  <c:v>676.45299999999997</c:v>
                </c:pt>
                <c:pt idx="1933">
                  <c:v>674.90899999999999</c:v>
                </c:pt>
                <c:pt idx="1934">
                  <c:v>673.36599999999999</c:v>
                </c:pt>
                <c:pt idx="1935">
                  <c:v>671.82100000000003</c:v>
                </c:pt>
                <c:pt idx="1936">
                  <c:v>670.27700000000004</c:v>
                </c:pt>
                <c:pt idx="1937">
                  <c:v>668.73199999999997</c:v>
                </c:pt>
                <c:pt idx="1938">
                  <c:v>667.18700000000001</c:v>
                </c:pt>
                <c:pt idx="1939">
                  <c:v>665.64200000000005</c:v>
                </c:pt>
                <c:pt idx="1940">
                  <c:v>664.096</c:v>
                </c:pt>
                <c:pt idx="1941">
                  <c:v>662.55100000000004</c:v>
                </c:pt>
                <c:pt idx="1942">
                  <c:v>661.00400000000002</c:v>
                </c:pt>
                <c:pt idx="1943">
                  <c:v>659.45799999999997</c:v>
                </c:pt>
                <c:pt idx="1944">
                  <c:v>657.91099999999994</c:v>
                </c:pt>
                <c:pt idx="1945">
                  <c:v>656.36400000000003</c:v>
                </c:pt>
                <c:pt idx="1946">
                  <c:v>654.81700000000001</c:v>
                </c:pt>
                <c:pt idx="1947">
                  <c:v>653.26900000000001</c:v>
                </c:pt>
                <c:pt idx="1948">
                  <c:v>651.72199999999998</c:v>
                </c:pt>
                <c:pt idx="1949">
                  <c:v>650.173</c:v>
                </c:pt>
                <c:pt idx="1950">
                  <c:v>648.625</c:v>
                </c:pt>
                <c:pt idx="1951">
                  <c:v>647.07600000000002</c:v>
                </c:pt>
                <c:pt idx="1952">
                  <c:v>645.52700000000004</c:v>
                </c:pt>
                <c:pt idx="1953">
                  <c:v>643.97799999999995</c:v>
                </c:pt>
                <c:pt idx="1954">
                  <c:v>642.428</c:v>
                </c:pt>
                <c:pt idx="1955">
                  <c:v>640.87800000000004</c:v>
                </c:pt>
                <c:pt idx="1956">
                  <c:v>639.32799999999997</c:v>
                </c:pt>
                <c:pt idx="1957">
                  <c:v>637.77800000000002</c:v>
                </c:pt>
                <c:pt idx="1958">
                  <c:v>636.22699999999998</c:v>
                </c:pt>
                <c:pt idx="1959">
                  <c:v>634.67600000000004</c:v>
                </c:pt>
                <c:pt idx="1960">
                  <c:v>633.125</c:v>
                </c:pt>
                <c:pt idx="1961">
                  <c:v>631.57299999999998</c:v>
                </c:pt>
                <c:pt idx="1962">
                  <c:v>630.02099999999996</c:v>
                </c:pt>
                <c:pt idx="1963">
                  <c:v>628.46900000000005</c:v>
                </c:pt>
                <c:pt idx="1964">
                  <c:v>626.91700000000003</c:v>
                </c:pt>
                <c:pt idx="1965">
                  <c:v>625.36400000000003</c:v>
                </c:pt>
                <c:pt idx="1966">
                  <c:v>623.81100000000004</c:v>
                </c:pt>
                <c:pt idx="1967">
                  <c:v>622.25699999999995</c:v>
                </c:pt>
                <c:pt idx="1968">
                  <c:v>620.70399999999995</c:v>
                </c:pt>
                <c:pt idx="1969">
                  <c:v>619.15</c:v>
                </c:pt>
                <c:pt idx="1970">
                  <c:v>617.596</c:v>
                </c:pt>
                <c:pt idx="1971">
                  <c:v>616.04100000000005</c:v>
                </c:pt>
                <c:pt idx="1972">
                  <c:v>614.48599999999999</c:v>
                </c:pt>
                <c:pt idx="1973">
                  <c:v>612.93100000000004</c:v>
                </c:pt>
                <c:pt idx="1974">
                  <c:v>611.37599999999998</c:v>
                </c:pt>
                <c:pt idx="1975">
                  <c:v>609.82000000000005</c:v>
                </c:pt>
                <c:pt idx="1976">
                  <c:v>608.26400000000001</c:v>
                </c:pt>
                <c:pt idx="1977">
                  <c:v>606.70799999999997</c:v>
                </c:pt>
                <c:pt idx="1978">
                  <c:v>605.15200000000004</c:v>
                </c:pt>
                <c:pt idx="1979">
                  <c:v>603.59500000000003</c:v>
                </c:pt>
                <c:pt idx="1980">
                  <c:v>602.03800000000001</c:v>
                </c:pt>
                <c:pt idx="1981">
                  <c:v>600.48</c:v>
                </c:pt>
                <c:pt idx="1982">
                  <c:v>598.923</c:v>
                </c:pt>
                <c:pt idx="1983">
                  <c:v>597.36500000000001</c:v>
                </c:pt>
                <c:pt idx="1984">
                  <c:v>595.80700000000002</c:v>
                </c:pt>
                <c:pt idx="1985">
                  <c:v>594.24800000000005</c:v>
                </c:pt>
                <c:pt idx="1986">
                  <c:v>592.68899999999996</c:v>
                </c:pt>
                <c:pt idx="1987">
                  <c:v>591.13</c:v>
                </c:pt>
                <c:pt idx="1988">
                  <c:v>589.57100000000003</c:v>
                </c:pt>
                <c:pt idx="1989">
                  <c:v>588.01099999999997</c:v>
                </c:pt>
                <c:pt idx="1990">
                  <c:v>586.45100000000002</c:v>
                </c:pt>
                <c:pt idx="1991">
                  <c:v>584.89099999999996</c:v>
                </c:pt>
                <c:pt idx="1992">
                  <c:v>583.33000000000004</c:v>
                </c:pt>
                <c:pt idx="1993">
                  <c:v>581.76900000000001</c:v>
                </c:pt>
                <c:pt idx="1994">
                  <c:v>580.20799999999997</c:v>
                </c:pt>
                <c:pt idx="1995">
                  <c:v>578.64700000000005</c:v>
                </c:pt>
                <c:pt idx="1996">
                  <c:v>577.08500000000004</c:v>
                </c:pt>
                <c:pt idx="1997">
                  <c:v>575.52300000000002</c:v>
                </c:pt>
                <c:pt idx="1998">
                  <c:v>573.96100000000001</c:v>
                </c:pt>
                <c:pt idx="1999">
                  <c:v>572.39800000000002</c:v>
                </c:pt>
                <c:pt idx="2000">
                  <c:v>570.83500000000004</c:v>
                </c:pt>
                <c:pt idx="2001">
                  <c:v>569.27200000000005</c:v>
                </c:pt>
                <c:pt idx="2002">
                  <c:v>567.70899999999995</c:v>
                </c:pt>
                <c:pt idx="2003">
                  <c:v>566.14499999999998</c:v>
                </c:pt>
                <c:pt idx="2004">
                  <c:v>564.58100000000002</c:v>
                </c:pt>
                <c:pt idx="2005">
                  <c:v>563.01700000000005</c:v>
                </c:pt>
                <c:pt idx="2006">
                  <c:v>561.452</c:v>
                </c:pt>
                <c:pt idx="2007">
                  <c:v>559.88699999999994</c:v>
                </c:pt>
                <c:pt idx="2008">
                  <c:v>558.322</c:v>
                </c:pt>
                <c:pt idx="2009">
                  <c:v>556.75599999999997</c:v>
                </c:pt>
                <c:pt idx="2010">
                  <c:v>555.19100000000003</c:v>
                </c:pt>
                <c:pt idx="2011">
                  <c:v>553.62400000000002</c:v>
                </c:pt>
                <c:pt idx="2012">
                  <c:v>552.05799999999999</c:v>
                </c:pt>
                <c:pt idx="2013">
                  <c:v>550.49099999999999</c:v>
                </c:pt>
                <c:pt idx="2014">
                  <c:v>548.92399999999998</c:v>
                </c:pt>
                <c:pt idx="2015">
                  <c:v>547.35699999999997</c:v>
                </c:pt>
                <c:pt idx="2016">
                  <c:v>545.79</c:v>
                </c:pt>
                <c:pt idx="2017">
                  <c:v>544.22199999999998</c:v>
                </c:pt>
                <c:pt idx="2018">
                  <c:v>542.654</c:v>
                </c:pt>
                <c:pt idx="2019">
                  <c:v>541.08500000000004</c:v>
                </c:pt>
                <c:pt idx="2020">
                  <c:v>539.51700000000005</c:v>
                </c:pt>
                <c:pt idx="2021">
                  <c:v>537.94799999999998</c:v>
                </c:pt>
                <c:pt idx="2022">
                  <c:v>536.37800000000004</c:v>
                </c:pt>
                <c:pt idx="2023">
                  <c:v>534.80899999999997</c:v>
                </c:pt>
                <c:pt idx="2024">
                  <c:v>533.23900000000003</c:v>
                </c:pt>
                <c:pt idx="2025">
                  <c:v>531.66899999999998</c:v>
                </c:pt>
                <c:pt idx="2026">
                  <c:v>530.09799999999996</c:v>
                </c:pt>
                <c:pt idx="2027">
                  <c:v>528.52700000000004</c:v>
                </c:pt>
                <c:pt idx="2028">
                  <c:v>526.95600000000002</c:v>
                </c:pt>
                <c:pt idx="2029">
                  <c:v>525.38499999999999</c:v>
                </c:pt>
                <c:pt idx="2030">
                  <c:v>523.81299999999999</c:v>
                </c:pt>
                <c:pt idx="2031">
                  <c:v>522.24199999999996</c:v>
                </c:pt>
                <c:pt idx="2032">
                  <c:v>520.66899999999998</c:v>
                </c:pt>
                <c:pt idx="2033">
                  <c:v>519.09699999999998</c:v>
                </c:pt>
                <c:pt idx="2034">
                  <c:v>517.524</c:v>
                </c:pt>
                <c:pt idx="2035">
                  <c:v>515.95100000000002</c:v>
                </c:pt>
                <c:pt idx="2036">
                  <c:v>514.37699999999995</c:v>
                </c:pt>
                <c:pt idx="2037">
                  <c:v>512.80399999999997</c:v>
                </c:pt>
                <c:pt idx="2038">
                  <c:v>511.23</c:v>
                </c:pt>
                <c:pt idx="2039">
                  <c:v>509.65600000000001</c:v>
                </c:pt>
                <c:pt idx="2040">
                  <c:v>508.08100000000002</c:v>
                </c:pt>
                <c:pt idx="2041">
                  <c:v>506.50599999999997</c:v>
                </c:pt>
                <c:pt idx="2042">
                  <c:v>504.93099999999998</c:v>
                </c:pt>
                <c:pt idx="2043">
                  <c:v>503.35599999999999</c:v>
                </c:pt>
                <c:pt idx="2044">
                  <c:v>501.78</c:v>
                </c:pt>
                <c:pt idx="2045">
                  <c:v>500.20400000000001</c:v>
                </c:pt>
                <c:pt idx="2046">
                  <c:v>498.62700000000001</c:v>
                </c:pt>
                <c:pt idx="2047">
                  <c:v>497.05099999999999</c:v>
                </c:pt>
                <c:pt idx="2048">
                  <c:v>495.47399999999999</c:v>
                </c:pt>
                <c:pt idx="2049">
                  <c:v>493.89699999999999</c:v>
                </c:pt>
                <c:pt idx="2050">
                  <c:v>492.31900000000002</c:v>
                </c:pt>
                <c:pt idx="2051">
                  <c:v>490.74099999999999</c:v>
                </c:pt>
                <c:pt idx="2052">
                  <c:v>489.16300000000001</c:v>
                </c:pt>
                <c:pt idx="2053">
                  <c:v>487.58499999999998</c:v>
                </c:pt>
                <c:pt idx="2054">
                  <c:v>486.00599999999997</c:v>
                </c:pt>
                <c:pt idx="2055">
                  <c:v>484.42700000000002</c:v>
                </c:pt>
                <c:pt idx="2056">
                  <c:v>482.84800000000001</c:v>
                </c:pt>
                <c:pt idx="2057">
                  <c:v>481.26799999999997</c:v>
                </c:pt>
                <c:pt idx="2058">
                  <c:v>479.68799999999999</c:v>
                </c:pt>
                <c:pt idx="2059">
                  <c:v>478.108</c:v>
                </c:pt>
                <c:pt idx="2060">
                  <c:v>476.52800000000002</c:v>
                </c:pt>
                <c:pt idx="2061">
                  <c:v>474.947</c:v>
                </c:pt>
                <c:pt idx="2062">
                  <c:v>473.36599999999999</c:v>
                </c:pt>
                <c:pt idx="2063">
                  <c:v>471.78500000000003</c:v>
                </c:pt>
                <c:pt idx="2064">
                  <c:v>470.20299999999997</c:v>
                </c:pt>
                <c:pt idx="2065">
                  <c:v>468.62099999999998</c:v>
                </c:pt>
                <c:pt idx="2066">
                  <c:v>467.03899999999999</c:v>
                </c:pt>
                <c:pt idx="2067">
                  <c:v>465.45600000000002</c:v>
                </c:pt>
                <c:pt idx="2068">
                  <c:v>463.87400000000002</c:v>
                </c:pt>
                <c:pt idx="2069">
                  <c:v>462.29</c:v>
                </c:pt>
                <c:pt idx="2070">
                  <c:v>460.70699999999999</c:v>
                </c:pt>
                <c:pt idx="2071">
                  <c:v>459.12299999999999</c:v>
                </c:pt>
                <c:pt idx="2072">
                  <c:v>457.53899999999999</c:v>
                </c:pt>
                <c:pt idx="2073">
                  <c:v>455.95499999999998</c:v>
                </c:pt>
                <c:pt idx="2074">
                  <c:v>454.37</c:v>
                </c:pt>
                <c:pt idx="2075">
                  <c:v>452.786</c:v>
                </c:pt>
                <c:pt idx="2076">
                  <c:v>451.2</c:v>
                </c:pt>
                <c:pt idx="2077">
                  <c:v>449.61500000000001</c:v>
                </c:pt>
                <c:pt idx="2078">
                  <c:v>448.029</c:v>
                </c:pt>
                <c:pt idx="2079">
                  <c:v>446.44299999999998</c:v>
                </c:pt>
                <c:pt idx="2080">
                  <c:v>444.85700000000003</c:v>
                </c:pt>
                <c:pt idx="2081">
                  <c:v>443.27</c:v>
                </c:pt>
                <c:pt idx="2082">
                  <c:v>441.68299999999999</c:v>
                </c:pt>
                <c:pt idx="2083">
                  <c:v>440.096</c:v>
                </c:pt>
                <c:pt idx="2084">
                  <c:v>438.50799999999998</c:v>
                </c:pt>
                <c:pt idx="2085">
                  <c:v>436.92</c:v>
                </c:pt>
                <c:pt idx="2086">
                  <c:v>435.33199999999999</c:v>
                </c:pt>
                <c:pt idx="2087">
                  <c:v>433.74400000000003</c:v>
                </c:pt>
                <c:pt idx="2088">
                  <c:v>432.15499999999997</c:v>
                </c:pt>
                <c:pt idx="2089">
                  <c:v>430.56599999999997</c:v>
                </c:pt>
                <c:pt idx="2090">
                  <c:v>428.97699999999998</c:v>
                </c:pt>
                <c:pt idx="2091">
                  <c:v>427.387</c:v>
                </c:pt>
                <c:pt idx="2092">
                  <c:v>425.79700000000003</c:v>
                </c:pt>
                <c:pt idx="2093">
                  <c:v>424.20699999999999</c:v>
                </c:pt>
                <c:pt idx="2094">
                  <c:v>422.61599999999999</c:v>
                </c:pt>
                <c:pt idx="2095">
                  <c:v>421.02499999999998</c:v>
                </c:pt>
                <c:pt idx="2096">
                  <c:v>419.43400000000003</c:v>
                </c:pt>
                <c:pt idx="2097">
                  <c:v>417.84300000000002</c:v>
                </c:pt>
                <c:pt idx="2098">
                  <c:v>416.25099999999998</c:v>
                </c:pt>
                <c:pt idx="2099">
                  <c:v>414.65899999999999</c:v>
                </c:pt>
                <c:pt idx="2100">
                  <c:v>413.06700000000001</c:v>
                </c:pt>
                <c:pt idx="2101">
                  <c:v>411.47399999999999</c:v>
                </c:pt>
                <c:pt idx="2102">
                  <c:v>409.88099999999997</c:v>
                </c:pt>
                <c:pt idx="2103">
                  <c:v>408.28800000000001</c:v>
                </c:pt>
                <c:pt idx="2104">
                  <c:v>406.69400000000002</c:v>
                </c:pt>
                <c:pt idx="2105">
                  <c:v>405.101</c:v>
                </c:pt>
                <c:pt idx="2106">
                  <c:v>403.50599999999997</c:v>
                </c:pt>
                <c:pt idx="2107">
                  <c:v>401.91199999999998</c:v>
                </c:pt>
                <c:pt idx="2108">
                  <c:v>400.31700000000001</c:v>
                </c:pt>
                <c:pt idx="2109">
                  <c:v>398.72199999999998</c:v>
                </c:pt>
                <c:pt idx="2110">
                  <c:v>397.12700000000001</c:v>
                </c:pt>
                <c:pt idx="2111">
                  <c:v>395.53100000000001</c:v>
                </c:pt>
                <c:pt idx="2112">
                  <c:v>393.935</c:v>
                </c:pt>
                <c:pt idx="2113">
                  <c:v>392.339</c:v>
                </c:pt>
                <c:pt idx="2114">
                  <c:v>390.74299999999999</c:v>
                </c:pt>
                <c:pt idx="2115">
                  <c:v>389.14600000000002</c:v>
                </c:pt>
                <c:pt idx="2116">
                  <c:v>387.54899999999998</c:v>
                </c:pt>
                <c:pt idx="2117">
                  <c:v>385.95100000000002</c:v>
                </c:pt>
                <c:pt idx="2118">
                  <c:v>384.35399999999998</c:v>
                </c:pt>
                <c:pt idx="2119">
                  <c:v>382.75599999999997</c:v>
                </c:pt>
                <c:pt idx="2120">
                  <c:v>381.15699999999998</c:v>
                </c:pt>
                <c:pt idx="2121">
                  <c:v>379.55900000000003</c:v>
                </c:pt>
                <c:pt idx="2122">
                  <c:v>377.96</c:v>
                </c:pt>
                <c:pt idx="2123">
                  <c:v>376.36099999999999</c:v>
                </c:pt>
                <c:pt idx="2124">
                  <c:v>374.76100000000002</c:v>
                </c:pt>
                <c:pt idx="2125">
                  <c:v>373.161</c:v>
                </c:pt>
                <c:pt idx="2126">
                  <c:v>371.56099999999998</c:v>
                </c:pt>
                <c:pt idx="2127">
                  <c:v>369.96100000000001</c:v>
                </c:pt>
                <c:pt idx="2128">
                  <c:v>368.36</c:v>
                </c:pt>
                <c:pt idx="2129">
                  <c:v>366.75900000000001</c:v>
                </c:pt>
                <c:pt idx="2130">
                  <c:v>365.15800000000002</c:v>
                </c:pt>
                <c:pt idx="2131">
                  <c:v>363.55599999999998</c:v>
                </c:pt>
                <c:pt idx="2132">
                  <c:v>361.95400000000001</c:v>
                </c:pt>
                <c:pt idx="2133">
                  <c:v>360.35199999999998</c:v>
                </c:pt>
                <c:pt idx="2134">
                  <c:v>358.74900000000002</c:v>
                </c:pt>
                <c:pt idx="2135">
                  <c:v>357.14699999999999</c:v>
                </c:pt>
                <c:pt idx="2136">
                  <c:v>355.54300000000001</c:v>
                </c:pt>
                <c:pt idx="2137">
                  <c:v>353.94</c:v>
                </c:pt>
                <c:pt idx="2138">
                  <c:v>352.33600000000001</c:v>
                </c:pt>
                <c:pt idx="2139">
                  <c:v>350.73200000000003</c:v>
                </c:pt>
                <c:pt idx="2140">
                  <c:v>349.12799999999999</c:v>
                </c:pt>
                <c:pt idx="2141">
                  <c:v>347.52300000000002</c:v>
                </c:pt>
                <c:pt idx="2142">
                  <c:v>345.91800000000001</c:v>
                </c:pt>
                <c:pt idx="2143">
                  <c:v>344.31299999999999</c:v>
                </c:pt>
                <c:pt idx="2144">
                  <c:v>342.70800000000003</c:v>
                </c:pt>
                <c:pt idx="2145">
                  <c:v>341.10199999999998</c:v>
                </c:pt>
                <c:pt idx="2146">
                  <c:v>339.49599999999998</c:v>
                </c:pt>
                <c:pt idx="2147">
                  <c:v>337.88900000000001</c:v>
                </c:pt>
                <c:pt idx="2148">
                  <c:v>336.28199999999998</c:v>
                </c:pt>
                <c:pt idx="2149">
                  <c:v>334.67500000000001</c:v>
                </c:pt>
                <c:pt idx="2150">
                  <c:v>333.06799999999998</c:v>
                </c:pt>
                <c:pt idx="2151">
                  <c:v>331.46</c:v>
                </c:pt>
                <c:pt idx="2152">
                  <c:v>329.85300000000001</c:v>
                </c:pt>
                <c:pt idx="2153">
                  <c:v>328.24400000000003</c:v>
                </c:pt>
                <c:pt idx="2154">
                  <c:v>326.63600000000002</c:v>
                </c:pt>
                <c:pt idx="2155">
                  <c:v>325.02699999999999</c:v>
                </c:pt>
                <c:pt idx="2156">
                  <c:v>323.41800000000001</c:v>
                </c:pt>
                <c:pt idx="2157">
                  <c:v>321.80799999999999</c:v>
                </c:pt>
                <c:pt idx="2158">
                  <c:v>320.19799999999998</c:v>
                </c:pt>
                <c:pt idx="2159">
                  <c:v>318.58800000000002</c:v>
                </c:pt>
                <c:pt idx="2160">
                  <c:v>316.97800000000001</c:v>
                </c:pt>
                <c:pt idx="2161">
                  <c:v>315.36700000000002</c:v>
                </c:pt>
                <c:pt idx="2162">
                  <c:v>313.75599999999997</c:v>
                </c:pt>
                <c:pt idx="2163">
                  <c:v>312.14499999999998</c:v>
                </c:pt>
                <c:pt idx="2164">
                  <c:v>310.53300000000002</c:v>
                </c:pt>
                <c:pt idx="2165">
                  <c:v>308.92200000000003</c:v>
                </c:pt>
                <c:pt idx="2166">
                  <c:v>307.30900000000003</c:v>
                </c:pt>
                <c:pt idx="2167">
                  <c:v>305.697</c:v>
                </c:pt>
                <c:pt idx="2168">
                  <c:v>304.084</c:v>
                </c:pt>
                <c:pt idx="2169">
                  <c:v>302.471</c:v>
                </c:pt>
                <c:pt idx="2170">
                  <c:v>300.858</c:v>
                </c:pt>
                <c:pt idx="2171">
                  <c:v>299.24400000000003</c:v>
                </c:pt>
                <c:pt idx="2172">
                  <c:v>297.63</c:v>
                </c:pt>
                <c:pt idx="2173">
                  <c:v>296.01600000000002</c:v>
                </c:pt>
                <c:pt idx="2174">
                  <c:v>294.40100000000001</c:v>
                </c:pt>
                <c:pt idx="2175">
                  <c:v>292.786</c:v>
                </c:pt>
                <c:pt idx="2176">
                  <c:v>291.17099999999999</c:v>
                </c:pt>
                <c:pt idx="2177">
                  <c:v>289.55500000000001</c:v>
                </c:pt>
                <c:pt idx="2178">
                  <c:v>287.93900000000002</c:v>
                </c:pt>
                <c:pt idx="2179">
                  <c:v>286.32299999999998</c:v>
                </c:pt>
                <c:pt idx="2180">
                  <c:v>284.70699999999999</c:v>
                </c:pt>
                <c:pt idx="2181">
                  <c:v>283.08999999999997</c:v>
                </c:pt>
                <c:pt idx="2182">
                  <c:v>281.47300000000001</c:v>
                </c:pt>
                <c:pt idx="2183">
                  <c:v>279.85599999999999</c:v>
                </c:pt>
                <c:pt idx="2184">
                  <c:v>278.238</c:v>
                </c:pt>
                <c:pt idx="2185">
                  <c:v>276.62</c:v>
                </c:pt>
                <c:pt idx="2186">
                  <c:v>275.00200000000001</c:v>
                </c:pt>
                <c:pt idx="2187">
                  <c:v>273.38299999999998</c:v>
                </c:pt>
                <c:pt idx="2188">
                  <c:v>271.76400000000001</c:v>
                </c:pt>
                <c:pt idx="2189">
                  <c:v>270.14499999999998</c:v>
                </c:pt>
                <c:pt idx="2190">
                  <c:v>268.52499999999998</c:v>
                </c:pt>
                <c:pt idx="2191">
                  <c:v>266.90600000000001</c:v>
                </c:pt>
                <c:pt idx="2192">
                  <c:v>265.28500000000003</c:v>
                </c:pt>
                <c:pt idx="2193">
                  <c:v>263.66500000000002</c:v>
                </c:pt>
                <c:pt idx="2194">
                  <c:v>262.04399999999998</c:v>
                </c:pt>
                <c:pt idx="2195">
                  <c:v>260.423</c:v>
                </c:pt>
                <c:pt idx="2196">
                  <c:v>258.80200000000002</c:v>
                </c:pt>
                <c:pt idx="2197">
                  <c:v>257.18</c:v>
                </c:pt>
                <c:pt idx="2198">
                  <c:v>255.55799999999999</c:v>
                </c:pt>
                <c:pt idx="2199">
                  <c:v>253.93600000000001</c:v>
                </c:pt>
                <c:pt idx="2200">
                  <c:v>252.31399999999999</c:v>
                </c:pt>
                <c:pt idx="2201">
                  <c:v>250.691</c:v>
                </c:pt>
                <c:pt idx="2202">
                  <c:v>249.06700000000001</c:v>
                </c:pt>
                <c:pt idx="2203">
                  <c:v>247.44399999999999</c:v>
                </c:pt>
                <c:pt idx="2204">
                  <c:v>245.82</c:v>
                </c:pt>
                <c:pt idx="2205">
                  <c:v>244.196</c:v>
                </c:pt>
                <c:pt idx="2206">
                  <c:v>242.572</c:v>
                </c:pt>
                <c:pt idx="2207">
                  <c:v>240.947</c:v>
                </c:pt>
                <c:pt idx="2208">
                  <c:v>239.322</c:v>
                </c:pt>
                <c:pt idx="2209">
                  <c:v>237.697</c:v>
                </c:pt>
                <c:pt idx="2210">
                  <c:v>236.071</c:v>
                </c:pt>
                <c:pt idx="2211">
                  <c:v>234.44499999999999</c:v>
                </c:pt>
                <c:pt idx="2212">
                  <c:v>232.81899999999999</c:v>
                </c:pt>
                <c:pt idx="2213">
                  <c:v>231.19200000000001</c:v>
                </c:pt>
                <c:pt idx="2214">
                  <c:v>229.565</c:v>
                </c:pt>
                <c:pt idx="2215">
                  <c:v>227.93799999999999</c:v>
                </c:pt>
                <c:pt idx="2216">
                  <c:v>226.31100000000001</c:v>
                </c:pt>
                <c:pt idx="2217">
                  <c:v>224.68299999999999</c:v>
                </c:pt>
                <c:pt idx="2218">
                  <c:v>223.05500000000001</c:v>
                </c:pt>
                <c:pt idx="2219">
                  <c:v>221.42599999999999</c:v>
                </c:pt>
                <c:pt idx="2220">
                  <c:v>219.798</c:v>
                </c:pt>
                <c:pt idx="2221">
                  <c:v>218.16900000000001</c:v>
                </c:pt>
                <c:pt idx="2222">
                  <c:v>216.53899999999999</c:v>
                </c:pt>
                <c:pt idx="2223">
                  <c:v>214.91</c:v>
                </c:pt>
                <c:pt idx="2224">
                  <c:v>213.28</c:v>
                </c:pt>
                <c:pt idx="2225">
                  <c:v>211.65</c:v>
                </c:pt>
                <c:pt idx="2226">
                  <c:v>210.01900000000001</c:v>
                </c:pt>
                <c:pt idx="2227">
                  <c:v>208.38800000000001</c:v>
                </c:pt>
                <c:pt idx="2228">
                  <c:v>206.75700000000001</c:v>
                </c:pt>
                <c:pt idx="2229">
                  <c:v>205.125</c:v>
                </c:pt>
                <c:pt idx="2230">
                  <c:v>203.494</c:v>
                </c:pt>
                <c:pt idx="2231">
                  <c:v>201.86199999999999</c:v>
                </c:pt>
                <c:pt idx="2232">
                  <c:v>200.22900000000001</c:v>
                </c:pt>
                <c:pt idx="2233">
                  <c:v>198.596</c:v>
                </c:pt>
                <c:pt idx="2234">
                  <c:v>196.96299999999999</c:v>
                </c:pt>
                <c:pt idx="2235">
                  <c:v>195.33</c:v>
                </c:pt>
                <c:pt idx="2236">
                  <c:v>193.696</c:v>
                </c:pt>
                <c:pt idx="2237">
                  <c:v>192.06200000000001</c:v>
                </c:pt>
                <c:pt idx="2238">
                  <c:v>190.428</c:v>
                </c:pt>
                <c:pt idx="2239">
                  <c:v>188.79400000000001</c:v>
                </c:pt>
                <c:pt idx="2240">
                  <c:v>187.15899999999999</c:v>
                </c:pt>
                <c:pt idx="2241">
                  <c:v>185.524</c:v>
                </c:pt>
                <c:pt idx="2242">
                  <c:v>183.88800000000001</c:v>
                </c:pt>
                <c:pt idx="2243">
                  <c:v>182.25200000000001</c:v>
                </c:pt>
                <c:pt idx="2244">
                  <c:v>180.61600000000001</c:v>
                </c:pt>
                <c:pt idx="2245">
                  <c:v>178.98</c:v>
                </c:pt>
                <c:pt idx="2246">
                  <c:v>177.34299999999999</c:v>
                </c:pt>
                <c:pt idx="2247">
                  <c:v>175.70599999999999</c:v>
                </c:pt>
                <c:pt idx="2248">
                  <c:v>174.06800000000001</c:v>
                </c:pt>
                <c:pt idx="2249">
                  <c:v>172.43100000000001</c:v>
                </c:pt>
                <c:pt idx="2250">
                  <c:v>170.79300000000001</c:v>
                </c:pt>
                <c:pt idx="2251">
                  <c:v>169.155</c:v>
                </c:pt>
                <c:pt idx="2252">
                  <c:v>167.51599999999999</c:v>
                </c:pt>
                <c:pt idx="2253">
                  <c:v>165.87700000000001</c:v>
                </c:pt>
                <c:pt idx="2254">
                  <c:v>164.238</c:v>
                </c:pt>
                <c:pt idx="2255">
                  <c:v>162.59800000000001</c:v>
                </c:pt>
                <c:pt idx="2256">
                  <c:v>160.958</c:v>
                </c:pt>
                <c:pt idx="2257">
                  <c:v>159.31800000000001</c:v>
                </c:pt>
                <c:pt idx="2258">
                  <c:v>157.678</c:v>
                </c:pt>
                <c:pt idx="2259">
                  <c:v>156.03700000000001</c:v>
                </c:pt>
                <c:pt idx="2260">
                  <c:v>154.39599999999999</c:v>
                </c:pt>
                <c:pt idx="2261">
                  <c:v>152.75399999999999</c:v>
                </c:pt>
                <c:pt idx="2262">
                  <c:v>151.113</c:v>
                </c:pt>
                <c:pt idx="2263">
                  <c:v>149.471</c:v>
                </c:pt>
                <c:pt idx="2264">
                  <c:v>147.828</c:v>
                </c:pt>
                <c:pt idx="2265">
                  <c:v>146.18600000000001</c:v>
                </c:pt>
                <c:pt idx="2266">
                  <c:v>144.54300000000001</c:v>
                </c:pt>
                <c:pt idx="2267">
                  <c:v>142.899</c:v>
                </c:pt>
                <c:pt idx="2268">
                  <c:v>141.256</c:v>
                </c:pt>
                <c:pt idx="2269">
                  <c:v>139.61199999999999</c:v>
                </c:pt>
                <c:pt idx="2270">
                  <c:v>137.96799999999999</c:v>
                </c:pt>
                <c:pt idx="2271">
                  <c:v>136.32300000000001</c:v>
                </c:pt>
                <c:pt idx="2272">
                  <c:v>134.678</c:v>
                </c:pt>
                <c:pt idx="2273">
                  <c:v>133.03299999999999</c:v>
                </c:pt>
                <c:pt idx="2274">
                  <c:v>131.38800000000001</c:v>
                </c:pt>
                <c:pt idx="2275">
                  <c:v>129.74199999999999</c:v>
                </c:pt>
                <c:pt idx="2276">
                  <c:v>128.096</c:v>
                </c:pt>
                <c:pt idx="2277">
                  <c:v>126.449</c:v>
                </c:pt>
                <c:pt idx="2278">
                  <c:v>124.803</c:v>
                </c:pt>
                <c:pt idx="2279">
                  <c:v>123.15600000000001</c:v>
                </c:pt>
                <c:pt idx="2280">
                  <c:v>121.508</c:v>
                </c:pt>
                <c:pt idx="2281">
                  <c:v>119.861</c:v>
                </c:pt>
                <c:pt idx="2282">
                  <c:v>118.21299999999999</c:v>
                </c:pt>
                <c:pt idx="2283">
                  <c:v>116.56399999999999</c:v>
                </c:pt>
                <c:pt idx="2284">
                  <c:v>114.916</c:v>
                </c:pt>
                <c:pt idx="2285">
                  <c:v>113.267</c:v>
                </c:pt>
                <c:pt idx="2286">
                  <c:v>111.61799999999999</c:v>
                </c:pt>
                <c:pt idx="2287">
                  <c:v>109.968</c:v>
                </c:pt>
                <c:pt idx="2288">
                  <c:v>108.318</c:v>
                </c:pt>
                <c:pt idx="2289">
                  <c:v>106.66800000000001</c:v>
                </c:pt>
                <c:pt idx="2290">
                  <c:v>105.018</c:v>
                </c:pt>
                <c:pt idx="2291">
                  <c:v>103.367</c:v>
                </c:pt>
                <c:pt idx="2292">
                  <c:v>101.71599999999999</c:v>
                </c:pt>
              </c:numCache>
            </c:numRef>
          </c:xVal>
          <c:yVal>
            <c:numRef>
              <c:f>'D4 vs Si'!$E$2:$E$2297</c:f>
              <c:numCache>
                <c:formatCode>General</c:formatCode>
                <c:ptCount val="2296"/>
                <c:pt idx="0">
                  <c:v>391.50299999999999</c:v>
                </c:pt>
                <c:pt idx="1">
                  <c:v>341.71699999999998</c:v>
                </c:pt>
                <c:pt idx="2">
                  <c:v>391.44</c:v>
                </c:pt>
                <c:pt idx="3">
                  <c:v>380.065</c:v>
                </c:pt>
                <c:pt idx="4">
                  <c:v>402.62200000000001</c:v>
                </c:pt>
                <c:pt idx="5">
                  <c:v>395.77199999999999</c:v>
                </c:pt>
                <c:pt idx="6">
                  <c:v>377.61799999999999</c:v>
                </c:pt>
                <c:pt idx="7">
                  <c:v>373.03500000000003</c:v>
                </c:pt>
                <c:pt idx="8">
                  <c:v>357.15100000000001</c:v>
                </c:pt>
                <c:pt idx="9">
                  <c:v>400.03399999999999</c:v>
                </c:pt>
                <c:pt idx="10">
                  <c:v>370.59300000000002</c:v>
                </c:pt>
                <c:pt idx="11">
                  <c:v>375.05099999999999</c:v>
                </c:pt>
                <c:pt idx="12">
                  <c:v>352.4</c:v>
                </c:pt>
                <c:pt idx="13">
                  <c:v>395.25700000000001</c:v>
                </c:pt>
                <c:pt idx="14">
                  <c:v>356.80200000000002</c:v>
                </c:pt>
                <c:pt idx="15">
                  <c:v>374.80700000000002</c:v>
                </c:pt>
                <c:pt idx="16">
                  <c:v>363.45800000000003</c:v>
                </c:pt>
                <c:pt idx="17">
                  <c:v>408.54199999999997</c:v>
                </c:pt>
                <c:pt idx="18">
                  <c:v>365.59699999999998</c:v>
                </c:pt>
                <c:pt idx="19">
                  <c:v>376.81900000000002</c:v>
                </c:pt>
                <c:pt idx="20">
                  <c:v>381.27</c:v>
                </c:pt>
                <c:pt idx="21">
                  <c:v>396.99799999999999</c:v>
                </c:pt>
                <c:pt idx="22">
                  <c:v>396.93299999999999</c:v>
                </c:pt>
                <c:pt idx="23">
                  <c:v>345.005</c:v>
                </c:pt>
                <c:pt idx="24">
                  <c:v>349.45800000000003</c:v>
                </c:pt>
                <c:pt idx="25">
                  <c:v>335.87599999999998</c:v>
                </c:pt>
                <c:pt idx="26">
                  <c:v>376.39</c:v>
                </c:pt>
                <c:pt idx="27">
                  <c:v>365.06099999999998</c:v>
                </c:pt>
                <c:pt idx="28">
                  <c:v>378.52</c:v>
                </c:pt>
                <c:pt idx="29">
                  <c:v>391.97500000000002</c:v>
                </c:pt>
                <c:pt idx="30">
                  <c:v>340.10700000000003</c:v>
                </c:pt>
                <c:pt idx="31">
                  <c:v>400.85500000000002</c:v>
                </c:pt>
                <c:pt idx="32">
                  <c:v>369.267</c:v>
                </c:pt>
                <c:pt idx="33">
                  <c:v>378.21199999999999</c:v>
                </c:pt>
                <c:pt idx="34">
                  <c:v>353.39</c:v>
                </c:pt>
                <c:pt idx="35">
                  <c:v>355.58300000000003</c:v>
                </c:pt>
                <c:pt idx="36">
                  <c:v>373.52699999999999</c:v>
                </c:pt>
                <c:pt idx="37">
                  <c:v>375.71499999999997</c:v>
                </c:pt>
                <c:pt idx="38">
                  <c:v>364.40699999999998</c:v>
                </c:pt>
                <c:pt idx="39">
                  <c:v>371.09500000000003</c:v>
                </c:pt>
                <c:pt idx="40">
                  <c:v>359.791</c:v>
                </c:pt>
                <c:pt idx="41">
                  <c:v>384.464</c:v>
                </c:pt>
                <c:pt idx="42">
                  <c:v>368.66500000000002</c:v>
                </c:pt>
                <c:pt idx="43">
                  <c:v>397.82400000000001</c:v>
                </c:pt>
                <c:pt idx="44">
                  <c:v>357.30900000000003</c:v>
                </c:pt>
                <c:pt idx="45">
                  <c:v>350.51</c:v>
                </c:pt>
                <c:pt idx="46">
                  <c:v>397.62900000000002</c:v>
                </c:pt>
                <c:pt idx="47">
                  <c:v>361.62599999999998</c:v>
                </c:pt>
                <c:pt idx="48">
                  <c:v>384.02499999999998</c:v>
                </c:pt>
                <c:pt idx="49">
                  <c:v>370.49</c:v>
                </c:pt>
                <c:pt idx="50">
                  <c:v>379.41</c:v>
                </c:pt>
                <c:pt idx="51">
                  <c:v>374.858</c:v>
                </c:pt>
                <c:pt idx="52">
                  <c:v>377.041</c:v>
                </c:pt>
                <c:pt idx="53">
                  <c:v>394.93099999999998</c:v>
                </c:pt>
                <c:pt idx="54">
                  <c:v>390.38</c:v>
                </c:pt>
                <c:pt idx="55">
                  <c:v>356.66800000000001</c:v>
                </c:pt>
                <c:pt idx="56">
                  <c:v>354.36700000000002</c:v>
                </c:pt>
                <c:pt idx="57">
                  <c:v>376.73399999999998</c:v>
                </c:pt>
                <c:pt idx="58">
                  <c:v>394.60899999999998</c:v>
                </c:pt>
                <c:pt idx="59">
                  <c:v>378.85300000000001</c:v>
                </c:pt>
                <c:pt idx="60">
                  <c:v>360.86</c:v>
                </c:pt>
                <c:pt idx="61">
                  <c:v>360.80099999999999</c:v>
                </c:pt>
                <c:pt idx="62">
                  <c:v>383.14800000000002</c:v>
                </c:pt>
                <c:pt idx="63">
                  <c:v>387.56599999999997</c:v>
                </c:pt>
                <c:pt idx="64">
                  <c:v>371.82400000000001</c:v>
                </c:pt>
                <c:pt idx="65">
                  <c:v>367.28399999999999</c:v>
                </c:pt>
                <c:pt idx="66">
                  <c:v>378.42</c:v>
                </c:pt>
                <c:pt idx="67">
                  <c:v>351.49200000000002</c:v>
                </c:pt>
                <c:pt idx="68">
                  <c:v>349.19600000000003</c:v>
                </c:pt>
                <c:pt idx="69">
                  <c:v>373.75799999999998</c:v>
                </c:pt>
                <c:pt idx="70">
                  <c:v>353.55799999999999</c:v>
                </c:pt>
                <c:pt idx="71">
                  <c:v>393.77199999999999</c:v>
                </c:pt>
                <c:pt idx="72">
                  <c:v>355.67899999999997</c:v>
                </c:pt>
                <c:pt idx="73">
                  <c:v>386.93400000000003</c:v>
                </c:pt>
                <c:pt idx="74">
                  <c:v>364.50799999999998</c:v>
                </c:pt>
                <c:pt idx="75">
                  <c:v>364.44799999999998</c:v>
                </c:pt>
                <c:pt idx="76">
                  <c:v>368.86</c:v>
                </c:pt>
                <c:pt idx="77">
                  <c:v>357.62400000000002</c:v>
                </c:pt>
                <c:pt idx="78">
                  <c:v>357.565</c:v>
                </c:pt>
                <c:pt idx="79">
                  <c:v>359.74099999999999</c:v>
                </c:pt>
                <c:pt idx="80">
                  <c:v>393.19299999999998</c:v>
                </c:pt>
                <c:pt idx="81">
                  <c:v>379.72699999999998</c:v>
                </c:pt>
                <c:pt idx="82">
                  <c:v>364.03199999999998</c:v>
                </c:pt>
                <c:pt idx="83">
                  <c:v>361.73899999999998</c:v>
                </c:pt>
                <c:pt idx="84">
                  <c:v>386.238</c:v>
                </c:pt>
                <c:pt idx="85">
                  <c:v>361.62099999999998</c:v>
                </c:pt>
                <c:pt idx="86">
                  <c:v>363.79399999999998</c:v>
                </c:pt>
                <c:pt idx="87">
                  <c:v>372.66</c:v>
                </c:pt>
                <c:pt idx="88">
                  <c:v>354.75</c:v>
                </c:pt>
                <c:pt idx="89">
                  <c:v>381.46100000000001</c:v>
                </c:pt>
                <c:pt idx="90">
                  <c:v>341.25200000000001</c:v>
                </c:pt>
                <c:pt idx="91">
                  <c:v>352.346</c:v>
                </c:pt>
                <c:pt idx="92">
                  <c:v>385.733</c:v>
                </c:pt>
                <c:pt idx="93">
                  <c:v>356.68900000000002</c:v>
                </c:pt>
                <c:pt idx="94">
                  <c:v>372.23399999999998</c:v>
                </c:pt>
                <c:pt idx="95">
                  <c:v>392.23</c:v>
                </c:pt>
                <c:pt idx="96">
                  <c:v>356.51400000000001</c:v>
                </c:pt>
                <c:pt idx="97">
                  <c:v>383.19</c:v>
                </c:pt>
                <c:pt idx="98">
                  <c:v>356.39800000000002</c:v>
                </c:pt>
                <c:pt idx="99">
                  <c:v>385.29199999999997</c:v>
                </c:pt>
                <c:pt idx="100">
                  <c:v>358.50799999999998</c:v>
                </c:pt>
                <c:pt idx="101">
                  <c:v>347.31700000000001</c:v>
                </c:pt>
                <c:pt idx="102">
                  <c:v>353.93799999999999</c:v>
                </c:pt>
                <c:pt idx="103">
                  <c:v>396.16800000000001</c:v>
                </c:pt>
                <c:pt idx="104">
                  <c:v>344.92099999999999</c:v>
                </c:pt>
                <c:pt idx="105">
                  <c:v>376.01400000000001</c:v>
                </c:pt>
                <c:pt idx="106">
                  <c:v>364.82900000000001</c:v>
                </c:pt>
                <c:pt idx="107">
                  <c:v>360.32100000000003</c:v>
                </c:pt>
                <c:pt idx="108">
                  <c:v>335.8</c:v>
                </c:pt>
                <c:pt idx="109">
                  <c:v>297.94600000000003</c:v>
                </c:pt>
                <c:pt idx="110">
                  <c:v>353.47500000000002</c:v>
                </c:pt>
                <c:pt idx="111">
                  <c:v>348.97199999999998</c:v>
                </c:pt>
                <c:pt idx="112">
                  <c:v>366.69400000000002</c:v>
                </c:pt>
                <c:pt idx="113">
                  <c:v>355.52300000000002</c:v>
                </c:pt>
                <c:pt idx="114">
                  <c:v>368.79500000000002</c:v>
                </c:pt>
                <c:pt idx="115">
                  <c:v>348.74299999999999</c:v>
                </c:pt>
                <c:pt idx="116">
                  <c:v>355.34899999999999</c:v>
                </c:pt>
                <c:pt idx="117">
                  <c:v>357.51100000000002</c:v>
                </c:pt>
                <c:pt idx="118">
                  <c:v>384.09500000000003</c:v>
                </c:pt>
                <c:pt idx="119">
                  <c:v>348.51499999999999</c:v>
                </c:pt>
                <c:pt idx="120">
                  <c:v>372.87200000000001</c:v>
                </c:pt>
                <c:pt idx="121">
                  <c:v>359.49599999999998</c:v>
                </c:pt>
                <c:pt idx="122">
                  <c:v>352.78100000000001</c:v>
                </c:pt>
                <c:pt idx="123">
                  <c:v>361.59699999999998</c:v>
                </c:pt>
                <c:pt idx="124">
                  <c:v>372.62700000000001</c:v>
                </c:pt>
                <c:pt idx="125">
                  <c:v>341.51900000000001</c:v>
                </c:pt>
                <c:pt idx="126">
                  <c:v>370.28800000000001</c:v>
                </c:pt>
                <c:pt idx="127">
                  <c:v>348.05799999999999</c:v>
                </c:pt>
                <c:pt idx="128">
                  <c:v>374.6</c:v>
                </c:pt>
                <c:pt idx="129">
                  <c:v>390.05200000000002</c:v>
                </c:pt>
                <c:pt idx="130">
                  <c:v>372.26100000000002</c:v>
                </c:pt>
                <c:pt idx="131">
                  <c:v>354.476</c:v>
                </c:pt>
                <c:pt idx="132">
                  <c:v>352.20299999999997</c:v>
                </c:pt>
                <c:pt idx="133">
                  <c:v>325.56799999999998</c:v>
                </c:pt>
                <c:pt idx="134">
                  <c:v>352.08699999999999</c:v>
                </c:pt>
                <c:pt idx="135">
                  <c:v>352.03</c:v>
                </c:pt>
                <c:pt idx="136">
                  <c:v>360.827</c:v>
                </c:pt>
                <c:pt idx="137">
                  <c:v>389.54</c:v>
                </c:pt>
                <c:pt idx="138">
                  <c:v>351.85700000000003</c:v>
                </c:pt>
                <c:pt idx="139">
                  <c:v>323.03500000000003</c:v>
                </c:pt>
                <c:pt idx="140">
                  <c:v>362.80200000000002</c:v>
                </c:pt>
                <c:pt idx="141">
                  <c:v>362.74299999999999</c:v>
                </c:pt>
                <c:pt idx="142">
                  <c:v>349.41399999999999</c:v>
                </c:pt>
                <c:pt idx="143">
                  <c:v>360.41300000000001</c:v>
                </c:pt>
                <c:pt idx="144">
                  <c:v>364.77499999999998</c:v>
                </c:pt>
                <c:pt idx="145">
                  <c:v>333.77</c:v>
                </c:pt>
                <c:pt idx="146">
                  <c:v>340.34500000000003</c:v>
                </c:pt>
                <c:pt idx="147">
                  <c:v>371.22399999999999</c:v>
                </c:pt>
                <c:pt idx="148">
                  <c:v>353.48899999999998</c:v>
                </c:pt>
                <c:pt idx="149">
                  <c:v>362.267</c:v>
                </c:pt>
                <c:pt idx="150">
                  <c:v>348.95600000000002</c:v>
                </c:pt>
                <c:pt idx="151">
                  <c:v>342.274</c:v>
                </c:pt>
                <c:pt idx="152">
                  <c:v>397.41399999999999</c:v>
                </c:pt>
                <c:pt idx="153">
                  <c:v>350.99099999999999</c:v>
                </c:pt>
                <c:pt idx="154">
                  <c:v>381.834</c:v>
                </c:pt>
                <c:pt idx="155">
                  <c:v>390.59800000000001</c:v>
                </c:pt>
                <c:pt idx="156">
                  <c:v>361.851</c:v>
                </c:pt>
                <c:pt idx="157">
                  <c:v>357.37900000000002</c:v>
                </c:pt>
                <c:pt idx="158">
                  <c:v>355.11500000000001</c:v>
                </c:pt>
                <c:pt idx="159">
                  <c:v>302.12900000000002</c:v>
                </c:pt>
                <c:pt idx="160">
                  <c:v>366.02300000000002</c:v>
                </c:pt>
                <c:pt idx="161">
                  <c:v>359.34899999999999</c:v>
                </c:pt>
                <c:pt idx="162">
                  <c:v>370.31099999999998</c:v>
                </c:pt>
                <c:pt idx="163">
                  <c:v>365.84300000000002</c:v>
                </c:pt>
                <c:pt idx="164">
                  <c:v>381.20699999999999</c:v>
                </c:pt>
                <c:pt idx="165">
                  <c:v>372.33199999999999</c:v>
                </c:pt>
                <c:pt idx="166">
                  <c:v>365.66199999999998</c:v>
                </c:pt>
                <c:pt idx="167">
                  <c:v>330.363</c:v>
                </c:pt>
                <c:pt idx="168">
                  <c:v>358.93599999999998</c:v>
                </c:pt>
                <c:pt idx="169">
                  <c:v>321.44799999999998</c:v>
                </c:pt>
                <c:pt idx="170">
                  <c:v>354.41500000000002</c:v>
                </c:pt>
                <c:pt idx="171">
                  <c:v>336.74900000000002</c:v>
                </c:pt>
                <c:pt idx="172">
                  <c:v>385.10700000000003</c:v>
                </c:pt>
                <c:pt idx="173">
                  <c:v>347.64</c:v>
                </c:pt>
                <c:pt idx="174">
                  <c:v>382.78100000000001</c:v>
                </c:pt>
                <c:pt idx="175">
                  <c:v>384.91800000000001</c:v>
                </c:pt>
                <c:pt idx="176">
                  <c:v>376.05799999999999</c:v>
                </c:pt>
                <c:pt idx="177">
                  <c:v>340.815</c:v>
                </c:pt>
                <c:pt idx="178">
                  <c:v>367.14</c:v>
                </c:pt>
                <c:pt idx="179">
                  <c:v>362.68400000000003</c:v>
                </c:pt>
                <c:pt idx="180">
                  <c:v>356.03100000000001</c:v>
                </c:pt>
                <c:pt idx="181">
                  <c:v>351.57799999999997</c:v>
                </c:pt>
                <c:pt idx="182">
                  <c:v>340.53500000000003</c:v>
                </c:pt>
                <c:pt idx="183">
                  <c:v>338.28199999999998</c:v>
                </c:pt>
                <c:pt idx="184">
                  <c:v>333.834</c:v>
                </c:pt>
                <c:pt idx="185">
                  <c:v>351.346</c:v>
                </c:pt>
                <c:pt idx="186">
                  <c:v>338.11500000000001</c:v>
                </c:pt>
                <c:pt idx="187">
                  <c:v>360.012</c:v>
                </c:pt>
                <c:pt idx="188">
                  <c:v>359.952</c:v>
                </c:pt>
                <c:pt idx="189">
                  <c:v>348.92099999999999</c:v>
                </c:pt>
                <c:pt idx="190">
                  <c:v>362.02800000000002</c:v>
                </c:pt>
                <c:pt idx="191">
                  <c:v>337.83699999999999</c:v>
                </c:pt>
                <c:pt idx="192">
                  <c:v>366.29599999999999</c:v>
                </c:pt>
                <c:pt idx="193">
                  <c:v>342.11200000000002</c:v>
                </c:pt>
                <c:pt idx="194">
                  <c:v>388.10199999999998</c:v>
                </c:pt>
                <c:pt idx="195">
                  <c:v>372.69200000000001</c:v>
                </c:pt>
                <c:pt idx="196">
                  <c:v>320.024</c:v>
                </c:pt>
                <c:pt idx="197">
                  <c:v>326.54599999999999</c:v>
                </c:pt>
                <c:pt idx="198">
                  <c:v>359.36</c:v>
                </c:pt>
                <c:pt idx="199">
                  <c:v>361.49200000000002</c:v>
                </c:pt>
                <c:pt idx="200">
                  <c:v>352.67099999999999</c:v>
                </c:pt>
                <c:pt idx="201">
                  <c:v>339.47199999999998</c:v>
                </c:pt>
                <c:pt idx="202">
                  <c:v>345.98500000000001</c:v>
                </c:pt>
                <c:pt idx="203">
                  <c:v>337.17099999999999</c:v>
                </c:pt>
                <c:pt idx="204">
                  <c:v>356.81700000000001</c:v>
                </c:pt>
                <c:pt idx="205">
                  <c:v>356.75799999999998</c:v>
                </c:pt>
                <c:pt idx="206">
                  <c:v>393.90100000000001</c:v>
                </c:pt>
                <c:pt idx="207">
                  <c:v>330.38499999999999</c:v>
                </c:pt>
                <c:pt idx="208">
                  <c:v>332.51799999999997</c:v>
                </c:pt>
                <c:pt idx="209">
                  <c:v>363.08499999999998</c:v>
                </c:pt>
                <c:pt idx="210">
                  <c:v>341.15600000000001</c:v>
                </c:pt>
                <c:pt idx="211">
                  <c:v>336.72699999999998</c:v>
                </c:pt>
                <c:pt idx="212">
                  <c:v>341.04300000000001</c:v>
                </c:pt>
                <c:pt idx="213">
                  <c:v>343.173</c:v>
                </c:pt>
                <c:pt idx="214">
                  <c:v>371.52699999999999</c:v>
                </c:pt>
                <c:pt idx="215">
                  <c:v>351.8</c:v>
                </c:pt>
                <c:pt idx="216">
                  <c:v>321.15600000000001</c:v>
                </c:pt>
                <c:pt idx="217">
                  <c:v>362.60599999999999</c:v>
                </c:pt>
                <c:pt idx="218">
                  <c:v>351.62700000000001</c:v>
                </c:pt>
                <c:pt idx="219">
                  <c:v>312.26299999999998</c:v>
                </c:pt>
                <c:pt idx="220">
                  <c:v>344.96100000000001</c:v>
                </c:pt>
                <c:pt idx="221">
                  <c:v>344.904</c:v>
                </c:pt>
                <c:pt idx="222">
                  <c:v>338.29899999999998</c:v>
                </c:pt>
                <c:pt idx="223">
                  <c:v>340.42599999999999</c:v>
                </c:pt>
                <c:pt idx="224">
                  <c:v>320.733</c:v>
                </c:pt>
                <c:pt idx="225">
                  <c:v>346.858</c:v>
                </c:pt>
                <c:pt idx="226">
                  <c:v>305.35899999999998</c:v>
                </c:pt>
                <c:pt idx="227">
                  <c:v>322.755</c:v>
                </c:pt>
                <c:pt idx="228">
                  <c:v>344.50599999999997</c:v>
                </c:pt>
                <c:pt idx="229">
                  <c:v>320.46899999999999</c:v>
                </c:pt>
                <c:pt idx="230">
                  <c:v>335.67399999999998</c:v>
                </c:pt>
                <c:pt idx="231">
                  <c:v>348.69400000000002</c:v>
                </c:pt>
                <c:pt idx="232">
                  <c:v>313.77300000000002</c:v>
                </c:pt>
                <c:pt idx="233">
                  <c:v>333.32900000000001</c:v>
                </c:pt>
                <c:pt idx="234">
                  <c:v>341.98700000000002</c:v>
                </c:pt>
                <c:pt idx="235">
                  <c:v>341.93099999999998</c:v>
                </c:pt>
                <c:pt idx="236">
                  <c:v>348.40699999999998</c:v>
                </c:pt>
                <c:pt idx="237">
                  <c:v>376.65300000000002</c:v>
                </c:pt>
                <c:pt idx="238">
                  <c:v>363.53</c:v>
                </c:pt>
                <c:pt idx="239">
                  <c:v>335.17599999999999</c:v>
                </c:pt>
                <c:pt idx="240">
                  <c:v>361.23399999999998</c:v>
                </c:pt>
                <c:pt idx="241">
                  <c:v>374.22800000000001</c:v>
                </c:pt>
                <c:pt idx="242">
                  <c:v>358.93900000000002</c:v>
                </c:pt>
                <c:pt idx="243">
                  <c:v>345.82900000000001</c:v>
                </c:pt>
                <c:pt idx="244">
                  <c:v>343.59800000000001</c:v>
                </c:pt>
                <c:pt idx="245">
                  <c:v>356.58699999999999</c:v>
                </c:pt>
                <c:pt idx="246">
                  <c:v>332.61500000000001</c:v>
                </c:pt>
                <c:pt idx="247">
                  <c:v>354.29599999999999</c:v>
                </c:pt>
                <c:pt idx="248">
                  <c:v>371.62299999999999</c:v>
                </c:pt>
                <c:pt idx="249">
                  <c:v>334.62299999999999</c:v>
                </c:pt>
                <c:pt idx="250">
                  <c:v>338.91300000000001</c:v>
                </c:pt>
                <c:pt idx="251">
                  <c:v>345.37299999999999</c:v>
                </c:pt>
                <c:pt idx="252">
                  <c:v>377.89299999999997</c:v>
                </c:pt>
                <c:pt idx="253">
                  <c:v>375.65899999999999</c:v>
                </c:pt>
                <c:pt idx="254">
                  <c:v>345.202</c:v>
                </c:pt>
                <c:pt idx="255">
                  <c:v>358.16899999999998</c:v>
                </c:pt>
                <c:pt idx="256">
                  <c:v>368.96199999999999</c:v>
                </c:pt>
                <c:pt idx="257">
                  <c:v>342.86099999999999</c:v>
                </c:pt>
                <c:pt idx="258">
                  <c:v>338.46499999999997</c:v>
                </c:pt>
                <c:pt idx="259">
                  <c:v>323.22399999999999</c:v>
                </c:pt>
                <c:pt idx="260">
                  <c:v>312.32600000000002</c:v>
                </c:pt>
                <c:pt idx="261">
                  <c:v>357.81400000000002</c:v>
                </c:pt>
                <c:pt idx="262">
                  <c:v>323.06400000000002</c:v>
                </c:pt>
                <c:pt idx="263">
                  <c:v>314.339</c:v>
                </c:pt>
                <c:pt idx="264">
                  <c:v>351.13499999999999</c:v>
                </c:pt>
                <c:pt idx="265">
                  <c:v>351.077</c:v>
                </c:pt>
                <c:pt idx="266">
                  <c:v>357.51900000000001</c:v>
                </c:pt>
                <c:pt idx="267">
                  <c:v>340.12799999999999</c:v>
                </c:pt>
                <c:pt idx="268">
                  <c:v>329.24200000000002</c:v>
                </c:pt>
                <c:pt idx="269">
                  <c:v>357.34199999999998</c:v>
                </c:pt>
                <c:pt idx="270">
                  <c:v>298.81799999999998</c:v>
                </c:pt>
                <c:pt idx="271">
                  <c:v>329.07900000000001</c:v>
                </c:pt>
                <c:pt idx="272">
                  <c:v>331.18900000000002</c:v>
                </c:pt>
                <c:pt idx="273">
                  <c:v>344.12</c:v>
                </c:pt>
                <c:pt idx="274">
                  <c:v>333.24299999999999</c:v>
                </c:pt>
                <c:pt idx="275">
                  <c:v>309.38900000000001</c:v>
                </c:pt>
                <c:pt idx="276">
                  <c:v>346.11200000000002</c:v>
                </c:pt>
                <c:pt idx="277">
                  <c:v>369.846</c:v>
                </c:pt>
                <c:pt idx="278">
                  <c:v>354.64800000000002</c:v>
                </c:pt>
                <c:pt idx="279">
                  <c:v>345.94</c:v>
                </c:pt>
                <c:pt idx="280">
                  <c:v>315.61799999999999</c:v>
                </c:pt>
                <c:pt idx="281">
                  <c:v>350.149</c:v>
                </c:pt>
                <c:pt idx="282">
                  <c:v>311.19200000000001</c:v>
                </c:pt>
                <c:pt idx="283">
                  <c:v>341.39</c:v>
                </c:pt>
                <c:pt idx="284">
                  <c:v>311.089</c:v>
                </c:pt>
                <c:pt idx="285">
                  <c:v>349.91699999999997</c:v>
                </c:pt>
                <c:pt idx="286">
                  <c:v>349.85899999999998</c:v>
                </c:pt>
                <c:pt idx="287">
                  <c:v>349.80099999999999</c:v>
                </c:pt>
                <c:pt idx="288">
                  <c:v>336.79</c:v>
                </c:pt>
                <c:pt idx="289">
                  <c:v>323.78300000000002</c:v>
                </c:pt>
                <c:pt idx="290">
                  <c:v>347.47</c:v>
                </c:pt>
                <c:pt idx="291">
                  <c:v>336.62299999999999</c:v>
                </c:pt>
                <c:pt idx="292">
                  <c:v>345.197</c:v>
                </c:pt>
                <c:pt idx="293">
                  <c:v>358.08300000000003</c:v>
                </c:pt>
                <c:pt idx="294">
                  <c:v>358.02300000000002</c:v>
                </c:pt>
                <c:pt idx="295">
                  <c:v>314.83600000000001</c:v>
                </c:pt>
                <c:pt idx="296">
                  <c:v>329.87599999999998</c:v>
                </c:pt>
                <c:pt idx="297">
                  <c:v>321.19900000000001</c:v>
                </c:pt>
                <c:pt idx="298">
                  <c:v>321.14600000000002</c:v>
                </c:pt>
                <c:pt idx="299">
                  <c:v>353.41699999999997</c:v>
                </c:pt>
                <c:pt idx="300">
                  <c:v>353.35899999999998</c:v>
                </c:pt>
                <c:pt idx="301">
                  <c:v>336.06599999999997</c:v>
                </c:pt>
                <c:pt idx="302">
                  <c:v>333.85599999999999</c:v>
                </c:pt>
                <c:pt idx="303">
                  <c:v>348.87599999999998</c:v>
                </c:pt>
                <c:pt idx="304">
                  <c:v>316.52</c:v>
                </c:pt>
                <c:pt idx="305">
                  <c:v>333.69</c:v>
                </c:pt>
                <c:pt idx="306">
                  <c:v>353.00700000000001</c:v>
                </c:pt>
                <c:pt idx="307">
                  <c:v>322.81900000000002</c:v>
                </c:pt>
                <c:pt idx="308">
                  <c:v>365.80099999999999</c:v>
                </c:pt>
                <c:pt idx="309">
                  <c:v>352.83199999999999</c:v>
                </c:pt>
                <c:pt idx="310">
                  <c:v>352.774</c:v>
                </c:pt>
                <c:pt idx="311">
                  <c:v>331.20800000000003</c:v>
                </c:pt>
                <c:pt idx="312">
                  <c:v>290.29700000000003</c:v>
                </c:pt>
                <c:pt idx="313">
                  <c:v>341.84800000000001</c:v>
                </c:pt>
                <c:pt idx="314">
                  <c:v>313.846</c:v>
                </c:pt>
                <c:pt idx="315">
                  <c:v>309.49599999999998</c:v>
                </c:pt>
                <c:pt idx="316">
                  <c:v>345.976</c:v>
                </c:pt>
                <c:pt idx="317">
                  <c:v>305.096</c:v>
                </c:pt>
                <c:pt idx="318">
                  <c:v>322.23099999999999</c:v>
                </c:pt>
                <c:pt idx="319">
                  <c:v>358.69099999999997</c:v>
                </c:pt>
                <c:pt idx="320">
                  <c:v>332.86200000000002</c:v>
                </c:pt>
                <c:pt idx="321">
                  <c:v>326.36500000000001</c:v>
                </c:pt>
                <c:pt idx="322">
                  <c:v>319.87099999999998</c:v>
                </c:pt>
                <c:pt idx="323">
                  <c:v>324.11</c:v>
                </c:pt>
                <c:pt idx="324">
                  <c:v>341.22500000000002</c:v>
                </c:pt>
                <c:pt idx="325">
                  <c:v>358.334</c:v>
                </c:pt>
                <c:pt idx="326">
                  <c:v>371.14699999999999</c:v>
                </c:pt>
                <c:pt idx="327">
                  <c:v>338.911</c:v>
                </c:pt>
                <c:pt idx="328">
                  <c:v>338.85399999999998</c:v>
                </c:pt>
                <c:pt idx="329">
                  <c:v>300.20100000000002</c:v>
                </c:pt>
                <c:pt idx="330">
                  <c:v>347.31799999999998</c:v>
                </c:pt>
                <c:pt idx="331">
                  <c:v>332.255</c:v>
                </c:pt>
                <c:pt idx="332">
                  <c:v>360.06200000000001</c:v>
                </c:pt>
                <c:pt idx="333">
                  <c:v>293.57299999999998</c:v>
                </c:pt>
                <c:pt idx="334">
                  <c:v>366.37</c:v>
                </c:pt>
                <c:pt idx="335">
                  <c:v>332.03399999999999</c:v>
                </c:pt>
                <c:pt idx="336">
                  <c:v>368.39</c:v>
                </c:pt>
                <c:pt idx="337">
                  <c:v>334.06599999999997</c:v>
                </c:pt>
                <c:pt idx="338">
                  <c:v>338.29199999999997</c:v>
                </c:pt>
                <c:pt idx="339">
                  <c:v>359.64400000000001</c:v>
                </c:pt>
                <c:pt idx="340">
                  <c:v>340.32</c:v>
                </c:pt>
                <c:pt idx="341">
                  <c:v>350.964</c:v>
                </c:pt>
                <c:pt idx="342">
                  <c:v>350.90600000000001</c:v>
                </c:pt>
                <c:pt idx="343">
                  <c:v>342.29</c:v>
                </c:pt>
                <c:pt idx="344">
                  <c:v>310.149</c:v>
                </c:pt>
                <c:pt idx="345">
                  <c:v>329.34500000000003</c:v>
                </c:pt>
                <c:pt idx="346">
                  <c:v>333.56700000000001</c:v>
                </c:pt>
                <c:pt idx="347">
                  <c:v>320.68400000000003</c:v>
                </c:pt>
                <c:pt idx="348">
                  <c:v>307.80599999999998</c:v>
                </c:pt>
                <c:pt idx="349">
                  <c:v>354.77199999999999</c:v>
                </c:pt>
                <c:pt idx="350">
                  <c:v>320.524</c:v>
                </c:pt>
                <c:pt idx="351">
                  <c:v>341.83600000000001</c:v>
                </c:pt>
                <c:pt idx="352">
                  <c:v>350.32299999999998</c:v>
                </c:pt>
                <c:pt idx="353">
                  <c:v>343.858</c:v>
                </c:pt>
                <c:pt idx="354">
                  <c:v>345.93599999999998</c:v>
                </c:pt>
                <c:pt idx="355">
                  <c:v>358.68900000000002</c:v>
                </c:pt>
                <c:pt idx="356">
                  <c:v>341.55200000000002</c:v>
                </c:pt>
                <c:pt idx="357">
                  <c:v>354.30099999999999</c:v>
                </c:pt>
                <c:pt idx="358">
                  <c:v>339.30399999999997</c:v>
                </c:pt>
                <c:pt idx="359">
                  <c:v>328.58</c:v>
                </c:pt>
                <c:pt idx="360">
                  <c:v>351.99099999999999</c:v>
                </c:pt>
                <c:pt idx="361">
                  <c:v>322.072</c:v>
                </c:pt>
                <c:pt idx="362">
                  <c:v>358.27199999999999</c:v>
                </c:pt>
                <c:pt idx="363">
                  <c:v>317.7</c:v>
                </c:pt>
                <c:pt idx="364">
                  <c:v>326.17500000000001</c:v>
                </c:pt>
                <c:pt idx="365">
                  <c:v>311.2</c:v>
                </c:pt>
                <c:pt idx="366">
                  <c:v>349.50900000000001</c:v>
                </c:pt>
                <c:pt idx="367">
                  <c:v>336.666</c:v>
                </c:pt>
                <c:pt idx="368">
                  <c:v>317.43599999999998</c:v>
                </c:pt>
                <c:pt idx="369">
                  <c:v>342.94400000000002</c:v>
                </c:pt>
                <c:pt idx="370">
                  <c:v>340.75799999999998</c:v>
                </c:pt>
                <c:pt idx="371">
                  <c:v>325.79500000000002</c:v>
                </c:pt>
                <c:pt idx="372">
                  <c:v>329.99900000000002</c:v>
                </c:pt>
                <c:pt idx="373">
                  <c:v>332.07299999999998</c:v>
                </c:pt>
                <c:pt idx="374">
                  <c:v>308.60599999999999</c:v>
                </c:pt>
                <c:pt idx="375">
                  <c:v>329.83499999999998</c:v>
                </c:pt>
                <c:pt idx="376">
                  <c:v>340.41800000000001</c:v>
                </c:pt>
                <c:pt idx="377">
                  <c:v>291.43400000000003</c:v>
                </c:pt>
                <c:pt idx="378">
                  <c:v>323.28899999999999</c:v>
                </c:pt>
                <c:pt idx="379">
                  <c:v>342.37400000000002</c:v>
                </c:pt>
                <c:pt idx="380">
                  <c:v>340.19099999999997</c:v>
                </c:pt>
                <c:pt idx="381">
                  <c:v>329.505</c:v>
                </c:pt>
                <c:pt idx="382">
                  <c:v>323.07400000000001</c:v>
                </c:pt>
                <c:pt idx="383">
                  <c:v>308.14400000000001</c:v>
                </c:pt>
                <c:pt idx="384">
                  <c:v>310.21800000000002</c:v>
                </c:pt>
                <c:pt idx="385">
                  <c:v>352.65499999999997</c:v>
                </c:pt>
                <c:pt idx="386">
                  <c:v>337.72800000000001</c:v>
                </c:pt>
                <c:pt idx="387">
                  <c:v>337.67099999999999</c:v>
                </c:pt>
                <c:pt idx="388">
                  <c:v>343.98500000000001</c:v>
                </c:pt>
                <c:pt idx="389">
                  <c:v>299.34500000000003</c:v>
                </c:pt>
                <c:pt idx="390">
                  <c:v>320.52100000000002</c:v>
                </c:pt>
                <c:pt idx="391">
                  <c:v>341.69099999999997</c:v>
                </c:pt>
                <c:pt idx="392">
                  <c:v>371.34100000000001</c:v>
                </c:pt>
                <c:pt idx="393">
                  <c:v>335.21199999999999</c:v>
                </c:pt>
                <c:pt idx="394">
                  <c:v>307.58</c:v>
                </c:pt>
                <c:pt idx="395">
                  <c:v>339.34300000000002</c:v>
                </c:pt>
                <c:pt idx="396">
                  <c:v>335.04500000000002</c:v>
                </c:pt>
                <c:pt idx="397">
                  <c:v>284.10500000000002</c:v>
                </c:pt>
                <c:pt idx="398">
                  <c:v>345.53199999999998</c:v>
                </c:pt>
                <c:pt idx="399">
                  <c:v>356.072</c:v>
                </c:pt>
                <c:pt idx="400">
                  <c:v>328.464</c:v>
                </c:pt>
                <c:pt idx="401">
                  <c:v>345.36</c:v>
                </c:pt>
                <c:pt idx="402">
                  <c:v>336.82900000000001</c:v>
                </c:pt>
                <c:pt idx="403">
                  <c:v>305.00099999999998</c:v>
                </c:pt>
                <c:pt idx="404">
                  <c:v>351.54</c:v>
                </c:pt>
                <c:pt idx="405">
                  <c:v>340.89499999999998</c:v>
                </c:pt>
                <c:pt idx="406">
                  <c:v>323.90199999999999</c:v>
                </c:pt>
                <c:pt idx="407">
                  <c:v>323.84800000000001</c:v>
                </c:pt>
                <c:pt idx="408">
                  <c:v>336.49200000000002</c:v>
                </c:pt>
                <c:pt idx="409">
                  <c:v>349.13099999999997</c:v>
                </c:pt>
                <c:pt idx="410">
                  <c:v>296.18299999999999</c:v>
                </c:pt>
                <c:pt idx="411">
                  <c:v>346.9</c:v>
                </c:pt>
                <c:pt idx="412">
                  <c:v>323.57799999999997</c:v>
                </c:pt>
                <c:pt idx="413">
                  <c:v>327.75299999999999</c:v>
                </c:pt>
                <c:pt idx="414">
                  <c:v>317.12799999999999</c:v>
                </c:pt>
                <c:pt idx="415">
                  <c:v>342.44099999999997</c:v>
                </c:pt>
                <c:pt idx="416">
                  <c:v>283.20600000000002</c:v>
                </c:pt>
                <c:pt idx="417">
                  <c:v>323.30799999999999</c:v>
                </c:pt>
                <c:pt idx="418">
                  <c:v>331.70600000000002</c:v>
                </c:pt>
                <c:pt idx="419">
                  <c:v>304.18900000000002</c:v>
                </c:pt>
                <c:pt idx="420">
                  <c:v>314.69799999999998</c:v>
                </c:pt>
                <c:pt idx="421">
                  <c:v>320.98099999999999</c:v>
                </c:pt>
                <c:pt idx="422">
                  <c:v>308.25900000000001</c:v>
                </c:pt>
                <c:pt idx="423">
                  <c:v>325.096</c:v>
                </c:pt>
                <c:pt idx="424">
                  <c:v>325.04199999999997</c:v>
                </c:pt>
                <c:pt idx="425">
                  <c:v>303.88400000000001</c:v>
                </c:pt>
                <c:pt idx="426">
                  <c:v>333.37299999999999</c:v>
                </c:pt>
                <c:pt idx="427">
                  <c:v>343.86500000000001</c:v>
                </c:pt>
                <c:pt idx="428">
                  <c:v>312.16899999999998</c:v>
                </c:pt>
                <c:pt idx="429">
                  <c:v>301.57299999999998</c:v>
                </c:pt>
                <c:pt idx="430">
                  <c:v>335.25900000000001</c:v>
                </c:pt>
                <c:pt idx="431">
                  <c:v>324.66199999999998</c:v>
                </c:pt>
                <c:pt idx="432">
                  <c:v>316.17700000000002</c:v>
                </c:pt>
                <c:pt idx="433">
                  <c:v>335.09100000000001</c:v>
                </c:pt>
                <c:pt idx="434">
                  <c:v>330.82100000000003</c:v>
                </c:pt>
                <c:pt idx="435">
                  <c:v>313.911</c:v>
                </c:pt>
                <c:pt idx="436">
                  <c:v>349.66800000000001</c:v>
                </c:pt>
                <c:pt idx="437">
                  <c:v>334.86700000000002</c:v>
                </c:pt>
                <c:pt idx="438">
                  <c:v>311.64800000000002</c:v>
                </c:pt>
                <c:pt idx="439">
                  <c:v>332.65</c:v>
                </c:pt>
                <c:pt idx="440">
                  <c:v>307.334</c:v>
                </c:pt>
                <c:pt idx="441">
                  <c:v>315.702</c:v>
                </c:pt>
                <c:pt idx="442">
                  <c:v>279.875</c:v>
                </c:pt>
                <c:pt idx="443">
                  <c:v>302.97199999999998</c:v>
                </c:pt>
                <c:pt idx="444">
                  <c:v>323.95800000000003</c:v>
                </c:pt>
                <c:pt idx="445">
                  <c:v>336.52300000000002</c:v>
                </c:pt>
                <c:pt idx="446">
                  <c:v>302.82</c:v>
                </c:pt>
                <c:pt idx="447">
                  <c:v>315.38499999999999</c:v>
                </c:pt>
                <c:pt idx="448">
                  <c:v>321.63900000000001</c:v>
                </c:pt>
                <c:pt idx="449">
                  <c:v>351.012</c:v>
                </c:pt>
                <c:pt idx="450">
                  <c:v>340.44499999999999</c:v>
                </c:pt>
                <c:pt idx="451">
                  <c:v>315.17399999999998</c:v>
                </c:pt>
                <c:pt idx="452">
                  <c:v>355.03699999999998</c:v>
                </c:pt>
                <c:pt idx="453">
                  <c:v>325.57100000000003</c:v>
                </c:pt>
                <c:pt idx="454">
                  <c:v>333.91699999999997</c:v>
                </c:pt>
                <c:pt idx="455">
                  <c:v>350.66</c:v>
                </c:pt>
                <c:pt idx="456">
                  <c:v>317.01100000000002</c:v>
                </c:pt>
                <c:pt idx="457">
                  <c:v>312.75900000000001</c:v>
                </c:pt>
                <c:pt idx="458">
                  <c:v>327.39800000000002</c:v>
                </c:pt>
                <c:pt idx="459">
                  <c:v>314.75299999999999</c:v>
                </c:pt>
                <c:pt idx="460">
                  <c:v>329.387</c:v>
                </c:pt>
                <c:pt idx="461">
                  <c:v>344.01499999999999</c:v>
                </c:pt>
                <c:pt idx="462">
                  <c:v>331.37400000000002</c:v>
                </c:pt>
                <c:pt idx="463">
                  <c:v>295.67</c:v>
                </c:pt>
                <c:pt idx="464">
                  <c:v>316.58699999999999</c:v>
                </c:pt>
                <c:pt idx="465">
                  <c:v>331.20699999999999</c:v>
                </c:pt>
                <c:pt idx="466">
                  <c:v>316.48099999999999</c:v>
                </c:pt>
                <c:pt idx="467">
                  <c:v>293.37700000000001</c:v>
                </c:pt>
                <c:pt idx="468">
                  <c:v>297.51799999999997</c:v>
                </c:pt>
                <c:pt idx="469">
                  <c:v>305.84800000000001</c:v>
                </c:pt>
                <c:pt idx="470">
                  <c:v>320.45800000000003</c:v>
                </c:pt>
                <c:pt idx="471">
                  <c:v>316.21600000000001</c:v>
                </c:pt>
                <c:pt idx="472">
                  <c:v>318.25700000000001</c:v>
                </c:pt>
                <c:pt idx="473">
                  <c:v>299.363</c:v>
                </c:pt>
                <c:pt idx="474">
                  <c:v>332.80200000000002</c:v>
                </c:pt>
                <c:pt idx="475">
                  <c:v>328.56099999999998</c:v>
                </c:pt>
                <c:pt idx="476">
                  <c:v>328.50599999999997</c:v>
                </c:pt>
                <c:pt idx="477">
                  <c:v>324.267</c:v>
                </c:pt>
                <c:pt idx="478">
                  <c:v>322.12099999999998</c:v>
                </c:pt>
                <c:pt idx="479">
                  <c:v>338.798</c:v>
                </c:pt>
                <c:pt idx="480">
                  <c:v>317.83100000000002</c:v>
                </c:pt>
                <c:pt idx="481">
                  <c:v>326.14</c:v>
                </c:pt>
                <c:pt idx="482">
                  <c:v>326.08600000000001</c:v>
                </c:pt>
                <c:pt idx="483">
                  <c:v>321.851</c:v>
                </c:pt>
                <c:pt idx="484">
                  <c:v>346.87200000000001</c:v>
                </c:pt>
                <c:pt idx="485">
                  <c:v>319.654</c:v>
                </c:pt>
                <c:pt idx="486">
                  <c:v>317.512</c:v>
                </c:pt>
                <c:pt idx="487">
                  <c:v>327.90100000000001</c:v>
                </c:pt>
                <c:pt idx="488">
                  <c:v>317.40499999999997</c:v>
                </c:pt>
                <c:pt idx="489">
                  <c:v>275.59500000000003</c:v>
                </c:pt>
                <c:pt idx="490">
                  <c:v>319.38600000000002</c:v>
                </c:pt>
                <c:pt idx="491">
                  <c:v>315.15899999999999</c:v>
                </c:pt>
                <c:pt idx="492">
                  <c:v>327.62700000000001</c:v>
                </c:pt>
                <c:pt idx="493">
                  <c:v>319.226</c:v>
                </c:pt>
                <c:pt idx="494">
                  <c:v>306.65600000000001</c:v>
                </c:pt>
                <c:pt idx="495">
                  <c:v>339.976</c:v>
                </c:pt>
                <c:pt idx="496">
                  <c:v>331.57799999999997</c:v>
                </c:pt>
                <c:pt idx="497">
                  <c:v>302.33199999999999</c:v>
                </c:pt>
                <c:pt idx="498">
                  <c:v>293.94200000000001</c:v>
                </c:pt>
                <c:pt idx="499">
                  <c:v>291.80799999999999</c:v>
                </c:pt>
                <c:pt idx="500">
                  <c:v>339.69099999999997</c:v>
                </c:pt>
                <c:pt idx="501">
                  <c:v>329.21600000000001</c:v>
                </c:pt>
                <c:pt idx="502">
                  <c:v>299.995</c:v>
                </c:pt>
                <c:pt idx="503">
                  <c:v>316.608</c:v>
                </c:pt>
                <c:pt idx="504">
                  <c:v>316.55500000000001</c:v>
                </c:pt>
                <c:pt idx="505">
                  <c:v>320.666</c:v>
                </c:pt>
                <c:pt idx="506">
                  <c:v>312.28500000000003</c:v>
                </c:pt>
                <c:pt idx="507">
                  <c:v>297.66199999999998</c:v>
                </c:pt>
                <c:pt idx="508">
                  <c:v>326.74900000000002</c:v>
                </c:pt>
                <c:pt idx="509">
                  <c:v>307.96600000000001</c:v>
                </c:pt>
                <c:pt idx="510">
                  <c:v>293.351</c:v>
                </c:pt>
                <c:pt idx="511">
                  <c:v>324.50400000000002</c:v>
                </c:pt>
                <c:pt idx="512">
                  <c:v>322.37</c:v>
                </c:pt>
                <c:pt idx="513">
                  <c:v>311.91899999999998</c:v>
                </c:pt>
                <c:pt idx="514">
                  <c:v>316.024</c:v>
                </c:pt>
                <c:pt idx="515">
                  <c:v>338.83800000000002</c:v>
                </c:pt>
                <c:pt idx="516">
                  <c:v>317.99700000000001</c:v>
                </c:pt>
                <c:pt idx="517">
                  <c:v>330.41199999999998</c:v>
                </c:pt>
                <c:pt idx="518">
                  <c:v>290.88</c:v>
                </c:pt>
                <c:pt idx="519">
                  <c:v>311.60500000000002</c:v>
                </c:pt>
                <c:pt idx="520">
                  <c:v>313.62900000000002</c:v>
                </c:pt>
                <c:pt idx="521">
                  <c:v>288.65699999999998</c:v>
                </c:pt>
                <c:pt idx="522">
                  <c:v>296.91300000000001</c:v>
                </c:pt>
                <c:pt idx="523">
                  <c:v>305.16699999999997</c:v>
                </c:pt>
                <c:pt idx="524">
                  <c:v>365.30900000000003</c:v>
                </c:pt>
                <c:pt idx="525">
                  <c:v>305.065</c:v>
                </c:pt>
                <c:pt idx="526">
                  <c:v>300.86399999999998</c:v>
                </c:pt>
                <c:pt idx="527">
                  <c:v>331.93200000000002</c:v>
                </c:pt>
                <c:pt idx="528">
                  <c:v>313.20800000000003</c:v>
                </c:pt>
                <c:pt idx="529">
                  <c:v>311.08199999999999</c:v>
                </c:pt>
                <c:pt idx="530">
                  <c:v>327.61799999999999</c:v>
                </c:pt>
                <c:pt idx="531">
                  <c:v>317.197</c:v>
                </c:pt>
                <c:pt idx="532">
                  <c:v>304.70699999999999</c:v>
                </c:pt>
                <c:pt idx="533">
                  <c:v>306.72800000000001</c:v>
                </c:pt>
                <c:pt idx="534">
                  <c:v>317.03699999999998</c:v>
                </c:pt>
                <c:pt idx="535">
                  <c:v>285.90699999999998</c:v>
                </c:pt>
                <c:pt idx="536">
                  <c:v>316.93</c:v>
                </c:pt>
                <c:pt idx="537">
                  <c:v>339.65899999999999</c:v>
                </c:pt>
                <c:pt idx="538">
                  <c:v>304.399</c:v>
                </c:pt>
                <c:pt idx="539">
                  <c:v>296.06700000000001</c:v>
                </c:pt>
                <c:pt idx="540">
                  <c:v>327.06799999999998</c:v>
                </c:pt>
                <c:pt idx="541">
                  <c:v>310.45499999999998</c:v>
                </c:pt>
                <c:pt idx="542">
                  <c:v>291.779</c:v>
                </c:pt>
                <c:pt idx="543">
                  <c:v>318.62700000000001</c:v>
                </c:pt>
                <c:pt idx="544">
                  <c:v>324.779</c:v>
                </c:pt>
                <c:pt idx="545">
                  <c:v>324.72500000000002</c:v>
                </c:pt>
                <c:pt idx="546">
                  <c:v>335.01</c:v>
                </c:pt>
                <c:pt idx="547">
                  <c:v>339.089</c:v>
                </c:pt>
                <c:pt idx="548">
                  <c:v>326.62799999999999</c:v>
                </c:pt>
                <c:pt idx="549">
                  <c:v>312.10500000000002</c:v>
                </c:pt>
                <c:pt idx="550">
                  <c:v>312.05200000000002</c:v>
                </c:pt>
                <c:pt idx="551">
                  <c:v>322.33100000000002</c:v>
                </c:pt>
                <c:pt idx="552">
                  <c:v>305.75</c:v>
                </c:pt>
                <c:pt idx="553">
                  <c:v>293.30500000000001</c:v>
                </c:pt>
                <c:pt idx="554">
                  <c:v>303.58199999999999</c:v>
                </c:pt>
                <c:pt idx="555">
                  <c:v>317.98399999999998</c:v>
                </c:pt>
                <c:pt idx="556">
                  <c:v>301.41500000000002</c:v>
                </c:pt>
                <c:pt idx="557">
                  <c:v>317.87700000000001</c:v>
                </c:pt>
                <c:pt idx="558">
                  <c:v>301.31400000000002</c:v>
                </c:pt>
                <c:pt idx="559">
                  <c:v>332.214</c:v>
                </c:pt>
                <c:pt idx="560">
                  <c:v>303.27499999999998</c:v>
                </c:pt>
                <c:pt idx="561">
                  <c:v>303.22399999999999</c:v>
                </c:pt>
                <c:pt idx="562">
                  <c:v>319.67200000000003</c:v>
                </c:pt>
                <c:pt idx="563">
                  <c:v>321.68099999999998</c:v>
                </c:pt>
                <c:pt idx="564">
                  <c:v>317.50299999999999</c:v>
                </c:pt>
                <c:pt idx="565">
                  <c:v>309.20400000000001</c:v>
                </c:pt>
                <c:pt idx="566">
                  <c:v>296.786</c:v>
                </c:pt>
                <c:pt idx="567">
                  <c:v>292.61500000000001</c:v>
                </c:pt>
                <c:pt idx="568">
                  <c:v>315.22899999999998</c:v>
                </c:pt>
                <c:pt idx="569">
                  <c:v>290.45600000000002</c:v>
                </c:pt>
                <c:pt idx="570">
                  <c:v>327.48099999999999</c:v>
                </c:pt>
                <c:pt idx="571">
                  <c:v>300.65499999999997</c:v>
                </c:pt>
                <c:pt idx="572">
                  <c:v>302.66300000000001</c:v>
                </c:pt>
                <c:pt idx="573">
                  <c:v>306.72899999999998</c:v>
                </c:pt>
                <c:pt idx="574">
                  <c:v>306.678</c:v>
                </c:pt>
                <c:pt idx="575">
                  <c:v>283.98899999999998</c:v>
                </c:pt>
                <c:pt idx="576">
                  <c:v>314.80500000000001</c:v>
                </c:pt>
                <c:pt idx="577">
                  <c:v>285.95100000000002</c:v>
                </c:pt>
                <c:pt idx="578">
                  <c:v>300.3</c:v>
                </c:pt>
                <c:pt idx="579">
                  <c:v>304.363</c:v>
                </c:pt>
                <c:pt idx="580">
                  <c:v>306.36799999999999</c:v>
                </c:pt>
                <c:pt idx="581">
                  <c:v>291.92500000000001</c:v>
                </c:pt>
                <c:pt idx="582">
                  <c:v>275.43299999999999</c:v>
                </c:pt>
                <c:pt idx="583">
                  <c:v>297.99200000000002</c:v>
                </c:pt>
                <c:pt idx="584">
                  <c:v>322.60000000000002</c:v>
                </c:pt>
                <c:pt idx="585">
                  <c:v>310.21899999999999</c:v>
                </c:pt>
                <c:pt idx="586">
                  <c:v>308.11200000000002</c:v>
                </c:pt>
                <c:pt idx="587">
                  <c:v>318.32900000000001</c:v>
                </c:pt>
                <c:pt idx="588">
                  <c:v>328.54199999999997</c:v>
                </c:pt>
                <c:pt idx="589">
                  <c:v>320.27499999999998</c:v>
                </c:pt>
                <c:pt idx="590">
                  <c:v>285.32499999999999</c:v>
                </c:pt>
                <c:pt idx="591">
                  <c:v>303.74799999999999</c:v>
                </c:pt>
                <c:pt idx="592">
                  <c:v>291.38499999999999</c:v>
                </c:pt>
                <c:pt idx="593">
                  <c:v>320.05900000000003</c:v>
                </c:pt>
                <c:pt idx="594">
                  <c:v>291.286</c:v>
                </c:pt>
                <c:pt idx="595">
                  <c:v>274.82900000000001</c:v>
                </c:pt>
                <c:pt idx="596">
                  <c:v>309.64400000000001</c:v>
                </c:pt>
                <c:pt idx="597">
                  <c:v>307.541</c:v>
                </c:pt>
                <c:pt idx="598">
                  <c:v>319.78899999999999</c:v>
                </c:pt>
                <c:pt idx="599">
                  <c:v>295.14</c:v>
                </c:pt>
                <c:pt idx="600">
                  <c:v>307.38600000000002</c:v>
                </c:pt>
                <c:pt idx="601">
                  <c:v>342.16500000000002</c:v>
                </c:pt>
                <c:pt idx="602">
                  <c:v>284.74799999999999</c:v>
                </c:pt>
                <c:pt idx="603">
                  <c:v>325.66399999999999</c:v>
                </c:pt>
                <c:pt idx="604">
                  <c:v>282.60399999999998</c:v>
                </c:pt>
                <c:pt idx="605">
                  <c:v>313.26900000000001</c:v>
                </c:pt>
                <c:pt idx="606">
                  <c:v>325.49900000000002</c:v>
                </c:pt>
                <c:pt idx="607">
                  <c:v>325.44400000000002</c:v>
                </c:pt>
                <c:pt idx="608">
                  <c:v>315.15699999999998</c:v>
                </c:pt>
                <c:pt idx="609">
                  <c:v>290.55</c:v>
                </c:pt>
                <c:pt idx="610">
                  <c:v>284.36399999999998</c:v>
                </c:pt>
                <c:pt idx="611">
                  <c:v>265.90699999999998</c:v>
                </c:pt>
                <c:pt idx="612">
                  <c:v>286.31299999999999</c:v>
                </c:pt>
                <c:pt idx="613">
                  <c:v>380.32299999999998</c:v>
                </c:pt>
                <c:pt idx="614">
                  <c:v>282.12700000000001</c:v>
                </c:pt>
                <c:pt idx="615">
                  <c:v>329.09300000000002</c:v>
                </c:pt>
                <c:pt idx="616">
                  <c:v>300.42500000000001</c:v>
                </c:pt>
                <c:pt idx="617">
                  <c:v>288.11399999999998</c:v>
                </c:pt>
                <c:pt idx="618">
                  <c:v>286.02300000000002</c:v>
                </c:pt>
                <c:pt idx="619">
                  <c:v>294.14499999999998</c:v>
                </c:pt>
                <c:pt idx="620">
                  <c:v>283.88400000000001</c:v>
                </c:pt>
                <c:pt idx="621">
                  <c:v>336.92700000000002</c:v>
                </c:pt>
                <c:pt idx="622">
                  <c:v>310.32900000000001</c:v>
                </c:pt>
                <c:pt idx="623">
                  <c:v>300.07</c:v>
                </c:pt>
                <c:pt idx="624">
                  <c:v>281.65100000000001</c:v>
                </c:pt>
                <c:pt idx="625">
                  <c:v>314.25299999999999</c:v>
                </c:pt>
                <c:pt idx="626">
                  <c:v>312.16000000000003</c:v>
                </c:pt>
                <c:pt idx="627">
                  <c:v>301.90699999999998</c:v>
                </c:pt>
                <c:pt idx="628">
                  <c:v>301.85599999999999</c:v>
                </c:pt>
                <c:pt idx="629">
                  <c:v>293.64800000000002</c:v>
                </c:pt>
                <c:pt idx="630">
                  <c:v>293.59899999999999</c:v>
                </c:pt>
                <c:pt idx="631">
                  <c:v>301.70299999999997</c:v>
                </c:pt>
                <c:pt idx="632">
                  <c:v>291.46100000000001</c:v>
                </c:pt>
                <c:pt idx="633">
                  <c:v>317.904</c:v>
                </c:pt>
                <c:pt idx="634">
                  <c:v>289.32499999999999</c:v>
                </c:pt>
                <c:pt idx="635">
                  <c:v>307.61099999999999</c:v>
                </c:pt>
                <c:pt idx="636">
                  <c:v>277.00700000000001</c:v>
                </c:pt>
                <c:pt idx="637">
                  <c:v>289.17899999999997</c:v>
                </c:pt>
                <c:pt idx="638">
                  <c:v>315.59899999999999</c:v>
                </c:pt>
                <c:pt idx="639">
                  <c:v>268.72300000000001</c:v>
                </c:pt>
                <c:pt idx="640">
                  <c:v>303.27999999999997</c:v>
                </c:pt>
                <c:pt idx="641">
                  <c:v>272.702</c:v>
                </c:pt>
                <c:pt idx="642">
                  <c:v>309.28199999999998</c:v>
                </c:pt>
                <c:pt idx="643">
                  <c:v>297.02300000000002</c:v>
                </c:pt>
                <c:pt idx="644">
                  <c:v>301.041</c:v>
                </c:pt>
                <c:pt idx="645">
                  <c:v>284.72000000000003</c:v>
                </c:pt>
                <c:pt idx="646">
                  <c:v>327.37299999999999</c:v>
                </c:pt>
                <c:pt idx="647">
                  <c:v>292.75599999999997</c:v>
                </c:pt>
                <c:pt idx="648">
                  <c:v>278.47699999999998</c:v>
                </c:pt>
                <c:pt idx="649">
                  <c:v>317.04500000000002</c:v>
                </c:pt>
                <c:pt idx="650">
                  <c:v>292.60700000000003</c:v>
                </c:pt>
                <c:pt idx="651">
                  <c:v>298.65300000000002</c:v>
                </c:pt>
                <c:pt idx="652">
                  <c:v>292.50799999999998</c:v>
                </c:pt>
                <c:pt idx="653">
                  <c:v>300.58199999999999</c:v>
                </c:pt>
                <c:pt idx="654">
                  <c:v>282.25599999999997</c:v>
                </c:pt>
                <c:pt idx="655">
                  <c:v>292.36</c:v>
                </c:pt>
                <c:pt idx="656">
                  <c:v>290.27999999999997</c:v>
                </c:pt>
                <c:pt idx="657">
                  <c:v>286.17200000000003</c:v>
                </c:pt>
                <c:pt idx="658">
                  <c:v>278.00599999999997</c:v>
                </c:pt>
                <c:pt idx="659">
                  <c:v>328.68200000000002</c:v>
                </c:pt>
                <c:pt idx="660">
                  <c:v>304.28399999999999</c:v>
                </c:pt>
                <c:pt idx="661">
                  <c:v>310.31700000000001</c:v>
                </c:pt>
                <c:pt idx="662">
                  <c:v>314.32</c:v>
                </c:pt>
                <c:pt idx="663">
                  <c:v>306.15600000000001</c:v>
                </c:pt>
                <c:pt idx="664">
                  <c:v>314.21300000000002</c:v>
                </c:pt>
                <c:pt idx="665">
                  <c:v>299.97199999999998</c:v>
                </c:pt>
                <c:pt idx="666">
                  <c:v>283.709</c:v>
                </c:pt>
                <c:pt idx="667">
                  <c:v>295.81799999999998</c:v>
                </c:pt>
                <c:pt idx="668">
                  <c:v>261.32900000000001</c:v>
                </c:pt>
                <c:pt idx="669">
                  <c:v>251.15799999999999</c:v>
                </c:pt>
                <c:pt idx="670">
                  <c:v>273.392</c:v>
                </c:pt>
                <c:pt idx="671">
                  <c:v>263.221</c:v>
                </c:pt>
                <c:pt idx="672">
                  <c:v>289.49400000000003</c:v>
                </c:pt>
                <c:pt idx="673">
                  <c:v>283.37299999999999</c:v>
                </c:pt>
                <c:pt idx="674">
                  <c:v>283.32499999999999</c:v>
                </c:pt>
                <c:pt idx="675">
                  <c:v>287.32400000000001</c:v>
                </c:pt>
                <c:pt idx="676">
                  <c:v>329.75900000000001</c:v>
                </c:pt>
                <c:pt idx="677">
                  <c:v>283.18099999999998</c:v>
                </c:pt>
                <c:pt idx="678">
                  <c:v>315.49099999999999</c:v>
                </c:pt>
                <c:pt idx="679">
                  <c:v>301.28300000000002</c:v>
                </c:pt>
                <c:pt idx="680">
                  <c:v>285.05900000000003</c:v>
                </c:pt>
                <c:pt idx="681">
                  <c:v>280.96800000000002</c:v>
                </c:pt>
                <c:pt idx="682">
                  <c:v>262.73099999999999</c:v>
                </c:pt>
                <c:pt idx="683">
                  <c:v>280.87200000000001</c:v>
                </c:pt>
                <c:pt idx="684">
                  <c:v>307.089</c:v>
                </c:pt>
                <c:pt idx="685">
                  <c:v>296.93700000000001</c:v>
                </c:pt>
                <c:pt idx="686">
                  <c:v>276.69</c:v>
                </c:pt>
                <c:pt idx="687">
                  <c:v>266.54700000000003</c:v>
                </c:pt>
                <c:pt idx="688">
                  <c:v>266.50200000000001</c:v>
                </c:pt>
                <c:pt idx="689">
                  <c:v>274.53100000000001</c:v>
                </c:pt>
                <c:pt idx="690">
                  <c:v>306.77600000000001</c:v>
                </c:pt>
                <c:pt idx="691">
                  <c:v>274.43799999999999</c:v>
                </c:pt>
                <c:pt idx="692">
                  <c:v>292.54899999999998</c:v>
                </c:pt>
                <c:pt idx="693">
                  <c:v>292.5</c:v>
                </c:pt>
                <c:pt idx="694">
                  <c:v>298.50099999999998</c:v>
                </c:pt>
                <c:pt idx="695">
                  <c:v>268.202</c:v>
                </c:pt>
                <c:pt idx="696">
                  <c:v>292.351</c:v>
                </c:pt>
                <c:pt idx="697">
                  <c:v>280.20600000000002</c:v>
                </c:pt>
                <c:pt idx="698">
                  <c:v>314.42200000000003</c:v>
                </c:pt>
                <c:pt idx="699">
                  <c:v>292.202</c:v>
                </c:pt>
                <c:pt idx="700">
                  <c:v>278.048</c:v>
                </c:pt>
                <c:pt idx="701">
                  <c:v>280.01600000000002</c:v>
                </c:pt>
                <c:pt idx="702">
                  <c:v>265.86900000000003</c:v>
                </c:pt>
                <c:pt idx="703">
                  <c:v>273.87900000000002</c:v>
                </c:pt>
                <c:pt idx="704">
                  <c:v>291.95400000000001</c:v>
                </c:pt>
                <c:pt idx="705">
                  <c:v>289.89100000000002</c:v>
                </c:pt>
                <c:pt idx="706">
                  <c:v>279.77800000000002</c:v>
                </c:pt>
                <c:pt idx="707">
                  <c:v>287.77999999999997</c:v>
                </c:pt>
                <c:pt idx="708">
                  <c:v>279.68299999999999</c:v>
                </c:pt>
                <c:pt idx="709">
                  <c:v>293.71800000000002</c:v>
                </c:pt>
                <c:pt idx="710">
                  <c:v>283.61099999999999</c:v>
                </c:pt>
                <c:pt idx="711">
                  <c:v>313.72899999999998</c:v>
                </c:pt>
                <c:pt idx="712">
                  <c:v>301.61099999999999</c:v>
                </c:pt>
                <c:pt idx="713">
                  <c:v>275.42500000000001</c:v>
                </c:pt>
                <c:pt idx="714">
                  <c:v>289.44799999999998</c:v>
                </c:pt>
                <c:pt idx="715">
                  <c:v>261.26299999999998</c:v>
                </c:pt>
                <c:pt idx="716">
                  <c:v>281.31200000000001</c:v>
                </c:pt>
                <c:pt idx="717">
                  <c:v>305.37299999999999</c:v>
                </c:pt>
                <c:pt idx="718">
                  <c:v>265.14699999999999</c:v>
                </c:pt>
                <c:pt idx="719">
                  <c:v>273.13499999999999</c:v>
                </c:pt>
                <c:pt idx="720">
                  <c:v>289.15300000000002</c:v>
                </c:pt>
                <c:pt idx="721">
                  <c:v>267.02</c:v>
                </c:pt>
                <c:pt idx="722">
                  <c:v>285.04000000000002</c:v>
                </c:pt>
                <c:pt idx="723">
                  <c:v>274.95699999999999</c:v>
                </c:pt>
                <c:pt idx="724">
                  <c:v>298.99</c:v>
                </c:pt>
                <c:pt idx="725">
                  <c:v>266.83800000000002</c:v>
                </c:pt>
                <c:pt idx="726">
                  <c:v>294.87599999999998</c:v>
                </c:pt>
                <c:pt idx="727">
                  <c:v>292.82</c:v>
                </c:pt>
                <c:pt idx="728">
                  <c:v>294.77600000000001</c:v>
                </c:pt>
                <c:pt idx="729">
                  <c:v>294.726</c:v>
                </c:pt>
                <c:pt idx="730">
                  <c:v>312.71699999999998</c:v>
                </c:pt>
                <c:pt idx="731">
                  <c:v>294.625</c:v>
                </c:pt>
                <c:pt idx="732">
                  <c:v>310.60700000000003</c:v>
                </c:pt>
                <c:pt idx="733">
                  <c:v>280.5</c:v>
                </c:pt>
                <c:pt idx="734">
                  <c:v>268.43299999999999</c:v>
                </c:pt>
                <c:pt idx="735">
                  <c:v>278.40199999999999</c:v>
                </c:pt>
                <c:pt idx="736">
                  <c:v>266.339</c:v>
                </c:pt>
                <c:pt idx="737">
                  <c:v>264.29199999999997</c:v>
                </c:pt>
                <c:pt idx="738">
                  <c:v>272.25400000000002</c:v>
                </c:pt>
                <c:pt idx="739">
                  <c:v>274.209</c:v>
                </c:pt>
                <c:pt idx="740">
                  <c:v>286.17</c:v>
                </c:pt>
                <c:pt idx="741">
                  <c:v>280.11799999999999</c:v>
                </c:pt>
                <c:pt idx="742">
                  <c:v>322.08100000000002</c:v>
                </c:pt>
                <c:pt idx="743">
                  <c:v>324.02699999999999</c:v>
                </c:pt>
                <c:pt idx="744">
                  <c:v>329.971</c:v>
                </c:pt>
                <c:pt idx="745">
                  <c:v>331.91399999999999</c:v>
                </c:pt>
                <c:pt idx="746">
                  <c:v>315.86500000000001</c:v>
                </c:pt>
                <c:pt idx="747">
                  <c:v>273.83600000000001</c:v>
                </c:pt>
                <c:pt idx="748">
                  <c:v>267.79399999999998</c:v>
                </c:pt>
                <c:pt idx="749">
                  <c:v>287.73</c:v>
                </c:pt>
                <c:pt idx="750">
                  <c:v>259.71199999999999</c:v>
                </c:pt>
                <c:pt idx="751">
                  <c:v>283.637</c:v>
                </c:pt>
                <c:pt idx="752">
                  <c:v>259.62299999999999</c:v>
                </c:pt>
                <c:pt idx="753">
                  <c:v>261.57600000000002</c:v>
                </c:pt>
                <c:pt idx="754">
                  <c:v>287.48500000000001</c:v>
                </c:pt>
                <c:pt idx="755">
                  <c:v>281.447</c:v>
                </c:pt>
                <c:pt idx="756">
                  <c:v>237.49299999999999</c:v>
                </c:pt>
                <c:pt idx="757">
                  <c:v>287.33800000000002</c:v>
                </c:pt>
                <c:pt idx="758">
                  <c:v>279.30799999999999</c:v>
                </c:pt>
                <c:pt idx="759">
                  <c:v>269.28699999999998</c:v>
                </c:pt>
                <c:pt idx="760">
                  <c:v>279.21300000000002</c:v>
                </c:pt>
                <c:pt idx="761">
                  <c:v>267.20100000000002</c:v>
                </c:pt>
                <c:pt idx="762">
                  <c:v>305.036</c:v>
                </c:pt>
                <c:pt idx="763">
                  <c:v>251.16300000000001</c:v>
                </c:pt>
                <c:pt idx="764">
                  <c:v>271.05099999999999</c:v>
                </c:pt>
                <c:pt idx="765">
                  <c:v>255.06299999999999</c:v>
                </c:pt>
                <c:pt idx="766">
                  <c:v>272.95100000000002</c:v>
                </c:pt>
                <c:pt idx="767">
                  <c:v>270.91199999999998</c:v>
                </c:pt>
                <c:pt idx="768">
                  <c:v>274.84899999999999</c:v>
                </c:pt>
                <c:pt idx="769">
                  <c:v>270.82</c:v>
                </c:pt>
                <c:pt idx="770">
                  <c:v>270.774</c:v>
                </c:pt>
                <c:pt idx="771">
                  <c:v>274.709</c:v>
                </c:pt>
                <c:pt idx="772">
                  <c:v>286.60399999999998</c:v>
                </c:pt>
                <c:pt idx="773">
                  <c:v>268.64499999999998</c:v>
                </c:pt>
                <c:pt idx="774">
                  <c:v>260.64100000000002</c:v>
                </c:pt>
                <c:pt idx="775">
                  <c:v>252.63900000000001</c:v>
                </c:pt>
                <c:pt idx="776">
                  <c:v>268.50799999999998</c:v>
                </c:pt>
                <c:pt idx="777">
                  <c:v>286.35899999999998</c:v>
                </c:pt>
                <c:pt idx="778">
                  <c:v>260.46300000000002</c:v>
                </c:pt>
                <c:pt idx="779">
                  <c:v>266.38200000000001</c:v>
                </c:pt>
                <c:pt idx="780">
                  <c:v>270.31200000000001</c:v>
                </c:pt>
                <c:pt idx="781">
                  <c:v>264.30399999999997</c:v>
                </c:pt>
                <c:pt idx="782">
                  <c:v>264.25900000000001</c:v>
                </c:pt>
                <c:pt idx="783">
                  <c:v>262.22699999999998</c:v>
                </c:pt>
                <c:pt idx="784">
                  <c:v>313.82499999999999</c:v>
                </c:pt>
                <c:pt idx="785">
                  <c:v>287.95400000000001</c:v>
                </c:pt>
                <c:pt idx="786">
                  <c:v>268.05</c:v>
                </c:pt>
                <c:pt idx="787">
                  <c:v>279.91500000000002</c:v>
                </c:pt>
                <c:pt idx="788">
                  <c:v>279.86700000000002</c:v>
                </c:pt>
                <c:pt idx="789">
                  <c:v>279.82</c:v>
                </c:pt>
                <c:pt idx="790">
                  <c:v>287.709</c:v>
                </c:pt>
                <c:pt idx="791">
                  <c:v>255.91800000000001</c:v>
                </c:pt>
                <c:pt idx="792">
                  <c:v>243.97300000000001</c:v>
                </c:pt>
                <c:pt idx="793">
                  <c:v>269.71300000000002</c:v>
                </c:pt>
                <c:pt idx="794">
                  <c:v>287.512</c:v>
                </c:pt>
                <c:pt idx="795">
                  <c:v>273.58600000000001</c:v>
                </c:pt>
                <c:pt idx="796">
                  <c:v>245.78800000000001</c:v>
                </c:pt>
                <c:pt idx="797">
                  <c:v>247.72800000000001</c:v>
                </c:pt>
                <c:pt idx="798">
                  <c:v>267.50099999999998</c:v>
                </c:pt>
                <c:pt idx="799">
                  <c:v>251.60599999999999</c:v>
                </c:pt>
                <c:pt idx="800">
                  <c:v>255.52500000000001</c:v>
                </c:pt>
                <c:pt idx="801">
                  <c:v>287.16800000000001</c:v>
                </c:pt>
                <c:pt idx="802">
                  <c:v>285.13900000000001</c:v>
                </c:pt>
                <c:pt idx="803">
                  <c:v>277.17099999999999</c:v>
                </c:pt>
                <c:pt idx="804">
                  <c:v>261.28800000000001</c:v>
                </c:pt>
                <c:pt idx="805">
                  <c:v>281.03500000000003</c:v>
                </c:pt>
                <c:pt idx="806">
                  <c:v>243.39</c:v>
                </c:pt>
                <c:pt idx="807">
                  <c:v>261.154</c:v>
                </c:pt>
                <c:pt idx="808">
                  <c:v>288.803</c:v>
                </c:pt>
                <c:pt idx="809">
                  <c:v>251.17599999999999</c:v>
                </c:pt>
                <c:pt idx="810">
                  <c:v>225.42699999999999</c:v>
                </c:pt>
                <c:pt idx="811">
                  <c:v>282.72399999999999</c:v>
                </c:pt>
                <c:pt idx="812">
                  <c:v>288.60599999999999</c:v>
                </c:pt>
                <c:pt idx="813">
                  <c:v>274.721</c:v>
                </c:pt>
                <c:pt idx="814">
                  <c:v>258.86599999999999</c:v>
                </c:pt>
                <c:pt idx="815">
                  <c:v>262.77300000000002</c:v>
                </c:pt>
                <c:pt idx="816">
                  <c:v>258.77699999999999</c:v>
                </c:pt>
                <c:pt idx="817">
                  <c:v>266.63299999999998</c:v>
                </c:pt>
                <c:pt idx="818">
                  <c:v>264.613</c:v>
                </c:pt>
                <c:pt idx="819">
                  <c:v>238.90100000000001</c:v>
                </c:pt>
                <c:pt idx="820">
                  <c:v>294.13299999999998</c:v>
                </c:pt>
                <c:pt idx="821">
                  <c:v>250.661</c:v>
                </c:pt>
                <c:pt idx="822">
                  <c:v>260.48500000000001</c:v>
                </c:pt>
                <c:pt idx="823">
                  <c:v>270.30599999999998</c:v>
                </c:pt>
                <c:pt idx="824">
                  <c:v>240.66900000000001</c:v>
                </c:pt>
                <c:pt idx="825">
                  <c:v>272.18599999999998</c:v>
                </c:pt>
                <c:pt idx="826">
                  <c:v>272.13900000000001</c:v>
                </c:pt>
                <c:pt idx="827">
                  <c:v>256.31900000000002</c:v>
                </c:pt>
                <c:pt idx="828">
                  <c:v>236.56200000000001</c:v>
                </c:pt>
                <c:pt idx="829">
                  <c:v>262.14400000000001</c:v>
                </c:pt>
                <c:pt idx="830">
                  <c:v>264.07</c:v>
                </c:pt>
                <c:pt idx="831">
                  <c:v>256.14299999999997</c:v>
                </c:pt>
                <c:pt idx="832">
                  <c:v>289.589</c:v>
                </c:pt>
                <c:pt idx="833">
                  <c:v>263.93400000000003</c:v>
                </c:pt>
                <c:pt idx="834">
                  <c:v>256.012</c:v>
                </c:pt>
                <c:pt idx="835">
                  <c:v>265.81299999999999</c:v>
                </c:pt>
                <c:pt idx="836">
                  <c:v>287.423</c:v>
                </c:pt>
                <c:pt idx="837">
                  <c:v>251.94399999999999</c:v>
                </c:pt>
                <c:pt idx="838">
                  <c:v>267.64400000000001</c:v>
                </c:pt>
                <c:pt idx="839">
                  <c:v>243.98699999999999</c:v>
                </c:pt>
                <c:pt idx="840">
                  <c:v>279.35599999999999</c:v>
                </c:pt>
                <c:pt idx="841">
                  <c:v>263.57299999999998</c:v>
                </c:pt>
                <c:pt idx="842">
                  <c:v>273.36099999999999</c:v>
                </c:pt>
                <c:pt idx="843">
                  <c:v>247.75200000000001</c:v>
                </c:pt>
                <c:pt idx="844">
                  <c:v>259.505</c:v>
                </c:pt>
                <c:pt idx="845">
                  <c:v>261.42700000000002</c:v>
                </c:pt>
                <c:pt idx="846">
                  <c:v>269.24299999999999</c:v>
                </c:pt>
                <c:pt idx="847">
                  <c:v>261.33699999999999</c:v>
                </c:pt>
                <c:pt idx="848">
                  <c:v>290.76100000000002</c:v>
                </c:pt>
                <c:pt idx="849">
                  <c:v>278.92599999999999</c:v>
                </c:pt>
                <c:pt idx="850">
                  <c:v>251.38300000000001</c:v>
                </c:pt>
                <c:pt idx="851">
                  <c:v>280.79399999999998</c:v>
                </c:pt>
                <c:pt idx="852">
                  <c:v>247.37</c:v>
                </c:pt>
                <c:pt idx="853">
                  <c:v>264.99400000000003</c:v>
                </c:pt>
                <c:pt idx="854">
                  <c:v>266.911</c:v>
                </c:pt>
                <c:pt idx="855">
                  <c:v>264.90300000000002</c:v>
                </c:pt>
                <c:pt idx="856">
                  <c:v>255.048</c:v>
                </c:pt>
                <c:pt idx="857">
                  <c:v>258.928</c:v>
                </c:pt>
                <c:pt idx="858">
                  <c:v>266.72800000000001</c:v>
                </c:pt>
                <c:pt idx="859">
                  <c:v>209.816</c:v>
                </c:pt>
                <c:pt idx="860">
                  <c:v>278.39999999999998</c:v>
                </c:pt>
                <c:pt idx="861">
                  <c:v>237.18799999999999</c:v>
                </c:pt>
                <c:pt idx="862">
                  <c:v>258.70600000000002</c:v>
                </c:pt>
                <c:pt idx="863">
                  <c:v>258.661</c:v>
                </c:pt>
                <c:pt idx="864">
                  <c:v>246.86199999999999</c:v>
                </c:pt>
                <c:pt idx="865">
                  <c:v>248.77799999999999</c:v>
                </c:pt>
                <c:pt idx="866">
                  <c:v>233.06700000000001</c:v>
                </c:pt>
                <c:pt idx="867">
                  <c:v>280.024</c:v>
                </c:pt>
                <c:pt idx="868">
                  <c:v>278.01799999999997</c:v>
                </c:pt>
                <c:pt idx="869">
                  <c:v>246.65</c:v>
                </c:pt>
                <c:pt idx="870">
                  <c:v>254.43600000000001</c:v>
                </c:pt>
                <c:pt idx="871">
                  <c:v>268.09100000000001</c:v>
                </c:pt>
                <c:pt idx="872">
                  <c:v>256.30500000000001</c:v>
                </c:pt>
                <c:pt idx="873">
                  <c:v>242.56800000000001</c:v>
                </c:pt>
                <c:pt idx="874">
                  <c:v>283.59899999999999</c:v>
                </c:pt>
                <c:pt idx="875">
                  <c:v>236.61799999999999</c:v>
                </c:pt>
                <c:pt idx="876">
                  <c:v>244.398</c:v>
                </c:pt>
                <c:pt idx="877">
                  <c:v>238.49199999999999</c:v>
                </c:pt>
                <c:pt idx="878">
                  <c:v>246.26900000000001</c:v>
                </c:pt>
                <c:pt idx="879">
                  <c:v>283.35599999999999</c:v>
                </c:pt>
                <c:pt idx="880">
                  <c:v>271.584</c:v>
                </c:pt>
                <c:pt idx="881">
                  <c:v>248.096</c:v>
                </c:pt>
                <c:pt idx="882">
                  <c:v>244.14699999999999</c:v>
                </c:pt>
                <c:pt idx="883">
                  <c:v>242.15199999999999</c:v>
                </c:pt>
                <c:pt idx="884">
                  <c:v>232.34800000000001</c:v>
                </c:pt>
                <c:pt idx="885">
                  <c:v>244.02099999999999</c:v>
                </c:pt>
                <c:pt idx="886">
                  <c:v>245.93100000000001</c:v>
                </c:pt>
                <c:pt idx="887">
                  <c:v>251.74299999999999</c:v>
                </c:pt>
                <c:pt idx="888">
                  <c:v>282.91800000000001</c:v>
                </c:pt>
                <c:pt idx="889">
                  <c:v>255.55799999999999</c:v>
                </c:pt>
                <c:pt idx="890">
                  <c:v>276.96899999999999</c:v>
                </c:pt>
                <c:pt idx="891">
                  <c:v>271.07100000000003</c:v>
                </c:pt>
                <c:pt idx="892">
                  <c:v>261.27600000000001</c:v>
                </c:pt>
                <c:pt idx="893">
                  <c:v>237.83699999999999</c:v>
                </c:pt>
                <c:pt idx="894">
                  <c:v>243.64400000000001</c:v>
                </c:pt>
                <c:pt idx="895">
                  <c:v>229.96</c:v>
                </c:pt>
                <c:pt idx="896">
                  <c:v>241.61099999999999</c:v>
                </c:pt>
                <c:pt idx="897">
                  <c:v>253.25899999999999</c:v>
                </c:pt>
                <c:pt idx="898">
                  <c:v>243.476</c:v>
                </c:pt>
                <c:pt idx="899">
                  <c:v>272.64600000000002</c:v>
                </c:pt>
                <c:pt idx="900">
                  <c:v>251.18100000000001</c:v>
                </c:pt>
                <c:pt idx="901">
                  <c:v>212.202</c:v>
                </c:pt>
                <c:pt idx="902">
                  <c:v>280.291</c:v>
                </c:pt>
                <c:pt idx="903">
                  <c:v>254.94300000000001</c:v>
                </c:pt>
                <c:pt idx="904">
                  <c:v>272.41199999999998</c:v>
                </c:pt>
                <c:pt idx="905">
                  <c:v>266.529</c:v>
                </c:pt>
                <c:pt idx="906">
                  <c:v>252.86699999999999</c:v>
                </c:pt>
                <c:pt idx="907">
                  <c:v>237.26499999999999</c:v>
                </c:pt>
                <c:pt idx="908">
                  <c:v>248.89099999999999</c:v>
                </c:pt>
                <c:pt idx="909">
                  <c:v>260.51299999999998</c:v>
                </c:pt>
                <c:pt idx="910">
                  <c:v>252.69300000000001</c:v>
                </c:pt>
                <c:pt idx="911">
                  <c:v>252.649</c:v>
                </c:pt>
                <c:pt idx="912">
                  <c:v>266.20800000000003</c:v>
                </c:pt>
                <c:pt idx="913">
                  <c:v>252.56200000000001</c:v>
                </c:pt>
                <c:pt idx="914">
                  <c:v>235.03700000000001</c:v>
                </c:pt>
                <c:pt idx="915">
                  <c:v>229.17</c:v>
                </c:pt>
                <c:pt idx="916">
                  <c:v>256.315</c:v>
                </c:pt>
                <c:pt idx="917">
                  <c:v>256.27100000000002</c:v>
                </c:pt>
                <c:pt idx="918">
                  <c:v>197.994</c:v>
                </c:pt>
                <c:pt idx="919">
                  <c:v>260.065</c:v>
                </c:pt>
                <c:pt idx="920">
                  <c:v>260.02</c:v>
                </c:pt>
                <c:pt idx="921">
                  <c:v>256.09500000000003</c:v>
                </c:pt>
                <c:pt idx="922">
                  <c:v>248.292</c:v>
                </c:pt>
                <c:pt idx="923">
                  <c:v>226.91499999999999</c:v>
                </c:pt>
                <c:pt idx="924">
                  <c:v>232.69300000000001</c:v>
                </c:pt>
                <c:pt idx="925">
                  <c:v>277.245</c:v>
                </c:pt>
                <c:pt idx="926">
                  <c:v>251.99700000000001</c:v>
                </c:pt>
                <c:pt idx="927">
                  <c:v>267.459</c:v>
                </c:pt>
                <c:pt idx="928">
                  <c:v>259.66199999999998</c:v>
                </c:pt>
                <c:pt idx="929">
                  <c:v>240.24199999999999</c:v>
                </c:pt>
                <c:pt idx="930">
                  <c:v>286.69200000000001</c:v>
                </c:pt>
                <c:pt idx="931">
                  <c:v>253.71700000000001</c:v>
                </c:pt>
                <c:pt idx="932">
                  <c:v>238.18199999999999</c:v>
                </c:pt>
                <c:pt idx="933">
                  <c:v>240.077</c:v>
                </c:pt>
                <c:pt idx="934">
                  <c:v>232.292</c:v>
                </c:pt>
                <c:pt idx="935">
                  <c:v>263.21899999999999</c:v>
                </c:pt>
                <c:pt idx="936">
                  <c:v>216.732</c:v>
                </c:pt>
                <c:pt idx="937">
                  <c:v>245.71600000000001</c:v>
                </c:pt>
                <c:pt idx="938">
                  <c:v>265.01799999999997</c:v>
                </c:pt>
                <c:pt idx="939">
                  <c:v>235.96</c:v>
                </c:pt>
                <c:pt idx="940">
                  <c:v>222.38300000000001</c:v>
                </c:pt>
                <c:pt idx="941">
                  <c:v>235.87899999999999</c:v>
                </c:pt>
                <c:pt idx="942">
                  <c:v>233.905</c:v>
                </c:pt>
                <c:pt idx="943">
                  <c:v>272.52</c:v>
                </c:pt>
                <c:pt idx="944">
                  <c:v>268.608</c:v>
                </c:pt>
                <c:pt idx="945">
                  <c:v>245.37700000000001</c:v>
                </c:pt>
                <c:pt idx="946">
                  <c:v>260.78899999999999</c:v>
                </c:pt>
                <c:pt idx="947">
                  <c:v>222.11500000000001</c:v>
                </c:pt>
                <c:pt idx="948">
                  <c:v>216.28299999999999</c:v>
                </c:pt>
                <c:pt idx="949">
                  <c:v>268.37700000000001</c:v>
                </c:pt>
                <c:pt idx="950">
                  <c:v>262.53899999999999</c:v>
                </c:pt>
                <c:pt idx="951">
                  <c:v>252.84299999999999</c:v>
                </c:pt>
                <c:pt idx="952">
                  <c:v>216.13399999999999</c:v>
                </c:pt>
                <c:pt idx="953">
                  <c:v>252.756</c:v>
                </c:pt>
                <c:pt idx="954">
                  <c:v>231.49199999999999</c:v>
                </c:pt>
                <c:pt idx="955">
                  <c:v>258.45499999999998</c:v>
                </c:pt>
                <c:pt idx="956">
                  <c:v>254.554</c:v>
                </c:pt>
                <c:pt idx="957">
                  <c:v>225.58799999999999</c:v>
                </c:pt>
                <c:pt idx="958">
                  <c:v>266.03199999999998</c:v>
                </c:pt>
                <c:pt idx="959">
                  <c:v>235.14699999999999</c:v>
                </c:pt>
                <c:pt idx="960">
                  <c:v>231.25299999999999</c:v>
                </c:pt>
                <c:pt idx="961">
                  <c:v>233.13900000000001</c:v>
                </c:pt>
                <c:pt idx="962">
                  <c:v>250.43700000000001</c:v>
                </c:pt>
                <c:pt idx="963">
                  <c:v>250.39400000000001</c:v>
                </c:pt>
                <c:pt idx="964">
                  <c:v>242.648</c:v>
                </c:pt>
                <c:pt idx="965">
                  <c:v>258.00900000000001</c:v>
                </c:pt>
                <c:pt idx="966">
                  <c:v>227.16300000000001</c:v>
                </c:pt>
                <c:pt idx="967">
                  <c:v>238.672</c:v>
                </c:pt>
                <c:pt idx="968">
                  <c:v>217.46199999999999</c:v>
                </c:pt>
                <c:pt idx="969">
                  <c:v>228.96899999999999</c:v>
                </c:pt>
                <c:pt idx="970">
                  <c:v>219.31100000000001</c:v>
                </c:pt>
                <c:pt idx="971">
                  <c:v>238.50700000000001</c:v>
                </c:pt>
                <c:pt idx="972">
                  <c:v>221.15799999999999</c:v>
                </c:pt>
                <c:pt idx="973">
                  <c:v>234.57900000000001</c:v>
                </c:pt>
                <c:pt idx="974">
                  <c:v>224.92699999999999</c:v>
                </c:pt>
                <c:pt idx="975">
                  <c:v>203.744</c:v>
                </c:pt>
                <c:pt idx="976">
                  <c:v>222.92699999999999</c:v>
                </c:pt>
                <c:pt idx="977">
                  <c:v>240.18199999999999</c:v>
                </c:pt>
                <c:pt idx="978">
                  <c:v>249.74600000000001</c:v>
                </c:pt>
                <c:pt idx="979">
                  <c:v>247.78200000000001</c:v>
                </c:pt>
                <c:pt idx="980">
                  <c:v>253.5</c:v>
                </c:pt>
                <c:pt idx="981">
                  <c:v>236.17500000000001</c:v>
                </c:pt>
                <c:pt idx="982">
                  <c:v>241.89400000000001</c:v>
                </c:pt>
                <c:pt idx="983">
                  <c:v>209.221</c:v>
                </c:pt>
                <c:pt idx="984">
                  <c:v>268.678</c:v>
                </c:pt>
                <c:pt idx="985">
                  <c:v>226.41800000000001</c:v>
                </c:pt>
                <c:pt idx="986">
                  <c:v>235.971</c:v>
                </c:pt>
                <c:pt idx="987">
                  <c:v>241.685</c:v>
                </c:pt>
                <c:pt idx="988">
                  <c:v>212.876</c:v>
                </c:pt>
                <c:pt idx="989">
                  <c:v>264.61099999999999</c:v>
                </c:pt>
                <c:pt idx="990">
                  <c:v>235.80799999999999</c:v>
                </c:pt>
                <c:pt idx="991">
                  <c:v>241.517</c:v>
                </c:pt>
                <c:pt idx="992">
                  <c:v>239.559</c:v>
                </c:pt>
                <c:pt idx="993">
                  <c:v>222.27199999999999</c:v>
                </c:pt>
                <c:pt idx="994">
                  <c:v>233.72900000000001</c:v>
                </c:pt>
                <c:pt idx="995">
                  <c:v>229.857</c:v>
                </c:pt>
                <c:pt idx="996">
                  <c:v>233.648</c:v>
                </c:pt>
                <c:pt idx="997">
                  <c:v>247.011</c:v>
                </c:pt>
                <c:pt idx="998">
                  <c:v>233.56700000000001</c:v>
                </c:pt>
                <c:pt idx="999">
                  <c:v>216.29900000000001</c:v>
                </c:pt>
                <c:pt idx="1000">
                  <c:v>235.4</c:v>
                </c:pt>
                <c:pt idx="1001">
                  <c:v>241.1</c:v>
                </c:pt>
                <c:pt idx="1002">
                  <c:v>241.05799999999999</c:v>
                </c:pt>
                <c:pt idx="1003">
                  <c:v>219.97499999999999</c:v>
                </c:pt>
                <c:pt idx="1004">
                  <c:v>246.71199999999999</c:v>
                </c:pt>
                <c:pt idx="1005">
                  <c:v>246.66900000000001</c:v>
                </c:pt>
                <c:pt idx="1006">
                  <c:v>233.244</c:v>
                </c:pt>
                <c:pt idx="1007">
                  <c:v>242.761</c:v>
                </c:pt>
                <c:pt idx="1008">
                  <c:v>248.452</c:v>
                </c:pt>
                <c:pt idx="1009">
                  <c:v>212.10300000000001</c:v>
                </c:pt>
                <c:pt idx="1010">
                  <c:v>256.00799999999998</c:v>
                </c:pt>
                <c:pt idx="1011">
                  <c:v>231.131</c:v>
                </c:pt>
                <c:pt idx="1012">
                  <c:v>217.72300000000001</c:v>
                </c:pt>
                <c:pt idx="1013">
                  <c:v>215.77500000000001</c:v>
                </c:pt>
                <c:pt idx="1014">
                  <c:v>229.102</c:v>
                </c:pt>
                <c:pt idx="1015">
                  <c:v>221.42699999999999</c:v>
                </c:pt>
                <c:pt idx="1016">
                  <c:v>257.65100000000001</c:v>
                </c:pt>
                <c:pt idx="1017">
                  <c:v>240.43199999999999</c:v>
                </c:pt>
                <c:pt idx="1018">
                  <c:v>221.31200000000001</c:v>
                </c:pt>
                <c:pt idx="1019">
                  <c:v>242.256</c:v>
                </c:pt>
                <c:pt idx="1020">
                  <c:v>240.30699999999999</c:v>
                </c:pt>
                <c:pt idx="1021">
                  <c:v>232.63800000000001</c:v>
                </c:pt>
                <c:pt idx="1022">
                  <c:v>228.785</c:v>
                </c:pt>
                <c:pt idx="1023">
                  <c:v>232.55699999999999</c:v>
                </c:pt>
                <c:pt idx="1024">
                  <c:v>240.14099999999999</c:v>
                </c:pt>
                <c:pt idx="1025">
                  <c:v>203.89400000000001</c:v>
                </c:pt>
                <c:pt idx="1026">
                  <c:v>203.858</c:v>
                </c:pt>
                <c:pt idx="1027">
                  <c:v>245.73</c:v>
                </c:pt>
                <c:pt idx="1028">
                  <c:v>234.26</c:v>
                </c:pt>
                <c:pt idx="1029">
                  <c:v>230.411</c:v>
                </c:pt>
                <c:pt idx="1030">
                  <c:v>251.31399999999999</c:v>
                </c:pt>
                <c:pt idx="1031">
                  <c:v>234.13800000000001</c:v>
                </c:pt>
                <c:pt idx="1032">
                  <c:v>224.58199999999999</c:v>
                </c:pt>
                <c:pt idx="1033">
                  <c:v>222.64</c:v>
                </c:pt>
                <c:pt idx="1034">
                  <c:v>220.69900000000001</c:v>
                </c:pt>
                <c:pt idx="1035">
                  <c:v>232.07400000000001</c:v>
                </c:pt>
                <c:pt idx="1036">
                  <c:v>226.328</c:v>
                </c:pt>
                <c:pt idx="1037">
                  <c:v>233.89500000000001</c:v>
                </c:pt>
                <c:pt idx="1038">
                  <c:v>211.03899999999999</c:v>
                </c:pt>
                <c:pt idx="1039">
                  <c:v>218.60599999999999</c:v>
                </c:pt>
                <c:pt idx="1040">
                  <c:v>209.065</c:v>
                </c:pt>
                <c:pt idx="1041">
                  <c:v>247.03399999999999</c:v>
                </c:pt>
                <c:pt idx="1042">
                  <c:v>227.99199999999999</c:v>
                </c:pt>
                <c:pt idx="1043">
                  <c:v>222.25399999999999</c:v>
                </c:pt>
                <c:pt idx="1044">
                  <c:v>222.215</c:v>
                </c:pt>
                <c:pt idx="1045">
                  <c:v>235.46899999999999</c:v>
                </c:pt>
                <c:pt idx="1046">
                  <c:v>224.036</c:v>
                </c:pt>
                <c:pt idx="1047">
                  <c:v>233.489</c:v>
                </c:pt>
                <c:pt idx="1048">
                  <c:v>206.87700000000001</c:v>
                </c:pt>
                <c:pt idx="1049">
                  <c:v>239.101</c:v>
                </c:pt>
                <c:pt idx="1050">
                  <c:v>212.49700000000001</c:v>
                </c:pt>
                <c:pt idx="1051">
                  <c:v>240.91499999999999</c:v>
                </c:pt>
                <c:pt idx="1052">
                  <c:v>210.52699999999999</c:v>
                </c:pt>
                <c:pt idx="1053">
                  <c:v>235.142</c:v>
                </c:pt>
                <c:pt idx="1054">
                  <c:v>216.14099999999999</c:v>
                </c:pt>
                <c:pt idx="1055">
                  <c:v>261.59899999999999</c:v>
                </c:pt>
                <c:pt idx="1056">
                  <c:v>221.75200000000001</c:v>
                </c:pt>
                <c:pt idx="1057">
                  <c:v>250.13800000000001</c:v>
                </c:pt>
                <c:pt idx="1058">
                  <c:v>225.464</c:v>
                </c:pt>
                <c:pt idx="1059">
                  <c:v>217.84800000000001</c:v>
                </c:pt>
                <c:pt idx="1060">
                  <c:v>234.85599999999999</c:v>
                </c:pt>
                <c:pt idx="1061">
                  <c:v>227.24100000000001</c:v>
                </c:pt>
                <c:pt idx="1062">
                  <c:v>215.84100000000001</c:v>
                </c:pt>
                <c:pt idx="1063">
                  <c:v>210.124</c:v>
                </c:pt>
                <c:pt idx="1064">
                  <c:v>223.33699999999999</c:v>
                </c:pt>
                <c:pt idx="1065">
                  <c:v>228.97499999999999</c:v>
                </c:pt>
                <c:pt idx="1066">
                  <c:v>221.36699999999999</c:v>
                </c:pt>
                <c:pt idx="1067">
                  <c:v>206.19499999999999</c:v>
                </c:pt>
                <c:pt idx="1068">
                  <c:v>225.07300000000001</c:v>
                </c:pt>
                <c:pt idx="1069">
                  <c:v>234.489</c:v>
                </c:pt>
                <c:pt idx="1070">
                  <c:v>226.88499999999999</c:v>
                </c:pt>
                <c:pt idx="1071">
                  <c:v>238.18799999999999</c:v>
                </c:pt>
                <c:pt idx="1072">
                  <c:v>196.565</c:v>
                </c:pt>
                <c:pt idx="1073">
                  <c:v>217.31800000000001</c:v>
                </c:pt>
                <c:pt idx="1074">
                  <c:v>222.94800000000001</c:v>
                </c:pt>
                <c:pt idx="1075">
                  <c:v>222.91</c:v>
                </c:pt>
                <c:pt idx="1076">
                  <c:v>213.42699999999999</c:v>
                </c:pt>
                <c:pt idx="1077">
                  <c:v>219.05500000000001</c:v>
                </c:pt>
                <c:pt idx="1078">
                  <c:v>219.017</c:v>
                </c:pt>
                <c:pt idx="1079">
                  <c:v>207.65299999999999</c:v>
                </c:pt>
                <c:pt idx="1080">
                  <c:v>215.166</c:v>
                </c:pt>
                <c:pt idx="1081">
                  <c:v>224.56399999999999</c:v>
                </c:pt>
                <c:pt idx="1082">
                  <c:v>222.63800000000001</c:v>
                </c:pt>
                <c:pt idx="1083">
                  <c:v>235.80500000000001</c:v>
                </c:pt>
                <c:pt idx="1084">
                  <c:v>190.49700000000001</c:v>
                </c:pt>
                <c:pt idx="1085">
                  <c:v>233.83699999999999</c:v>
                </c:pt>
                <c:pt idx="1086">
                  <c:v>226.25399999999999</c:v>
                </c:pt>
                <c:pt idx="1087">
                  <c:v>211.13399999999999</c:v>
                </c:pt>
                <c:pt idx="1088">
                  <c:v>203.55799999999999</c:v>
                </c:pt>
                <c:pt idx="1089">
                  <c:v>226.136</c:v>
                </c:pt>
                <c:pt idx="1090">
                  <c:v>211.023</c:v>
                </c:pt>
                <c:pt idx="1091">
                  <c:v>226.05699999999999</c:v>
                </c:pt>
                <c:pt idx="1092">
                  <c:v>227.90100000000001</c:v>
                </c:pt>
                <c:pt idx="1093">
                  <c:v>214.679</c:v>
                </c:pt>
                <c:pt idx="1094">
                  <c:v>222.173</c:v>
                </c:pt>
                <c:pt idx="1095">
                  <c:v>240.96</c:v>
                </c:pt>
                <c:pt idx="1096">
                  <c:v>233.38900000000001</c:v>
                </c:pt>
                <c:pt idx="1097">
                  <c:v>203.239</c:v>
                </c:pt>
                <c:pt idx="1098">
                  <c:v>210.72900000000001</c:v>
                </c:pt>
                <c:pt idx="1099">
                  <c:v>205.04900000000001</c:v>
                </c:pt>
                <c:pt idx="1100">
                  <c:v>214.41800000000001</c:v>
                </c:pt>
                <c:pt idx="1101">
                  <c:v>206.858</c:v>
                </c:pt>
                <c:pt idx="1102">
                  <c:v>210.583</c:v>
                </c:pt>
                <c:pt idx="1103">
                  <c:v>178.58799999999999</c:v>
                </c:pt>
                <c:pt idx="1104">
                  <c:v>236.82300000000001</c:v>
                </c:pt>
                <c:pt idx="1105">
                  <c:v>214.23099999999999</c:v>
                </c:pt>
                <c:pt idx="1106">
                  <c:v>227.346</c:v>
                </c:pt>
                <c:pt idx="1107">
                  <c:v>217.91300000000001</c:v>
                </c:pt>
                <c:pt idx="1108">
                  <c:v>214.119</c:v>
                </c:pt>
                <c:pt idx="1109">
                  <c:v>223.471</c:v>
                </c:pt>
                <c:pt idx="1110">
                  <c:v>223.43199999999999</c:v>
                </c:pt>
                <c:pt idx="1111">
                  <c:v>221.51599999999999</c:v>
                </c:pt>
                <c:pt idx="1112">
                  <c:v>193.32300000000001</c:v>
                </c:pt>
                <c:pt idx="1113">
                  <c:v>219.56200000000001</c:v>
                </c:pt>
                <c:pt idx="1114">
                  <c:v>213.89500000000001</c:v>
                </c:pt>
                <c:pt idx="1115">
                  <c:v>215.733</c:v>
                </c:pt>
                <c:pt idx="1116">
                  <c:v>226.94900000000001</c:v>
                </c:pt>
                <c:pt idx="1117">
                  <c:v>202.53100000000001</c:v>
                </c:pt>
                <c:pt idx="1118">
                  <c:v>249.37</c:v>
                </c:pt>
                <c:pt idx="1119">
                  <c:v>211.834</c:v>
                </c:pt>
                <c:pt idx="1120">
                  <c:v>223.042</c:v>
                </c:pt>
                <c:pt idx="1121">
                  <c:v>221.13</c:v>
                </c:pt>
                <c:pt idx="1122">
                  <c:v>217.34399999999999</c:v>
                </c:pt>
                <c:pt idx="1123">
                  <c:v>226.672</c:v>
                </c:pt>
                <c:pt idx="1124">
                  <c:v>207.90299999999999</c:v>
                </c:pt>
                <c:pt idx="1125">
                  <c:v>209.739</c:v>
                </c:pt>
                <c:pt idx="1126">
                  <c:v>217.19200000000001</c:v>
                </c:pt>
                <c:pt idx="1127">
                  <c:v>211.53800000000001</c:v>
                </c:pt>
                <c:pt idx="1128">
                  <c:v>207.75800000000001</c:v>
                </c:pt>
                <c:pt idx="1129">
                  <c:v>220.821</c:v>
                </c:pt>
                <c:pt idx="1130">
                  <c:v>213.298</c:v>
                </c:pt>
                <c:pt idx="1131">
                  <c:v>217.00200000000001</c:v>
                </c:pt>
                <c:pt idx="1132">
                  <c:v>194.52</c:v>
                </c:pt>
                <c:pt idx="1133">
                  <c:v>211.316</c:v>
                </c:pt>
                <c:pt idx="1134">
                  <c:v>216.88900000000001</c:v>
                </c:pt>
                <c:pt idx="1135">
                  <c:v>216.851</c:v>
                </c:pt>
                <c:pt idx="1136">
                  <c:v>185.03899999999999</c:v>
                </c:pt>
                <c:pt idx="1137">
                  <c:v>209.3</c:v>
                </c:pt>
                <c:pt idx="1138">
                  <c:v>218.60499999999999</c:v>
                </c:pt>
                <c:pt idx="1139">
                  <c:v>214.83099999999999</c:v>
                </c:pt>
                <c:pt idx="1140">
                  <c:v>227.86799999999999</c:v>
                </c:pt>
                <c:pt idx="1141">
                  <c:v>233.43</c:v>
                </c:pt>
                <c:pt idx="1142">
                  <c:v>231.52199999999999</c:v>
                </c:pt>
                <c:pt idx="1143">
                  <c:v>222.148</c:v>
                </c:pt>
                <c:pt idx="1144">
                  <c:v>205.31100000000001</c:v>
                </c:pt>
                <c:pt idx="1145">
                  <c:v>236.999</c:v>
                </c:pt>
                <c:pt idx="1146">
                  <c:v>194.04400000000001</c:v>
                </c:pt>
                <c:pt idx="1147">
                  <c:v>216.39599999999999</c:v>
                </c:pt>
                <c:pt idx="1148">
                  <c:v>207.03299999999999</c:v>
                </c:pt>
                <c:pt idx="1149">
                  <c:v>210.726</c:v>
                </c:pt>
                <c:pt idx="1150">
                  <c:v>208.82499999999999</c:v>
                </c:pt>
                <c:pt idx="1151">
                  <c:v>218.10900000000001</c:v>
                </c:pt>
                <c:pt idx="1152">
                  <c:v>193.84100000000001</c:v>
                </c:pt>
                <c:pt idx="1153">
                  <c:v>197.53399999999999</c:v>
                </c:pt>
                <c:pt idx="1154">
                  <c:v>219.858</c:v>
                </c:pt>
                <c:pt idx="1155">
                  <c:v>223.54499999999999</c:v>
                </c:pt>
                <c:pt idx="1156">
                  <c:v>216.05600000000001</c:v>
                </c:pt>
                <c:pt idx="1157">
                  <c:v>210.43100000000001</c:v>
                </c:pt>
                <c:pt idx="1158">
                  <c:v>219.70400000000001</c:v>
                </c:pt>
                <c:pt idx="1159">
                  <c:v>210.358</c:v>
                </c:pt>
                <c:pt idx="1160">
                  <c:v>186.125</c:v>
                </c:pt>
                <c:pt idx="1161">
                  <c:v>214.006</c:v>
                </c:pt>
                <c:pt idx="1162">
                  <c:v>199.084</c:v>
                </c:pt>
                <c:pt idx="1163">
                  <c:v>204.63</c:v>
                </c:pt>
                <c:pt idx="1164">
                  <c:v>191.57400000000001</c:v>
                </c:pt>
                <c:pt idx="1165">
                  <c:v>204.55799999999999</c:v>
                </c:pt>
                <c:pt idx="1166">
                  <c:v>200.804</c:v>
                </c:pt>
                <c:pt idx="1167">
                  <c:v>198.90899999999999</c:v>
                </c:pt>
                <c:pt idx="1168">
                  <c:v>221.178</c:v>
                </c:pt>
                <c:pt idx="1169">
                  <c:v>204.41499999999999</c:v>
                </c:pt>
                <c:pt idx="1170">
                  <c:v>211.81100000000001</c:v>
                </c:pt>
                <c:pt idx="1171">
                  <c:v>235.923</c:v>
                </c:pt>
                <c:pt idx="1172">
                  <c:v>206.16499999999999</c:v>
                </c:pt>
                <c:pt idx="1173">
                  <c:v>180.13</c:v>
                </c:pt>
                <c:pt idx="1174">
                  <c:v>194.952</c:v>
                </c:pt>
                <c:pt idx="1175">
                  <c:v>209.76900000000001</c:v>
                </c:pt>
                <c:pt idx="1176">
                  <c:v>226.43700000000001</c:v>
                </c:pt>
                <c:pt idx="1177">
                  <c:v>218.97399999999999</c:v>
                </c:pt>
                <c:pt idx="1178">
                  <c:v>196.67099999999999</c:v>
                </c:pt>
                <c:pt idx="1179">
                  <c:v>209.62200000000001</c:v>
                </c:pt>
                <c:pt idx="1180">
                  <c:v>209.58500000000001</c:v>
                </c:pt>
                <c:pt idx="1181">
                  <c:v>207.69399999999999</c:v>
                </c:pt>
                <c:pt idx="1182">
                  <c:v>216.928</c:v>
                </c:pt>
                <c:pt idx="1183">
                  <c:v>200.20599999999999</c:v>
                </c:pt>
                <c:pt idx="1184">
                  <c:v>203.87799999999999</c:v>
                </c:pt>
                <c:pt idx="1185">
                  <c:v>200.136</c:v>
                </c:pt>
                <c:pt idx="1186">
                  <c:v>211.21799999999999</c:v>
                </c:pt>
                <c:pt idx="1187">
                  <c:v>200.066</c:v>
                </c:pt>
                <c:pt idx="1188">
                  <c:v>211.14400000000001</c:v>
                </c:pt>
                <c:pt idx="1189">
                  <c:v>205.55099999999999</c:v>
                </c:pt>
                <c:pt idx="1190">
                  <c:v>207.36699999999999</c:v>
                </c:pt>
                <c:pt idx="1191">
                  <c:v>188.81899999999999</c:v>
                </c:pt>
                <c:pt idx="1192">
                  <c:v>210.99600000000001</c:v>
                </c:pt>
                <c:pt idx="1193">
                  <c:v>210.959</c:v>
                </c:pt>
                <c:pt idx="1194">
                  <c:v>197.97</c:v>
                </c:pt>
                <c:pt idx="1195">
                  <c:v>207.185</c:v>
                </c:pt>
                <c:pt idx="1196">
                  <c:v>205.29900000000001</c:v>
                </c:pt>
                <c:pt idx="1197">
                  <c:v>197.86600000000001</c:v>
                </c:pt>
                <c:pt idx="1198">
                  <c:v>184.88900000000001</c:v>
                </c:pt>
                <c:pt idx="1199">
                  <c:v>192.251</c:v>
                </c:pt>
                <c:pt idx="1200">
                  <c:v>188.52099999999999</c:v>
                </c:pt>
                <c:pt idx="1201">
                  <c:v>205.119</c:v>
                </c:pt>
                <c:pt idx="1202">
                  <c:v>199.54</c:v>
                </c:pt>
                <c:pt idx="1203">
                  <c:v>190.26900000000001</c:v>
                </c:pt>
                <c:pt idx="1204">
                  <c:v>225.327</c:v>
                </c:pt>
                <c:pt idx="1205">
                  <c:v>201.28200000000001</c:v>
                </c:pt>
                <c:pt idx="1206">
                  <c:v>182.78299999999999</c:v>
                </c:pt>
                <c:pt idx="1207">
                  <c:v>195.673</c:v>
                </c:pt>
                <c:pt idx="1208">
                  <c:v>201.17599999999999</c:v>
                </c:pt>
                <c:pt idx="1209">
                  <c:v>199.29499999999999</c:v>
                </c:pt>
                <c:pt idx="1210">
                  <c:v>191.88</c:v>
                </c:pt>
                <c:pt idx="1211">
                  <c:v>210.29300000000001</c:v>
                </c:pt>
                <c:pt idx="1212">
                  <c:v>199.19</c:v>
                </c:pt>
                <c:pt idx="1213">
                  <c:v>223.12799999999999</c:v>
                </c:pt>
                <c:pt idx="1214">
                  <c:v>193.589</c:v>
                </c:pt>
                <c:pt idx="1215">
                  <c:v>184.33799999999999</c:v>
                </c:pt>
                <c:pt idx="1216">
                  <c:v>206.422</c:v>
                </c:pt>
                <c:pt idx="1217">
                  <c:v>195.33</c:v>
                </c:pt>
                <c:pt idx="1218">
                  <c:v>182.399</c:v>
                </c:pt>
                <c:pt idx="1219">
                  <c:v>195.261</c:v>
                </c:pt>
                <c:pt idx="1220">
                  <c:v>180.49299999999999</c:v>
                </c:pt>
                <c:pt idx="1221">
                  <c:v>206.24100000000001</c:v>
                </c:pt>
                <c:pt idx="1222">
                  <c:v>195.15799999999999</c:v>
                </c:pt>
                <c:pt idx="1223">
                  <c:v>185.92</c:v>
                </c:pt>
                <c:pt idx="1224">
                  <c:v>173.00399999999999</c:v>
                </c:pt>
                <c:pt idx="1225">
                  <c:v>176.654</c:v>
                </c:pt>
                <c:pt idx="1226">
                  <c:v>191.34100000000001</c:v>
                </c:pt>
                <c:pt idx="1227">
                  <c:v>198.666</c:v>
                </c:pt>
                <c:pt idx="1228">
                  <c:v>194.952</c:v>
                </c:pt>
                <c:pt idx="1229">
                  <c:v>194.91800000000001</c:v>
                </c:pt>
                <c:pt idx="1230">
                  <c:v>205.91499999999999</c:v>
                </c:pt>
                <c:pt idx="1231">
                  <c:v>209.55500000000001</c:v>
                </c:pt>
                <c:pt idx="1232">
                  <c:v>181.95</c:v>
                </c:pt>
                <c:pt idx="1233">
                  <c:v>187.43100000000001</c:v>
                </c:pt>
                <c:pt idx="1234">
                  <c:v>216.79400000000001</c:v>
                </c:pt>
                <c:pt idx="1235">
                  <c:v>214.91900000000001</c:v>
                </c:pt>
                <c:pt idx="1236">
                  <c:v>192.84200000000001</c:v>
                </c:pt>
                <c:pt idx="1237">
                  <c:v>168.93600000000001</c:v>
                </c:pt>
                <c:pt idx="1238">
                  <c:v>200.11799999999999</c:v>
                </c:pt>
                <c:pt idx="1239">
                  <c:v>181.726</c:v>
                </c:pt>
                <c:pt idx="1240">
                  <c:v>174.35300000000001</c:v>
                </c:pt>
                <c:pt idx="1241">
                  <c:v>190.83699999999999</c:v>
                </c:pt>
                <c:pt idx="1242">
                  <c:v>187.13399999999999</c:v>
                </c:pt>
                <c:pt idx="1243">
                  <c:v>183.43299999999999</c:v>
                </c:pt>
                <c:pt idx="1244">
                  <c:v>187.06800000000001</c:v>
                </c:pt>
                <c:pt idx="1245">
                  <c:v>194.37</c:v>
                </c:pt>
                <c:pt idx="1246">
                  <c:v>196.16900000000001</c:v>
                </c:pt>
                <c:pt idx="1247">
                  <c:v>199.80099999999999</c:v>
                </c:pt>
                <c:pt idx="1248">
                  <c:v>168.61</c:v>
                </c:pt>
                <c:pt idx="1249">
                  <c:v>172.245</c:v>
                </c:pt>
                <c:pt idx="1250">
                  <c:v>174.04599999999999</c:v>
                </c:pt>
                <c:pt idx="1251">
                  <c:v>195.99700000000001</c:v>
                </c:pt>
                <c:pt idx="1252">
                  <c:v>221.602</c:v>
                </c:pt>
                <c:pt idx="1253">
                  <c:v>183.11</c:v>
                </c:pt>
                <c:pt idx="1254">
                  <c:v>192.232</c:v>
                </c:pt>
                <c:pt idx="1255">
                  <c:v>205.011</c:v>
                </c:pt>
                <c:pt idx="1256">
                  <c:v>193.994</c:v>
                </c:pt>
                <c:pt idx="1257">
                  <c:v>192.13</c:v>
                </c:pt>
                <c:pt idx="1258">
                  <c:v>186.608</c:v>
                </c:pt>
                <c:pt idx="1259">
                  <c:v>181.08699999999999</c:v>
                </c:pt>
                <c:pt idx="1260">
                  <c:v>201.173</c:v>
                </c:pt>
                <c:pt idx="1261">
                  <c:v>170.05199999999999</c:v>
                </c:pt>
                <c:pt idx="1262">
                  <c:v>208.41399999999999</c:v>
                </c:pt>
                <c:pt idx="1263">
                  <c:v>157.197</c:v>
                </c:pt>
                <c:pt idx="1264">
                  <c:v>210.16900000000001</c:v>
                </c:pt>
                <c:pt idx="1265">
                  <c:v>213.786</c:v>
                </c:pt>
                <c:pt idx="1266">
                  <c:v>206.441</c:v>
                </c:pt>
                <c:pt idx="1267">
                  <c:v>208.23099999999999</c:v>
                </c:pt>
                <c:pt idx="1268">
                  <c:v>188.10499999999999</c:v>
                </c:pt>
                <c:pt idx="1269">
                  <c:v>195.376</c:v>
                </c:pt>
                <c:pt idx="1270">
                  <c:v>202.64400000000001</c:v>
                </c:pt>
                <c:pt idx="1271">
                  <c:v>175.22900000000001</c:v>
                </c:pt>
                <c:pt idx="1272">
                  <c:v>186.148</c:v>
                </c:pt>
                <c:pt idx="1273">
                  <c:v>191.589</c:v>
                </c:pt>
                <c:pt idx="1274">
                  <c:v>195.20400000000001</c:v>
                </c:pt>
                <c:pt idx="1275">
                  <c:v>187.87299999999999</c:v>
                </c:pt>
                <c:pt idx="1276">
                  <c:v>206.077</c:v>
                </c:pt>
                <c:pt idx="1277">
                  <c:v>187.80699999999999</c:v>
                </c:pt>
                <c:pt idx="1278">
                  <c:v>189.59700000000001</c:v>
                </c:pt>
                <c:pt idx="1279">
                  <c:v>200.5</c:v>
                </c:pt>
                <c:pt idx="1280">
                  <c:v>158.54900000000001</c:v>
                </c:pt>
                <c:pt idx="1281">
                  <c:v>178.56399999999999</c:v>
                </c:pt>
                <c:pt idx="1282">
                  <c:v>176.71100000000001</c:v>
                </c:pt>
                <c:pt idx="1283">
                  <c:v>183.965</c:v>
                </c:pt>
                <c:pt idx="1284">
                  <c:v>174.827</c:v>
                </c:pt>
                <c:pt idx="1285">
                  <c:v>176.61699999999999</c:v>
                </c:pt>
                <c:pt idx="1286">
                  <c:v>178.40600000000001</c:v>
                </c:pt>
                <c:pt idx="1287">
                  <c:v>202.03700000000001</c:v>
                </c:pt>
                <c:pt idx="1288">
                  <c:v>181.983</c:v>
                </c:pt>
                <c:pt idx="1289">
                  <c:v>196.50700000000001</c:v>
                </c:pt>
                <c:pt idx="1290">
                  <c:v>192.834</c:v>
                </c:pt>
                <c:pt idx="1291">
                  <c:v>209.17</c:v>
                </c:pt>
                <c:pt idx="1292">
                  <c:v>181.85499999999999</c:v>
                </c:pt>
                <c:pt idx="1293">
                  <c:v>180.00399999999999</c:v>
                </c:pt>
                <c:pt idx="1294">
                  <c:v>185.42599999999999</c:v>
                </c:pt>
                <c:pt idx="1295">
                  <c:v>181.75800000000001</c:v>
                </c:pt>
                <c:pt idx="1296">
                  <c:v>179.90899999999999</c:v>
                </c:pt>
                <c:pt idx="1297">
                  <c:v>194.41300000000001</c:v>
                </c:pt>
                <c:pt idx="1298">
                  <c:v>190.745</c:v>
                </c:pt>
                <c:pt idx="1299">
                  <c:v>176.18100000000001</c:v>
                </c:pt>
                <c:pt idx="1300">
                  <c:v>207.02099999999999</c:v>
                </c:pt>
                <c:pt idx="1301">
                  <c:v>174.303</c:v>
                </c:pt>
                <c:pt idx="1302">
                  <c:v>186.97900000000001</c:v>
                </c:pt>
                <c:pt idx="1303">
                  <c:v>177.87100000000001</c:v>
                </c:pt>
                <c:pt idx="1304">
                  <c:v>188.72800000000001</c:v>
                </c:pt>
                <c:pt idx="1305">
                  <c:v>190.50899999999999</c:v>
                </c:pt>
                <c:pt idx="1306">
                  <c:v>175.96299999999999</c:v>
                </c:pt>
                <c:pt idx="1307">
                  <c:v>177.74600000000001</c:v>
                </c:pt>
                <c:pt idx="1308">
                  <c:v>181.34100000000001</c:v>
                </c:pt>
                <c:pt idx="1309">
                  <c:v>184.935</c:v>
                </c:pt>
                <c:pt idx="1310">
                  <c:v>161.33600000000001</c:v>
                </c:pt>
                <c:pt idx="1311">
                  <c:v>177.62</c:v>
                </c:pt>
                <c:pt idx="1312">
                  <c:v>179.40100000000001</c:v>
                </c:pt>
                <c:pt idx="1313">
                  <c:v>190.24</c:v>
                </c:pt>
                <c:pt idx="1314">
                  <c:v>177.52600000000001</c:v>
                </c:pt>
                <c:pt idx="1315">
                  <c:v>168.43799999999999</c:v>
                </c:pt>
                <c:pt idx="1316">
                  <c:v>166.59800000000001</c:v>
                </c:pt>
                <c:pt idx="1317">
                  <c:v>166.56800000000001</c:v>
                </c:pt>
                <c:pt idx="1318">
                  <c:v>161.108</c:v>
                </c:pt>
                <c:pt idx="1319">
                  <c:v>159.27000000000001</c:v>
                </c:pt>
                <c:pt idx="1320">
                  <c:v>200.86199999999999</c:v>
                </c:pt>
                <c:pt idx="1321">
                  <c:v>171.87799999999999</c:v>
                </c:pt>
                <c:pt idx="1322">
                  <c:v>173.65700000000001</c:v>
                </c:pt>
                <c:pt idx="1323">
                  <c:v>157.34899999999999</c:v>
                </c:pt>
                <c:pt idx="1324">
                  <c:v>159.12899999999999</c:v>
                </c:pt>
                <c:pt idx="1325">
                  <c:v>166.333</c:v>
                </c:pt>
                <c:pt idx="1326">
                  <c:v>184.38</c:v>
                </c:pt>
                <c:pt idx="1327">
                  <c:v>168.08099999999999</c:v>
                </c:pt>
                <c:pt idx="1328">
                  <c:v>182.50700000000001</c:v>
                </c:pt>
                <c:pt idx="1329">
                  <c:v>164.40799999999999</c:v>
                </c:pt>
                <c:pt idx="1330">
                  <c:v>189.66800000000001</c:v>
                </c:pt>
                <c:pt idx="1331">
                  <c:v>182.41</c:v>
                </c:pt>
                <c:pt idx="1332">
                  <c:v>176.96100000000001</c:v>
                </c:pt>
                <c:pt idx="1333">
                  <c:v>171.51300000000001</c:v>
                </c:pt>
                <c:pt idx="1334">
                  <c:v>180.50800000000001</c:v>
                </c:pt>
                <c:pt idx="1335">
                  <c:v>180.476</c:v>
                </c:pt>
                <c:pt idx="1336">
                  <c:v>158.791</c:v>
                </c:pt>
                <c:pt idx="1337">
                  <c:v>184.02099999999999</c:v>
                </c:pt>
                <c:pt idx="1338">
                  <c:v>176.773</c:v>
                </c:pt>
                <c:pt idx="1339">
                  <c:v>192.97300000000001</c:v>
                </c:pt>
                <c:pt idx="1340">
                  <c:v>171.30099999999999</c:v>
                </c:pt>
                <c:pt idx="1341">
                  <c:v>191.102</c:v>
                </c:pt>
                <c:pt idx="1342">
                  <c:v>167.63499999999999</c:v>
                </c:pt>
                <c:pt idx="1343">
                  <c:v>183.82499999999999</c:v>
                </c:pt>
                <c:pt idx="1344">
                  <c:v>180.18899999999999</c:v>
                </c:pt>
                <c:pt idx="1345">
                  <c:v>181.959</c:v>
                </c:pt>
                <c:pt idx="1346">
                  <c:v>176.52199999999999</c:v>
                </c:pt>
                <c:pt idx="1347">
                  <c:v>194.501</c:v>
                </c:pt>
                <c:pt idx="1348">
                  <c:v>158.45400000000001</c:v>
                </c:pt>
                <c:pt idx="1349">
                  <c:v>172.828</c:v>
                </c:pt>
                <c:pt idx="1350">
                  <c:v>170.99700000000001</c:v>
                </c:pt>
                <c:pt idx="1351">
                  <c:v>170.96700000000001</c:v>
                </c:pt>
                <c:pt idx="1352">
                  <c:v>154.74299999999999</c:v>
                </c:pt>
                <c:pt idx="1353">
                  <c:v>163.71</c:v>
                </c:pt>
                <c:pt idx="1354">
                  <c:v>151.09</c:v>
                </c:pt>
                <c:pt idx="1355">
                  <c:v>161.85400000000001</c:v>
                </c:pt>
                <c:pt idx="1356">
                  <c:v>169.017</c:v>
                </c:pt>
                <c:pt idx="1357">
                  <c:v>176.178</c:v>
                </c:pt>
                <c:pt idx="1358">
                  <c:v>143.79400000000001</c:v>
                </c:pt>
                <c:pt idx="1359">
                  <c:v>152.75399999999999</c:v>
                </c:pt>
                <c:pt idx="1360">
                  <c:v>170.69399999999999</c:v>
                </c:pt>
                <c:pt idx="1361">
                  <c:v>161.68199999999999</c:v>
                </c:pt>
                <c:pt idx="1362">
                  <c:v>188.595</c:v>
                </c:pt>
                <c:pt idx="1363">
                  <c:v>174.19499999999999</c:v>
                </c:pt>
                <c:pt idx="1364">
                  <c:v>179.55099999999999</c:v>
                </c:pt>
                <c:pt idx="1365">
                  <c:v>172.33799999999999</c:v>
                </c:pt>
                <c:pt idx="1366">
                  <c:v>168.71799999999999</c:v>
                </c:pt>
                <c:pt idx="1367">
                  <c:v>154.33099999999999</c:v>
                </c:pt>
                <c:pt idx="1368">
                  <c:v>179.423</c:v>
                </c:pt>
                <c:pt idx="1369">
                  <c:v>152.483</c:v>
                </c:pt>
                <c:pt idx="1370">
                  <c:v>179.36</c:v>
                </c:pt>
                <c:pt idx="1371">
                  <c:v>181.12100000000001</c:v>
                </c:pt>
                <c:pt idx="1372">
                  <c:v>172.124</c:v>
                </c:pt>
                <c:pt idx="1373">
                  <c:v>166.71600000000001</c:v>
                </c:pt>
                <c:pt idx="1374">
                  <c:v>186.40100000000001</c:v>
                </c:pt>
                <c:pt idx="1375">
                  <c:v>175.61600000000001</c:v>
                </c:pt>
                <c:pt idx="1376">
                  <c:v>155.87700000000001</c:v>
                </c:pt>
                <c:pt idx="1377">
                  <c:v>173.76300000000001</c:v>
                </c:pt>
                <c:pt idx="1378">
                  <c:v>155.821</c:v>
                </c:pt>
                <c:pt idx="1379">
                  <c:v>182.654</c:v>
                </c:pt>
                <c:pt idx="1380">
                  <c:v>162.92699999999999</c:v>
                </c:pt>
                <c:pt idx="1381">
                  <c:v>168.26900000000001</c:v>
                </c:pt>
                <c:pt idx="1382">
                  <c:v>175.398</c:v>
                </c:pt>
                <c:pt idx="1383">
                  <c:v>175.36699999999999</c:v>
                </c:pt>
                <c:pt idx="1384">
                  <c:v>157.44399999999999</c:v>
                </c:pt>
                <c:pt idx="1385">
                  <c:v>162.78299999999999</c:v>
                </c:pt>
                <c:pt idx="1386">
                  <c:v>186.00399999999999</c:v>
                </c:pt>
                <c:pt idx="1387">
                  <c:v>155.572</c:v>
                </c:pt>
                <c:pt idx="1388">
                  <c:v>173.423</c:v>
                </c:pt>
                <c:pt idx="1389">
                  <c:v>185.905</c:v>
                </c:pt>
                <c:pt idx="1390">
                  <c:v>160.851</c:v>
                </c:pt>
                <c:pt idx="1391">
                  <c:v>166.18299999999999</c:v>
                </c:pt>
                <c:pt idx="1392">
                  <c:v>148.28700000000001</c:v>
                </c:pt>
                <c:pt idx="1393">
                  <c:v>167.91</c:v>
                </c:pt>
                <c:pt idx="1394">
                  <c:v>155.37899999999999</c:v>
                </c:pt>
                <c:pt idx="1395">
                  <c:v>142.851</c:v>
                </c:pt>
                <c:pt idx="1396">
                  <c:v>151.75299999999999</c:v>
                </c:pt>
                <c:pt idx="1397">
                  <c:v>166.006</c:v>
                </c:pt>
                <c:pt idx="1398">
                  <c:v>153.483</c:v>
                </c:pt>
                <c:pt idx="1399">
                  <c:v>173.084</c:v>
                </c:pt>
                <c:pt idx="1400">
                  <c:v>167.70099999999999</c:v>
                </c:pt>
                <c:pt idx="1401">
                  <c:v>171.239</c:v>
                </c:pt>
                <c:pt idx="1402">
                  <c:v>167.64099999999999</c:v>
                </c:pt>
                <c:pt idx="1403">
                  <c:v>158.696</c:v>
                </c:pt>
                <c:pt idx="1404">
                  <c:v>155.102</c:v>
                </c:pt>
                <c:pt idx="1405">
                  <c:v>169.334</c:v>
                </c:pt>
                <c:pt idx="1406">
                  <c:v>160.39400000000001</c:v>
                </c:pt>
                <c:pt idx="1407">
                  <c:v>169.274</c:v>
                </c:pt>
                <c:pt idx="1408">
                  <c:v>158.55500000000001</c:v>
                </c:pt>
                <c:pt idx="1409">
                  <c:v>194.15100000000001</c:v>
                </c:pt>
                <c:pt idx="1410">
                  <c:v>165.62200000000001</c:v>
                </c:pt>
                <c:pt idx="1411">
                  <c:v>154.90899999999999</c:v>
                </c:pt>
                <c:pt idx="1412">
                  <c:v>169.12299999999999</c:v>
                </c:pt>
                <c:pt idx="1413">
                  <c:v>170.87299999999999</c:v>
                </c:pt>
                <c:pt idx="1414">
                  <c:v>149.48699999999999</c:v>
                </c:pt>
                <c:pt idx="1415">
                  <c:v>186.82599999999999</c:v>
                </c:pt>
                <c:pt idx="1416">
                  <c:v>154.77099999999999</c:v>
                </c:pt>
                <c:pt idx="1417">
                  <c:v>152.965</c:v>
                </c:pt>
                <c:pt idx="1418">
                  <c:v>133.376</c:v>
                </c:pt>
                <c:pt idx="1419">
                  <c:v>165.357</c:v>
                </c:pt>
                <c:pt idx="1420">
                  <c:v>158.21600000000001</c:v>
                </c:pt>
                <c:pt idx="1421">
                  <c:v>142.19200000000001</c:v>
                </c:pt>
                <c:pt idx="1422">
                  <c:v>145.72</c:v>
                </c:pt>
                <c:pt idx="1423">
                  <c:v>177.67599999999999</c:v>
                </c:pt>
                <c:pt idx="1424">
                  <c:v>143.892</c:v>
                </c:pt>
                <c:pt idx="1425">
                  <c:v>154.523</c:v>
                </c:pt>
                <c:pt idx="1426">
                  <c:v>165.15</c:v>
                </c:pt>
                <c:pt idx="1427">
                  <c:v>143.815</c:v>
                </c:pt>
                <c:pt idx="1428">
                  <c:v>163.316</c:v>
                </c:pt>
                <c:pt idx="1429">
                  <c:v>163.28700000000001</c:v>
                </c:pt>
                <c:pt idx="1430">
                  <c:v>127.767</c:v>
                </c:pt>
                <c:pt idx="1431">
                  <c:v>170.32599999999999</c:v>
                </c:pt>
                <c:pt idx="1432">
                  <c:v>136.59100000000001</c:v>
                </c:pt>
                <c:pt idx="1433">
                  <c:v>159.624</c:v>
                </c:pt>
                <c:pt idx="1434">
                  <c:v>145.40899999999999</c:v>
                </c:pt>
                <c:pt idx="1435">
                  <c:v>163.113</c:v>
                </c:pt>
                <c:pt idx="1436">
                  <c:v>166.62899999999999</c:v>
                </c:pt>
                <c:pt idx="1437">
                  <c:v>148.876</c:v>
                </c:pt>
                <c:pt idx="1438">
                  <c:v>147.077</c:v>
                </c:pt>
                <c:pt idx="1439">
                  <c:v>184.25700000000001</c:v>
                </c:pt>
                <c:pt idx="1440">
                  <c:v>161.196</c:v>
                </c:pt>
                <c:pt idx="1441">
                  <c:v>148.77000000000001</c:v>
                </c:pt>
                <c:pt idx="1442">
                  <c:v>159.36699999999999</c:v>
                </c:pt>
                <c:pt idx="1443">
                  <c:v>148.71600000000001</c:v>
                </c:pt>
                <c:pt idx="1444">
                  <c:v>152.22999999999999</c:v>
                </c:pt>
                <c:pt idx="1445">
                  <c:v>139.81399999999999</c:v>
                </c:pt>
                <c:pt idx="1446">
                  <c:v>138.02000000000001</c:v>
                </c:pt>
                <c:pt idx="1447">
                  <c:v>164.53299999999999</c:v>
                </c:pt>
                <c:pt idx="1448">
                  <c:v>143.27699999999999</c:v>
                </c:pt>
                <c:pt idx="1449">
                  <c:v>148.55699999999999</c:v>
                </c:pt>
                <c:pt idx="1450">
                  <c:v>180.35900000000001</c:v>
                </c:pt>
                <c:pt idx="1451">
                  <c:v>157.34399999999999</c:v>
                </c:pt>
                <c:pt idx="1452">
                  <c:v>166.154</c:v>
                </c:pt>
                <c:pt idx="1453">
                  <c:v>166.124</c:v>
                </c:pt>
                <c:pt idx="1454">
                  <c:v>171.39500000000001</c:v>
                </c:pt>
                <c:pt idx="1455">
                  <c:v>162.53100000000001</c:v>
                </c:pt>
                <c:pt idx="1456">
                  <c:v>136.00700000000001</c:v>
                </c:pt>
                <c:pt idx="1457">
                  <c:v>150.11099999999999</c:v>
                </c:pt>
                <c:pt idx="1458">
                  <c:v>144.78700000000001</c:v>
                </c:pt>
                <c:pt idx="1459">
                  <c:v>167.71100000000001</c:v>
                </c:pt>
                <c:pt idx="1460">
                  <c:v>162.386</c:v>
                </c:pt>
                <c:pt idx="1461">
                  <c:v>148.239</c:v>
                </c:pt>
                <c:pt idx="1462">
                  <c:v>153.506</c:v>
                </c:pt>
                <c:pt idx="1463">
                  <c:v>142.89400000000001</c:v>
                </c:pt>
                <c:pt idx="1464">
                  <c:v>151.68700000000001</c:v>
                </c:pt>
                <c:pt idx="1465">
                  <c:v>155.18700000000001</c:v>
                </c:pt>
                <c:pt idx="1466">
                  <c:v>163.97499999999999</c:v>
                </c:pt>
                <c:pt idx="1467">
                  <c:v>144.554</c:v>
                </c:pt>
                <c:pt idx="1468">
                  <c:v>155.10400000000001</c:v>
                </c:pt>
                <c:pt idx="1469">
                  <c:v>183.27199999999999</c:v>
                </c:pt>
                <c:pt idx="1470">
                  <c:v>142.715</c:v>
                </c:pt>
                <c:pt idx="1471">
                  <c:v>146.21299999999999</c:v>
                </c:pt>
                <c:pt idx="1472">
                  <c:v>149.709</c:v>
                </c:pt>
                <c:pt idx="1473">
                  <c:v>167.292</c:v>
                </c:pt>
                <c:pt idx="1474">
                  <c:v>158.459</c:v>
                </c:pt>
                <c:pt idx="1475">
                  <c:v>146.108</c:v>
                </c:pt>
                <c:pt idx="1476">
                  <c:v>153.12200000000001</c:v>
                </c:pt>
                <c:pt idx="1477">
                  <c:v>154.85400000000001</c:v>
                </c:pt>
                <c:pt idx="1478">
                  <c:v>174.18</c:v>
                </c:pt>
                <c:pt idx="1479">
                  <c:v>156.55799999999999</c:v>
                </c:pt>
                <c:pt idx="1480">
                  <c:v>167.083</c:v>
                </c:pt>
                <c:pt idx="1481">
                  <c:v>151.227</c:v>
                </c:pt>
                <c:pt idx="1482">
                  <c:v>158.232</c:v>
                </c:pt>
                <c:pt idx="1483">
                  <c:v>172.26599999999999</c:v>
                </c:pt>
                <c:pt idx="1484">
                  <c:v>144.11500000000001</c:v>
                </c:pt>
                <c:pt idx="1485">
                  <c:v>135.304</c:v>
                </c:pt>
                <c:pt idx="1486">
                  <c:v>144.06399999999999</c:v>
                </c:pt>
                <c:pt idx="1487">
                  <c:v>147.55099999999999</c:v>
                </c:pt>
                <c:pt idx="1488">
                  <c:v>144.012</c:v>
                </c:pt>
                <c:pt idx="1489">
                  <c:v>166.81399999999999</c:v>
                </c:pt>
                <c:pt idx="1490">
                  <c:v>156.25</c:v>
                </c:pt>
                <c:pt idx="1491">
                  <c:v>135.15799999999999</c:v>
                </c:pt>
                <c:pt idx="1492">
                  <c:v>135.13399999999999</c:v>
                </c:pt>
                <c:pt idx="1493">
                  <c:v>157.92099999999999</c:v>
                </c:pt>
                <c:pt idx="1494">
                  <c:v>147.36600000000001</c:v>
                </c:pt>
                <c:pt idx="1495">
                  <c:v>133.30699999999999</c:v>
                </c:pt>
                <c:pt idx="1496">
                  <c:v>156.08199999999999</c:v>
                </c:pt>
                <c:pt idx="1497">
                  <c:v>147.28700000000001</c:v>
                </c:pt>
                <c:pt idx="1498">
                  <c:v>142.001</c:v>
                </c:pt>
                <c:pt idx="1499">
                  <c:v>126.20099999999999</c:v>
                </c:pt>
                <c:pt idx="1500">
                  <c:v>150.71299999999999</c:v>
                </c:pt>
                <c:pt idx="1501">
                  <c:v>138.42099999999999</c:v>
                </c:pt>
                <c:pt idx="1502">
                  <c:v>150.65899999999999</c:v>
                </c:pt>
                <c:pt idx="1503">
                  <c:v>140.12299999999999</c:v>
                </c:pt>
                <c:pt idx="1504">
                  <c:v>161.11199999999999</c:v>
                </c:pt>
                <c:pt idx="1505">
                  <c:v>171.589</c:v>
                </c:pt>
                <c:pt idx="1506">
                  <c:v>154.05199999999999</c:v>
                </c:pt>
                <c:pt idx="1507">
                  <c:v>138.27199999999999</c:v>
                </c:pt>
                <c:pt idx="1508">
                  <c:v>162.74700000000001</c:v>
                </c:pt>
                <c:pt idx="1509">
                  <c:v>150.47</c:v>
                </c:pt>
                <c:pt idx="1510">
                  <c:v>136.44800000000001</c:v>
                </c:pt>
                <c:pt idx="1511">
                  <c:v>136.42400000000001</c:v>
                </c:pt>
                <c:pt idx="1512">
                  <c:v>136.399</c:v>
                </c:pt>
                <c:pt idx="1513">
                  <c:v>150.36199999999999</c:v>
                </c:pt>
                <c:pt idx="1514">
                  <c:v>152.083</c:v>
                </c:pt>
                <c:pt idx="1515">
                  <c:v>136.32599999999999</c:v>
                </c:pt>
                <c:pt idx="1516">
                  <c:v>145.03899999999999</c:v>
                </c:pt>
                <c:pt idx="1517">
                  <c:v>145.01300000000001</c:v>
                </c:pt>
                <c:pt idx="1518">
                  <c:v>155.46799999999999</c:v>
                </c:pt>
                <c:pt idx="1519">
                  <c:v>144.96100000000001</c:v>
                </c:pt>
                <c:pt idx="1520">
                  <c:v>157.15799999999999</c:v>
                </c:pt>
                <c:pt idx="1521">
                  <c:v>141.417</c:v>
                </c:pt>
                <c:pt idx="1522">
                  <c:v>123.93600000000001</c:v>
                </c:pt>
                <c:pt idx="1523">
                  <c:v>150.09200000000001</c:v>
                </c:pt>
                <c:pt idx="1524">
                  <c:v>160.535</c:v>
                </c:pt>
                <c:pt idx="1525">
                  <c:v>153.52799999999999</c:v>
                </c:pt>
                <c:pt idx="1526">
                  <c:v>122.102</c:v>
                </c:pt>
                <c:pt idx="1527">
                  <c:v>141.26400000000001</c:v>
                </c:pt>
                <c:pt idx="1528">
                  <c:v>134.26400000000001</c:v>
                </c:pt>
                <c:pt idx="1529">
                  <c:v>139.47</c:v>
                </c:pt>
                <c:pt idx="1530">
                  <c:v>146.41800000000001</c:v>
                </c:pt>
                <c:pt idx="1531">
                  <c:v>135.935</c:v>
                </c:pt>
                <c:pt idx="1532">
                  <c:v>128.941</c:v>
                </c:pt>
                <c:pt idx="1533">
                  <c:v>132.40199999999999</c:v>
                </c:pt>
                <c:pt idx="1534">
                  <c:v>142.82900000000001</c:v>
                </c:pt>
                <c:pt idx="1535">
                  <c:v>137.57900000000001</c:v>
                </c:pt>
                <c:pt idx="1536">
                  <c:v>161.93100000000001</c:v>
                </c:pt>
                <c:pt idx="1537">
                  <c:v>134.047</c:v>
                </c:pt>
                <c:pt idx="1538">
                  <c:v>135.76400000000001</c:v>
                </c:pt>
                <c:pt idx="1539">
                  <c:v>127.038</c:v>
                </c:pt>
                <c:pt idx="1540">
                  <c:v>153.11500000000001</c:v>
                </c:pt>
                <c:pt idx="1541">
                  <c:v>125.253</c:v>
                </c:pt>
                <c:pt idx="1542">
                  <c:v>154.79900000000001</c:v>
                </c:pt>
                <c:pt idx="1543">
                  <c:v>144.33699999999999</c:v>
                </c:pt>
                <c:pt idx="1544">
                  <c:v>135.61799999999999</c:v>
                </c:pt>
                <c:pt idx="1545">
                  <c:v>147.762</c:v>
                </c:pt>
                <c:pt idx="1546">
                  <c:v>159.90199999999999</c:v>
                </c:pt>
                <c:pt idx="1547">
                  <c:v>145.971</c:v>
                </c:pt>
                <c:pt idx="1548">
                  <c:v>161.58199999999999</c:v>
                </c:pt>
                <c:pt idx="1549">
                  <c:v>126.81</c:v>
                </c:pt>
                <c:pt idx="1550">
                  <c:v>128.524</c:v>
                </c:pt>
                <c:pt idx="1551">
                  <c:v>130.23699999999999</c:v>
                </c:pt>
                <c:pt idx="1552">
                  <c:v>126.742</c:v>
                </c:pt>
                <c:pt idx="1553">
                  <c:v>159.69999999999999</c:v>
                </c:pt>
                <c:pt idx="1554">
                  <c:v>133.63800000000001</c:v>
                </c:pt>
                <c:pt idx="1555">
                  <c:v>137.08500000000001</c:v>
                </c:pt>
                <c:pt idx="1556">
                  <c:v>121.446</c:v>
                </c:pt>
                <c:pt idx="1557">
                  <c:v>124.893</c:v>
                </c:pt>
                <c:pt idx="1558">
                  <c:v>131.80799999999999</c:v>
                </c:pt>
                <c:pt idx="1559">
                  <c:v>142.18799999999999</c:v>
                </c:pt>
                <c:pt idx="1560">
                  <c:v>136.96100000000001</c:v>
                </c:pt>
                <c:pt idx="1561">
                  <c:v>138.66999999999999</c:v>
                </c:pt>
                <c:pt idx="1562">
                  <c:v>131.71299999999999</c:v>
                </c:pt>
                <c:pt idx="1563">
                  <c:v>138.62</c:v>
                </c:pt>
                <c:pt idx="1564">
                  <c:v>135.13</c:v>
                </c:pt>
                <c:pt idx="1565">
                  <c:v>143.767</c:v>
                </c:pt>
                <c:pt idx="1566">
                  <c:v>124.691</c:v>
                </c:pt>
                <c:pt idx="1567">
                  <c:v>133.32599999999999</c:v>
                </c:pt>
                <c:pt idx="1568">
                  <c:v>133.30199999999999</c:v>
                </c:pt>
                <c:pt idx="1569">
                  <c:v>131.547</c:v>
                </c:pt>
                <c:pt idx="1570">
                  <c:v>129.79300000000001</c:v>
                </c:pt>
                <c:pt idx="1571">
                  <c:v>147.072</c:v>
                </c:pt>
                <c:pt idx="1572">
                  <c:v>119.366</c:v>
                </c:pt>
                <c:pt idx="1573">
                  <c:v>140.1</c:v>
                </c:pt>
                <c:pt idx="1574">
                  <c:v>133.15799999999999</c:v>
                </c:pt>
                <c:pt idx="1575">
                  <c:v>141.779</c:v>
                </c:pt>
                <c:pt idx="1576">
                  <c:v>126.19499999999999</c:v>
                </c:pt>
                <c:pt idx="1577">
                  <c:v>127.901</c:v>
                </c:pt>
                <c:pt idx="1578">
                  <c:v>124.422</c:v>
                </c:pt>
                <c:pt idx="1579">
                  <c:v>129.58199999999999</c:v>
                </c:pt>
                <c:pt idx="1580">
                  <c:v>126.104</c:v>
                </c:pt>
                <c:pt idx="1581">
                  <c:v>131.26300000000001</c:v>
                </c:pt>
                <c:pt idx="1582">
                  <c:v>132.96600000000001</c:v>
                </c:pt>
                <c:pt idx="1583">
                  <c:v>117.40300000000001</c:v>
                </c:pt>
                <c:pt idx="1584">
                  <c:v>117.38200000000001</c:v>
                </c:pt>
                <c:pt idx="1585">
                  <c:v>139.798</c:v>
                </c:pt>
                <c:pt idx="1586">
                  <c:v>112.163</c:v>
                </c:pt>
                <c:pt idx="1587">
                  <c:v>129.39599999999999</c:v>
                </c:pt>
                <c:pt idx="1588">
                  <c:v>125.922</c:v>
                </c:pt>
                <c:pt idx="1589">
                  <c:v>137.97200000000001</c:v>
                </c:pt>
                <c:pt idx="1590">
                  <c:v>129.32599999999999</c:v>
                </c:pt>
                <c:pt idx="1591">
                  <c:v>137.923</c:v>
                </c:pt>
                <c:pt idx="1592">
                  <c:v>144.79300000000001</c:v>
                </c:pt>
                <c:pt idx="1593">
                  <c:v>134.42599999999999</c:v>
                </c:pt>
                <c:pt idx="1594">
                  <c:v>134.40199999999999</c:v>
                </c:pt>
                <c:pt idx="1595">
                  <c:v>118.872</c:v>
                </c:pt>
                <c:pt idx="1596">
                  <c:v>127.46299999999999</c:v>
                </c:pt>
                <c:pt idx="1597">
                  <c:v>115.38500000000001</c:v>
                </c:pt>
                <c:pt idx="1598">
                  <c:v>117.086</c:v>
                </c:pt>
                <c:pt idx="1599">
                  <c:v>125.673</c:v>
                </c:pt>
                <c:pt idx="1600">
                  <c:v>125.65</c:v>
                </c:pt>
                <c:pt idx="1601">
                  <c:v>125.627</c:v>
                </c:pt>
                <c:pt idx="1602">
                  <c:v>156.57599999999999</c:v>
                </c:pt>
                <c:pt idx="1603">
                  <c:v>120.42100000000001</c:v>
                </c:pt>
                <c:pt idx="1604">
                  <c:v>125.559</c:v>
                </c:pt>
                <c:pt idx="1605">
                  <c:v>139.29400000000001</c:v>
                </c:pt>
                <c:pt idx="1606">
                  <c:v>127.233</c:v>
                </c:pt>
                <c:pt idx="1607">
                  <c:v>147.839</c:v>
                </c:pt>
                <c:pt idx="1608">
                  <c:v>116.875</c:v>
                </c:pt>
                <c:pt idx="1609">
                  <c:v>135.75700000000001</c:v>
                </c:pt>
                <c:pt idx="1610">
                  <c:v>127.14100000000001</c:v>
                </c:pt>
                <c:pt idx="1611">
                  <c:v>128.83600000000001</c:v>
                </c:pt>
                <c:pt idx="1612">
                  <c:v>151.14099999999999</c:v>
                </c:pt>
                <c:pt idx="1613">
                  <c:v>123.63800000000001</c:v>
                </c:pt>
                <c:pt idx="1614">
                  <c:v>139.06800000000001</c:v>
                </c:pt>
                <c:pt idx="1615">
                  <c:v>118.444</c:v>
                </c:pt>
                <c:pt idx="1616">
                  <c:v>128.72</c:v>
                </c:pt>
                <c:pt idx="1617">
                  <c:v>108.105</c:v>
                </c:pt>
                <c:pt idx="1618">
                  <c:v>120.095</c:v>
                </c:pt>
                <c:pt idx="1619">
                  <c:v>133.79599999999999</c:v>
                </c:pt>
                <c:pt idx="1620">
                  <c:v>123.482</c:v>
                </c:pt>
                <c:pt idx="1621">
                  <c:v>109.742</c:v>
                </c:pt>
                <c:pt idx="1622">
                  <c:v>121.723</c:v>
                </c:pt>
                <c:pt idx="1623">
                  <c:v>130.27099999999999</c:v>
                </c:pt>
                <c:pt idx="1624">
                  <c:v>140.53</c:v>
                </c:pt>
                <c:pt idx="1625">
                  <c:v>142.21899999999999</c:v>
                </c:pt>
                <c:pt idx="1626">
                  <c:v>116.495</c:v>
                </c:pt>
                <c:pt idx="1627">
                  <c:v>118.187</c:v>
                </c:pt>
                <c:pt idx="1628">
                  <c:v>118.166</c:v>
                </c:pt>
                <c:pt idx="1629">
                  <c:v>121.569</c:v>
                </c:pt>
                <c:pt idx="1630">
                  <c:v>118.123</c:v>
                </c:pt>
                <c:pt idx="1631">
                  <c:v>109.544</c:v>
                </c:pt>
                <c:pt idx="1632">
                  <c:v>118.08</c:v>
                </c:pt>
                <c:pt idx="1633">
                  <c:v>102.66</c:v>
                </c:pt>
                <c:pt idx="1634">
                  <c:v>118.03700000000001</c:v>
                </c:pt>
                <c:pt idx="1635">
                  <c:v>114.595</c:v>
                </c:pt>
                <c:pt idx="1636">
                  <c:v>136.80600000000001</c:v>
                </c:pt>
                <c:pt idx="1637">
                  <c:v>112.84399999999999</c:v>
                </c:pt>
                <c:pt idx="1638">
                  <c:v>114.533</c:v>
                </c:pt>
                <c:pt idx="1639">
                  <c:v>119.64</c:v>
                </c:pt>
                <c:pt idx="1640">
                  <c:v>121.327</c:v>
                </c:pt>
                <c:pt idx="1641">
                  <c:v>116.18</c:v>
                </c:pt>
                <c:pt idx="1642">
                  <c:v>133.24100000000001</c:v>
                </c:pt>
                <c:pt idx="1643">
                  <c:v>126.38500000000001</c:v>
                </c:pt>
                <c:pt idx="1644">
                  <c:v>124.654</c:v>
                </c:pt>
                <c:pt idx="1645">
                  <c:v>116.095</c:v>
                </c:pt>
                <c:pt idx="1646">
                  <c:v>126.316</c:v>
                </c:pt>
                <c:pt idx="1647">
                  <c:v>121.173</c:v>
                </c:pt>
                <c:pt idx="1648">
                  <c:v>126.27</c:v>
                </c:pt>
                <c:pt idx="1649">
                  <c:v>126.248</c:v>
                </c:pt>
                <c:pt idx="1650">
                  <c:v>119.402</c:v>
                </c:pt>
                <c:pt idx="1651">
                  <c:v>121.086</c:v>
                </c:pt>
                <c:pt idx="1652">
                  <c:v>117.65300000000001</c:v>
                </c:pt>
                <c:pt idx="1653">
                  <c:v>115.92700000000001</c:v>
                </c:pt>
                <c:pt idx="1654">
                  <c:v>132.95099999999999</c:v>
                </c:pt>
                <c:pt idx="1655">
                  <c:v>124.40600000000001</c:v>
                </c:pt>
                <c:pt idx="1656">
                  <c:v>114.16</c:v>
                </c:pt>
                <c:pt idx="1657">
                  <c:v>124.361</c:v>
                </c:pt>
                <c:pt idx="1658">
                  <c:v>112.416</c:v>
                </c:pt>
                <c:pt idx="1659">
                  <c:v>129.42500000000001</c:v>
                </c:pt>
                <c:pt idx="1660">
                  <c:v>120.88800000000001</c:v>
                </c:pt>
                <c:pt idx="1661">
                  <c:v>122.569</c:v>
                </c:pt>
                <c:pt idx="1662">
                  <c:v>110.63200000000001</c:v>
                </c:pt>
                <c:pt idx="1663">
                  <c:v>108.91</c:v>
                </c:pt>
                <c:pt idx="1664">
                  <c:v>112.29300000000001</c:v>
                </c:pt>
                <c:pt idx="1665">
                  <c:v>120.779</c:v>
                </c:pt>
                <c:pt idx="1666">
                  <c:v>127.56</c:v>
                </c:pt>
                <c:pt idx="1667">
                  <c:v>130.93799999999999</c:v>
                </c:pt>
                <c:pt idx="1668">
                  <c:v>141.11500000000001</c:v>
                </c:pt>
                <c:pt idx="1669">
                  <c:v>130.88999999999999</c:v>
                </c:pt>
                <c:pt idx="1670">
                  <c:v>127.467</c:v>
                </c:pt>
                <c:pt idx="1671">
                  <c:v>115.54900000000001</c:v>
                </c:pt>
                <c:pt idx="1672">
                  <c:v>124.023</c:v>
                </c:pt>
                <c:pt idx="1673">
                  <c:v>120.60299999999999</c:v>
                </c:pt>
                <c:pt idx="1674">
                  <c:v>122.28</c:v>
                </c:pt>
                <c:pt idx="1675">
                  <c:v>105.277</c:v>
                </c:pt>
                <c:pt idx="1676">
                  <c:v>113.747</c:v>
                </c:pt>
                <c:pt idx="1677">
                  <c:v>134.095</c:v>
                </c:pt>
                <c:pt idx="1678">
                  <c:v>108.614</c:v>
                </c:pt>
                <c:pt idx="1679">
                  <c:v>127.259</c:v>
                </c:pt>
                <c:pt idx="1680">
                  <c:v>117.057</c:v>
                </c:pt>
                <c:pt idx="1681">
                  <c:v>123.821</c:v>
                </c:pt>
                <c:pt idx="1682">
                  <c:v>111.92700000000001</c:v>
                </c:pt>
                <c:pt idx="1683">
                  <c:v>105.125</c:v>
                </c:pt>
                <c:pt idx="1684">
                  <c:v>108.496</c:v>
                </c:pt>
                <c:pt idx="1685">
                  <c:v>101.697</c:v>
                </c:pt>
                <c:pt idx="1686">
                  <c:v>113.541</c:v>
                </c:pt>
                <c:pt idx="1687">
                  <c:v>106.74299999999999</c:v>
                </c:pt>
                <c:pt idx="1688">
                  <c:v>116.887</c:v>
                </c:pt>
                <c:pt idx="1689">
                  <c:v>101.623</c:v>
                </c:pt>
                <c:pt idx="1690">
                  <c:v>118.538</c:v>
                </c:pt>
                <c:pt idx="1691">
                  <c:v>116.824</c:v>
                </c:pt>
                <c:pt idx="1692">
                  <c:v>123.574</c:v>
                </c:pt>
                <c:pt idx="1693">
                  <c:v>128.62899999999999</c:v>
                </c:pt>
                <c:pt idx="1694">
                  <c:v>120.14400000000001</c:v>
                </c:pt>
                <c:pt idx="1695">
                  <c:v>123.506</c:v>
                </c:pt>
                <c:pt idx="1696">
                  <c:v>116.718</c:v>
                </c:pt>
                <c:pt idx="1697">
                  <c:v>145.44800000000001</c:v>
                </c:pt>
                <c:pt idx="1698">
                  <c:v>130.203</c:v>
                </c:pt>
                <c:pt idx="1699">
                  <c:v>111.58199999999999</c:v>
                </c:pt>
                <c:pt idx="1700">
                  <c:v>121.70399999999999</c:v>
                </c:pt>
                <c:pt idx="1701">
                  <c:v>106.471</c:v>
                </c:pt>
                <c:pt idx="1702">
                  <c:v>111.521</c:v>
                </c:pt>
                <c:pt idx="1703">
                  <c:v>116.569</c:v>
                </c:pt>
                <c:pt idx="1704">
                  <c:v>124.99299999999999</c:v>
                </c:pt>
                <c:pt idx="1705">
                  <c:v>109.77200000000001</c:v>
                </c:pt>
                <c:pt idx="1706">
                  <c:v>130.01300000000001</c:v>
                </c:pt>
                <c:pt idx="1707">
                  <c:v>126.613</c:v>
                </c:pt>
                <c:pt idx="1708">
                  <c:v>123.215</c:v>
                </c:pt>
                <c:pt idx="1709">
                  <c:v>114.754</c:v>
                </c:pt>
                <c:pt idx="1710">
                  <c:v>128.232</c:v>
                </c:pt>
                <c:pt idx="1711">
                  <c:v>116.4</c:v>
                </c:pt>
                <c:pt idx="1712">
                  <c:v>111.318</c:v>
                </c:pt>
                <c:pt idx="1713">
                  <c:v>119.73</c:v>
                </c:pt>
                <c:pt idx="1714">
                  <c:v>123.08</c:v>
                </c:pt>
                <c:pt idx="1715">
                  <c:v>124.74299999999999</c:v>
                </c:pt>
                <c:pt idx="1716">
                  <c:v>116.294</c:v>
                </c:pt>
                <c:pt idx="1717">
                  <c:v>117.958</c:v>
                </c:pt>
                <c:pt idx="1718">
                  <c:v>121.306</c:v>
                </c:pt>
                <c:pt idx="1719">
                  <c:v>101.07</c:v>
                </c:pt>
                <c:pt idx="1720">
                  <c:v>116.209</c:v>
                </c:pt>
                <c:pt idx="1721">
                  <c:v>119.556</c:v>
                </c:pt>
                <c:pt idx="1722">
                  <c:v>107.749</c:v>
                </c:pt>
                <c:pt idx="1723">
                  <c:v>117.82899999999999</c:v>
                </c:pt>
                <c:pt idx="1724">
                  <c:v>136.32</c:v>
                </c:pt>
                <c:pt idx="1725">
                  <c:v>111.05500000000001</c:v>
                </c:pt>
                <c:pt idx="1726">
                  <c:v>134.58799999999999</c:v>
                </c:pt>
                <c:pt idx="1727">
                  <c:v>126.15300000000001</c:v>
                </c:pt>
                <c:pt idx="1728">
                  <c:v>117.72199999999999</c:v>
                </c:pt>
                <c:pt idx="1729">
                  <c:v>110.974</c:v>
                </c:pt>
                <c:pt idx="1730">
                  <c:v>121.041</c:v>
                </c:pt>
                <c:pt idx="1731">
                  <c:v>119.33799999999999</c:v>
                </c:pt>
                <c:pt idx="1732">
                  <c:v>115.955</c:v>
                </c:pt>
                <c:pt idx="1733">
                  <c:v>119.294</c:v>
                </c:pt>
                <c:pt idx="1734">
                  <c:v>110.873</c:v>
                </c:pt>
                <c:pt idx="1735">
                  <c:v>105.81399999999999</c:v>
                </c:pt>
                <c:pt idx="1736">
                  <c:v>85.643600000000006</c:v>
                </c:pt>
                <c:pt idx="1737">
                  <c:v>110.813</c:v>
                </c:pt>
                <c:pt idx="1738">
                  <c:v>110.792</c:v>
                </c:pt>
                <c:pt idx="1739">
                  <c:v>102.38</c:v>
                </c:pt>
                <c:pt idx="1740">
                  <c:v>105.718</c:v>
                </c:pt>
                <c:pt idx="1741">
                  <c:v>102.343</c:v>
                </c:pt>
                <c:pt idx="1742">
                  <c:v>130.84100000000001</c:v>
                </c:pt>
                <c:pt idx="1743">
                  <c:v>117.4</c:v>
                </c:pt>
                <c:pt idx="1744">
                  <c:v>98.933400000000006</c:v>
                </c:pt>
                <c:pt idx="1745">
                  <c:v>103.94499999999999</c:v>
                </c:pt>
                <c:pt idx="1746">
                  <c:v>102.25</c:v>
                </c:pt>
                <c:pt idx="1747">
                  <c:v>112.28700000000001</c:v>
                </c:pt>
                <c:pt idx="1748">
                  <c:v>137.4</c:v>
                </c:pt>
                <c:pt idx="1749">
                  <c:v>122.297</c:v>
                </c:pt>
                <c:pt idx="1750">
                  <c:v>108.875</c:v>
                </c:pt>
                <c:pt idx="1751">
                  <c:v>118.90300000000001</c:v>
                </c:pt>
                <c:pt idx="1752">
                  <c:v>118.88200000000001</c:v>
                </c:pt>
                <c:pt idx="1753">
                  <c:v>105.467</c:v>
                </c:pt>
                <c:pt idx="1754">
                  <c:v>110.46899999999999</c:v>
                </c:pt>
                <c:pt idx="1755">
                  <c:v>112.123</c:v>
                </c:pt>
                <c:pt idx="1756">
                  <c:v>100.39</c:v>
                </c:pt>
                <c:pt idx="1757">
                  <c:v>112.08199999999999</c:v>
                </c:pt>
                <c:pt idx="1758">
                  <c:v>110.389</c:v>
                </c:pt>
                <c:pt idx="1759">
                  <c:v>117.05800000000001</c:v>
                </c:pt>
                <c:pt idx="1760">
                  <c:v>95.301000000000002</c:v>
                </c:pt>
                <c:pt idx="1761">
                  <c:v>108.657</c:v>
                </c:pt>
                <c:pt idx="1762">
                  <c:v>105.294</c:v>
                </c:pt>
                <c:pt idx="1763">
                  <c:v>110.288</c:v>
                </c:pt>
                <c:pt idx="1764">
                  <c:v>106.926</c:v>
                </c:pt>
                <c:pt idx="1765">
                  <c:v>105.236</c:v>
                </c:pt>
                <c:pt idx="1766">
                  <c:v>125.259</c:v>
                </c:pt>
                <c:pt idx="1767">
                  <c:v>120.226</c:v>
                </c:pt>
                <c:pt idx="1768">
                  <c:v>118.535</c:v>
                </c:pt>
                <c:pt idx="1769">
                  <c:v>103.49</c:v>
                </c:pt>
                <c:pt idx="1770">
                  <c:v>98.464799999999997</c:v>
                </c:pt>
                <c:pt idx="1771">
                  <c:v>98.446799999999996</c:v>
                </c:pt>
                <c:pt idx="1772">
                  <c:v>91.755700000000004</c:v>
                </c:pt>
                <c:pt idx="1773">
                  <c:v>110.087</c:v>
                </c:pt>
                <c:pt idx="1774">
                  <c:v>95.057500000000005</c:v>
                </c:pt>
                <c:pt idx="1775">
                  <c:v>100.042</c:v>
                </c:pt>
                <c:pt idx="1776">
                  <c:v>108.35899999999999</c:v>
                </c:pt>
                <c:pt idx="1777">
                  <c:v>103.339</c:v>
                </c:pt>
                <c:pt idx="1778">
                  <c:v>96.654399999999995</c:v>
                </c:pt>
                <c:pt idx="1779">
                  <c:v>119.96299999999999</c:v>
                </c:pt>
                <c:pt idx="1780">
                  <c:v>101.617</c:v>
                </c:pt>
                <c:pt idx="1781">
                  <c:v>104.929</c:v>
                </c:pt>
                <c:pt idx="1782">
                  <c:v>96.583699999999993</c:v>
                </c:pt>
                <c:pt idx="1783">
                  <c:v>93.236199999999997</c:v>
                </c:pt>
                <c:pt idx="1784">
                  <c:v>109.86499999999999</c:v>
                </c:pt>
                <c:pt idx="1785">
                  <c:v>116.503</c:v>
                </c:pt>
                <c:pt idx="1786">
                  <c:v>106.497</c:v>
                </c:pt>
                <c:pt idx="1787">
                  <c:v>108.14100000000001</c:v>
                </c:pt>
                <c:pt idx="1788">
                  <c:v>101.468</c:v>
                </c:pt>
                <c:pt idx="1789">
                  <c:v>99.786299999999997</c:v>
                </c:pt>
                <c:pt idx="1790">
                  <c:v>98.105199999999996</c:v>
                </c:pt>
                <c:pt idx="1791">
                  <c:v>103.075</c:v>
                </c:pt>
                <c:pt idx="1792">
                  <c:v>109.705</c:v>
                </c:pt>
                <c:pt idx="1793">
                  <c:v>93.065700000000007</c:v>
                </c:pt>
                <c:pt idx="1794">
                  <c:v>119.634</c:v>
                </c:pt>
                <c:pt idx="1795">
                  <c:v>106.322</c:v>
                </c:pt>
                <c:pt idx="1796">
                  <c:v>89.692700000000002</c:v>
                </c:pt>
                <c:pt idx="1797">
                  <c:v>99.640299999999996</c:v>
                </c:pt>
                <c:pt idx="1798">
                  <c:v>101.282</c:v>
                </c:pt>
                <c:pt idx="1799">
                  <c:v>99.603800000000007</c:v>
                </c:pt>
                <c:pt idx="1800">
                  <c:v>102.905</c:v>
                </c:pt>
                <c:pt idx="1801">
                  <c:v>87.951099999999997</c:v>
                </c:pt>
                <c:pt idx="1802">
                  <c:v>107.845</c:v>
                </c:pt>
                <c:pt idx="1803">
                  <c:v>109.48399999999999</c:v>
                </c:pt>
                <c:pt idx="1804">
                  <c:v>94.536900000000003</c:v>
                </c:pt>
                <c:pt idx="1805">
                  <c:v>106.127</c:v>
                </c:pt>
                <c:pt idx="1806">
                  <c:v>79.5809</c:v>
                </c:pt>
                <c:pt idx="1807">
                  <c:v>119.349</c:v>
                </c:pt>
                <c:pt idx="1808">
                  <c:v>91.153000000000006</c:v>
                </c:pt>
                <c:pt idx="1809">
                  <c:v>97.764399999999995</c:v>
                </c:pt>
                <c:pt idx="1810">
                  <c:v>111</c:v>
                </c:pt>
                <c:pt idx="1811">
                  <c:v>109.32299999999999</c:v>
                </c:pt>
                <c:pt idx="1812">
                  <c:v>99.366799999999998</c:v>
                </c:pt>
                <c:pt idx="1813">
                  <c:v>89.413700000000006</c:v>
                </c:pt>
                <c:pt idx="1814">
                  <c:v>107.608</c:v>
                </c:pt>
                <c:pt idx="1815">
                  <c:v>87.725700000000003</c:v>
                </c:pt>
                <c:pt idx="1816">
                  <c:v>105.913</c:v>
                </c:pt>
                <c:pt idx="1817">
                  <c:v>114.167</c:v>
                </c:pt>
                <c:pt idx="1818">
                  <c:v>102.566</c:v>
                </c:pt>
                <c:pt idx="1819">
                  <c:v>109.163</c:v>
                </c:pt>
                <c:pt idx="1820">
                  <c:v>90.952600000000004</c:v>
                </c:pt>
                <c:pt idx="1821">
                  <c:v>104.163</c:v>
                </c:pt>
                <c:pt idx="1822">
                  <c:v>105.797</c:v>
                </c:pt>
                <c:pt idx="1823">
                  <c:v>105.77800000000001</c:v>
                </c:pt>
                <c:pt idx="1824">
                  <c:v>110.71599999999999</c:v>
                </c:pt>
                <c:pt idx="1825">
                  <c:v>97.477900000000005</c:v>
                </c:pt>
                <c:pt idx="1826">
                  <c:v>95.808199999999999</c:v>
                </c:pt>
                <c:pt idx="1827">
                  <c:v>90.835899999999995</c:v>
                </c:pt>
                <c:pt idx="1828">
                  <c:v>89.168000000000006</c:v>
                </c:pt>
                <c:pt idx="1829">
                  <c:v>95.755399999999995</c:v>
                </c:pt>
                <c:pt idx="1830">
                  <c:v>94.087199999999996</c:v>
                </c:pt>
                <c:pt idx="1831">
                  <c:v>80.867099999999994</c:v>
                </c:pt>
                <c:pt idx="1832">
                  <c:v>100.65300000000001</c:v>
                </c:pt>
                <c:pt idx="1833">
                  <c:v>77.537899999999993</c:v>
                </c:pt>
                <c:pt idx="1834">
                  <c:v>107.214</c:v>
                </c:pt>
                <c:pt idx="1835">
                  <c:v>103.896</c:v>
                </c:pt>
                <c:pt idx="1836">
                  <c:v>79.144099999999995</c:v>
                </c:pt>
                <c:pt idx="1837">
                  <c:v>95.614800000000002</c:v>
                </c:pt>
                <c:pt idx="1838">
                  <c:v>89.004400000000004</c:v>
                </c:pt>
                <c:pt idx="1839">
                  <c:v>102.17100000000001</c:v>
                </c:pt>
                <c:pt idx="1840">
                  <c:v>93.914500000000004</c:v>
                </c:pt>
                <c:pt idx="1841">
                  <c:v>92.25</c:v>
                </c:pt>
                <c:pt idx="1842">
                  <c:v>97.174099999999996</c:v>
                </c:pt>
                <c:pt idx="1843">
                  <c:v>102.096</c:v>
                </c:pt>
                <c:pt idx="1844">
                  <c:v>97.138400000000004</c:v>
                </c:pt>
                <c:pt idx="1845">
                  <c:v>87.243799999999993</c:v>
                </c:pt>
                <c:pt idx="1846">
                  <c:v>97.102699999999999</c:v>
                </c:pt>
                <c:pt idx="1847">
                  <c:v>88.857299999999995</c:v>
                </c:pt>
                <c:pt idx="1848">
                  <c:v>103.648</c:v>
                </c:pt>
                <c:pt idx="1849">
                  <c:v>78.955200000000005</c:v>
                </c:pt>
                <c:pt idx="1850">
                  <c:v>97.031300000000002</c:v>
                </c:pt>
                <c:pt idx="1851">
                  <c:v>98.657700000000006</c:v>
                </c:pt>
                <c:pt idx="1852">
                  <c:v>78.911699999999996</c:v>
                </c:pt>
                <c:pt idx="1853">
                  <c:v>85.471900000000005</c:v>
                </c:pt>
                <c:pt idx="1854">
                  <c:v>108.464</c:v>
                </c:pt>
                <c:pt idx="1855">
                  <c:v>105.158</c:v>
                </c:pt>
                <c:pt idx="1856">
                  <c:v>85.424800000000005</c:v>
                </c:pt>
                <c:pt idx="1857">
                  <c:v>106.761</c:v>
                </c:pt>
                <c:pt idx="1858">
                  <c:v>87.035499999999999</c:v>
                </c:pt>
                <c:pt idx="1859">
                  <c:v>100.155</c:v>
                </c:pt>
                <c:pt idx="1860">
                  <c:v>105.06100000000001</c:v>
                </c:pt>
                <c:pt idx="1861">
                  <c:v>90.270099999999999</c:v>
                </c:pt>
                <c:pt idx="1862">
                  <c:v>80.407600000000002</c:v>
                </c:pt>
                <c:pt idx="1863">
                  <c:v>85.314800000000005</c:v>
                </c:pt>
                <c:pt idx="1864">
                  <c:v>90.220200000000006</c:v>
                </c:pt>
                <c:pt idx="1865">
                  <c:v>78.723200000000006</c:v>
                </c:pt>
                <c:pt idx="1866">
                  <c:v>95.106300000000005</c:v>
                </c:pt>
                <c:pt idx="1867">
                  <c:v>108.205</c:v>
                </c:pt>
                <c:pt idx="1868">
                  <c:v>106.545</c:v>
                </c:pt>
                <c:pt idx="1869">
                  <c:v>98.331500000000005</c:v>
                </c:pt>
                <c:pt idx="1870">
                  <c:v>88.482100000000003</c:v>
                </c:pt>
                <c:pt idx="1871">
                  <c:v>108.125</c:v>
                </c:pt>
                <c:pt idx="1872">
                  <c:v>111.381</c:v>
                </c:pt>
                <c:pt idx="1873">
                  <c:v>91.708500000000001</c:v>
                </c:pt>
                <c:pt idx="1874">
                  <c:v>96.603700000000003</c:v>
                </c:pt>
                <c:pt idx="1875">
                  <c:v>78.578299999999999</c:v>
                </c:pt>
                <c:pt idx="1876">
                  <c:v>91.657799999999995</c:v>
                </c:pt>
                <c:pt idx="1877">
                  <c:v>88.368099999999998</c:v>
                </c:pt>
                <c:pt idx="1878">
                  <c:v>89.987899999999996</c:v>
                </c:pt>
                <c:pt idx="1879">
                  <c:v>85.063800000000001</c:v>
                </c:pt>
                <c:pt idx="1880">
                  <c:v>89.954800000000006</c:v>
                </c:pt>
                <c:pt idx="1881">
                  <c:v>83.397199999999998</c:v>
                </c:pt>
                <c:pt idx="1882">
                  <c:v>93.191500000000005</c:v>
                </c:pt>
                <c:pt idx="1883">
                  <c:v>102.982</c:v>
                </c:pt>
                <c:pt idx="1884">
                  <c:v>93.157200000000003</c:v>
                </c:pt>
                <c:pt idx="1885">
                  <c:v>89.871899999999997</c:v>
                </c:pt>
                <c:pt idx="1886">
                  <c:v>94.756500000000003</c:v>
                </c:pt>
                <c:pt idx="1887">
                  <c:v>96.372500000000002</c:v>
                </c:pt>
                <c:pt idx="1888">
                  <c:v>91.455299999999994</c:v>
                </c:pt>
                <c:pt idx="1889">
                  <c:v>88.172799999999995</c:v>
                </c:pt>
                <c:pt idx="1890">
                  <c:v>88.156599999999997</c:v>
                </c:pt>
                <c:pt idx="1891">
                  <c:v>76.714699999999993</c:v>
                </c:pt>
                <c:pt idx="1892">
                  <c:v>88.124099999999999</c:v>
                </c:pt>
                <c:pt idx="1893">
                  <c:v>78.317999999999998</c:v>
                </c:pt>
                <c:pt idx="1894">
                  <c:v>84.828900000000004</c:v>
                </c:pt>
                <c:pt idx="1895">
                  <c:v>84.813299999999998</c:v>
                </c:pt>
                <c:pt idx="1896">
                  <c:v>89.689800000000005</c:v>
                </c:pt>
                <c:pt idx="1897">
                  <c:v>78.260300000000001</c:v>
                </c:pt>
                <c:pt idx="1898">
                  <c:v>79.876000000000005</c:v>
                </c:pt>
                <c:pt idx="1899">
                  <c:v>89.640100000000004</c:v>
                </c:pt>
                <c:pt idx="1900">
                  <c:v>78.216999999999999</c:v>
                </c:pt>
                <c:pt idx="1901">
                  <c:v>76.573300000000003</c:v>
                </c:pt>
                <c:pt idx="1902">
                  <c:v>91.219399999999993</c:v>
                </c:pt>
                <c:pt idx="1903">
                  <c:v>86.316699999999997</c:v>
                </c:pt>
                <c:pt idx="1904">
                  <c:v>83.044200000000004</c:v>
                </c:pt>
                <c:pt idx="1905">
                  <c:v>91.168899999999994</c:v>
                </c:pt>
                <c:pt idx="1906">
                  <c:v>81.385800000000003</c:v>
                </c:pt>
                <c:pt idx="1907">
                  <c:v>91.135300000000001</c:v>
                </c:pt>
                <c:pt idx="1908">
                  <c:v>82.982900000000001</c:v>
                </c:pt>
                <c:pt idx="1909">
                  <c:v>84.594399999999993</c:v>
                </c:pt>
                <c:pt idx="1910">
                  <c:v>97.590900000000005</c:v>
                </c:pt>
                <c:pt idx="1911">
                  <c:v>95.946600000000004</c:v>
                </c:pt>
                <c:pt idx="1912">
                  <c:v>102.43300000000001</c:v>
                </c:pt>
                <c:pt idx="1913">
                  <c:v>91.034300000000002</c:v>
                </c:pt>
                <c:pt idx="1914">
                  <c:v>102.395</c:v>
                </c:pt>
                <c:pt idx="1915">
                  <c:v>86.125699999999995</c:v>
                </c:pt>
                <c:pt idx="1916">
                  <c:v>79.610900000000001</c:v>
                </c:pt>
                <c:pt idx="1917">
                  <c:v>92.591499999999996</c:v>
                </c:pt>
                <c:pt idx="1918">
                  <c:v>82.829700000000003</c:v>
                </c:pt>
                <c:pt idx="1919">
                  <c:v>81.190600000000003</c:v>
                </c:pt>
                <c:pt idx="1920">
                  <c:v>89.293099999999995</c:v>
                </c:pt>
                <c:pt idx="1921">
                  <c:v>77.914199999999994</c:v>
                </c:pt>
                <c:pt idx="1922">
                  <c:v>90.883099999999999</c:v>
                </c:pt>
                <c:pt idx="1923">
                  <c:v>87.620999999999995</c:v>
                </c:pt>
                <c:pt idx="1924">
                  <c:v>82.737899999999996</c:v>
                </c:pt>
                <c:pt idx="1925">
                  <c:v>90.832700000000003</c:v>
                </c:pt>
                <c:pt idx="1926">
                  <c:v>68.111900000000006</c:v>
                </c:pt>
                <c:pt idx="1927">
                  <c:v>87.556299999999993</c:v>
                </c:pt>
                <c:pt idx="1928">
                  <c:v>82.676699999999997</c:v>
                </c:pt>
                <c:pt idx="1929">
                  <c:v>84.282200000000003</c:v>
                </c:pt>
                <c:pt idx="1930">
                  <c:v>66.441000000000003</c:v>
                </c:pt>
                <c:pt idx="1931">
                  <c:v>92.352099999999993</c:v>
                </c:pt>
                <c:pt idx="1932">
                  <c:v>90.715100000000007</c:v>
                </c:pt>
                <c:pt idx="1933">
                  <c:v>80.980699999999999</c:v>
                </c:pt>
                <c:pt idx="1934">
                  <c:v>77.727099999999993</c:v>
                </c:pt>
                <c:pt idx="1935">
                  <c:v>58.284500000000001</c:v>
                </c:pt>
                <c:pt idx="1936">
                  <c:v>92.2667</c:v>
                </c:pt>
                <c:pt idx="1937">
                  <c:v>93.868099999999998</c:v>
                </c:pt>
                <c:pt idx="1938">
                  <c:v>71.197100000000006</c:v>
                </c:pt>
                <c:pt idx="1939">
                  <c:v>84.126400000000004</c:v>
                </c:pt>
                <c:pt idx="1940">
                  <c:v>72.788300000000007</c:v>
                </c:pt>
                <c:pt idx="1941">
                  <c:v>88.947000000000003</c:v>
                </c:pt>
                <c:pt idx="1942">
                  <c:v>69.527500000000003</c:v>
                </c:pt>
                <c:pt idx="1943">
                  <c:v>59.814900000000002</c:v>
                </c:pt>
                <c:pt idx="1944">
                  <c:v>92.130200000000002</c:v>
                </c:pt>
                <c:pt idx="1945">
                  <c:v>79.185000000000002</c:v>
                </c:pt>
                <c:pt idx="1946">
                  <c:v>71.091700000000003</c:v>
                </c:pt>
                <c:pt idx="1947">
                  <c:v>90.4636</c:v>
                </c:pt>
                <c:pt idx="1948">
                  <c:v>75.910799999999995</c:v>
                </c:pt>
                <c:pt idx="1949">
                  <c:v>95.274600000000007</c:v>
                </c:pt>
                <c:pt idx="1950">
                  <c:v>87.184299999999993</c:v>
                </c:pt>
                <c:pt idx="1951">
                  <c:v>66.183199999999999</c:v>
                </c:pt>
                <c:pt idx="1952">
                  <c:v>87.152000000000001</c:v>
                </c:pt>
                <c:pt idx="1953">
                  <c:v>91.976699999999994</c:v>
                </c:pt>
                <c:pt idx="1954">
                  <c:v>80.666399999999996</c:v>
                </c:pt>
                <c:pt idx="1955">
                  <c:v>72.586299999999994</c:v>
                </c:pt>
                <c:pt idx="1956">
                  <c:v>61.283700000000003</c:v>
                </c:pt>
                <c:pt idx="1957">
                  <c:v>87.071299999999994</c:v>
                </c:pt>
                <c:pt idx="1958">
                  <c:v>82.218800000000002</c:v>
                </c:pt>
                <c:pt idx="1959">
                  <c:v>87.039000000000001</c:v>
                </c:pt>
                <c:pt idx="1960">
                  <c:v>74.130600000000001</c:v>
                </c:pt>
                <c:pt idx="1961">
                  <c:v>62.838200000000001</c:v>
                </c:pt>
                <c:pt idx="1962">
                  <c:v>75.714100000000002</c:v>
                </c:pt>
                <c:pt idx="1963">
                  <c:v>82.142600000000002</c:v>
                </c:pt>
                <c:pt idx="1964">
                  <c:v>77.296300000000002</c:v>
                </c:pt>
                <c:pt idx="1965">
                  <c:v>85.3322</c:v>
                </c:pt>
                <c:pt idx="1966">
                  <c:v>83.706599999999995</c:v>
                </c:pt>
                <c:pt idx="1967">
                  <c:v>88.519400000000005</c:v>
                </c:pt>
                <c:pt idx="1968">
                  <c:v>82.066400000000002</c:v>
                </c:pt>
                <c:pt idx="1969">
                  <c:v>90.095500000000001</c:v>
                </c:pt>
                <c:pt idx="1970">
                  <c:v>82.036000000000001</c:v>
                </c:pt>
                <c:pt idx="1971">
                  <c:v>80.412499999999994</c:v>
                </c:pt>
                <c:pt idx="1972">
                  <c:v>77.181700000000006</c:v>
                </c:pt>
                <c:pt idx="1973">
                  <c:v>73.952100000000002</c:v>
                </c:pt>
                <c:pt idx="1974">
                  <c:v>67.508899999999997</c:v>
                </c:pt>
                <c:pt idx="1975">
                  <c:v>49.818800000000003</c:v>
                </c:pt>
                <c:pt idx="1976">
                  <c:v>65.877099999999999</c:v>
                </c:pt>
                <c:pt idx="1977">
                  <c:v>77.110100000000003</c:v>
                </c:pt>
                <c:pt idx="1978">
                  <c:v>62.640300000000003</c:v>
                </c:pt>
                <c:pt idx="1979">
                  <c:v>77.081500000000005</c:v>
                </c:pt>
                <c:pt idx="1980">
                  <c:v>93.122799999999998</c:v>
                </c:pt>
                <c:pt idx="1981">
                  <c:v>83.4739</c:v>
                </c:pt>
                <c:pt idx="1982">
                  <c:v>73.828599999999994</c:v>
                </c:pt>
                <c:pt idx="1983">
                  <c:v>77.024299999999997</c:v>
                </c:pt>
                <c:pt idx="1984">
                  <c:v>91.449299999999994</c:v>
                </c:pt>
                <c:pt idx="1985">
                  <c:v>80.203800000000001</c:v>
                </c:pt>
                <c:pt idx="1986">
                  <c:v>89.811599999999999</c:v>
                </c:pt>
                <c:pt idx="1987">
                  <c:v>80.174000000000007</c:v>
                </c:pt>
                <c:pt idx="1988">
                  <c:v>84.968699999999998</c:v>
                </c:pt>
                <c:pt idx="1989">
                  <c:v>73.732699999999994</c:v>
                </c:pt>
                <c:pt idx="1990">
                  <c:v>89.744900000000001</c:v>
                </c:pt>
                <c:pt idx="1991">
                  <c:v>75.307599999999994</c:v>
                </c:pt>
                <c:pt idx="1992">
                  <c:v>75.293599999999998</c:v>
                </c:pt>
                <c:pt idx="1993">
                  <c:v>73.677899999999994</c:v>
                </c:pt>
                <c:pt idx="1994">
                  <c:v>72.062799999999996</c:v>
                </c:pt>
                <c:pt idx="1995">
                  <c:v>84.858199999999997</c:v>
                </c:pt>
                <c:pt idx="1996">
                  <c:v>84.842399999999998</c:v>
                </c:pt>
                <c:pt idx="1997">
                  <c:v>78.424599999999998</c:v>
                </c:pt>
                <c:pt idx="1998">
                  <c:v>72.009200000000007</c:v>
                </c:pt>
                <c:pt idx="1999">
                  <c:v>76.795599999999993</c:v>
                </c:pt>
                <c:pt idx="2000">
                  <c:v>71.982500000000002</c:v>
                </c:pt>
                <c:pt idx="2001">
                  <c:v>60.773899999999998</c:v>
                </c:pt>
                <c:pt idx="2002">
                  <c:v>81.549800000000005</c:v>
                </c:pt>
                <c:pt idx="2003">
                  <c:v>73.540999999999997</c:v>
                </c:pt>
                <c:pt idx="2004">
                  <c:v>68.732100000000003</c:v>
                </c:pt>
                <c:pt idx="2005">
                  <c:v>71.915599999999998</c:v>
                </c:pt>
                <c:pt idx="2006">
                  <c:v>67.108699999999999</c:v>
                </c:pt>
                <c:pt idx="2007">
                  <c:v>73.4863</c:v>
                </c:pt>
                <c:pt idx="2008">
                  <c:v>65.486500000000007</c:v>
                </c:pt>
                <c:pt idx="2009">
                  <c:v>70.265100000000004</c:v>
                </c:pt>
                <c:pt idx="2010">
                  <c:v>67.058800000000005</c:v>
                </c:pt>
                <c:pt idx="2011">
                  <c:v>78.220699999999994</c:v>
                </c:pt>
                <c:pt idx="2012">
                  <c:v>51.073399999999999</c:v>
                </c:pt>
                <c:pt idx="2013">
                  <c:v>57.446899999999999</c:v>
                </c:pt>
                <c:pt idx="2014">
                  <c:v>86.154300000000006</c:v>
                </c:pt>
                <c:pt idx="2015">
                  <c:v>78.162499999999994</c:v>
                </c:pt>
                <c:pt idx="2016">
                  <c:v>78.147900000000007</c:v>
                </c:pt>
                <c:pt idx="2017">
                  <c:v>71.755099999999999</c:v>
                </c:pt>
                <c:pt idx="2018">
                  <c:v>74.930300000000003</c:v>
                </c:pt>
                <c:pt idx="2019">
                  <c:v>76.510300000000001</c:v>
                </c:pt>
                <c:pt idx="2020">
                  <c:v>74.9024</c:v>
                </c:pt>
                <c:pt idx="2021">
                  <c:v>70.1083</c:v>
                </c:pt>
                <c:pt idx="2022">
                  <c:v>71.688299999999998</c:v>
                </c:pt>
                <c:pt idx="2023">
                  <c:v>66.896699999999996</c:v>
                </c:pt>
                <c:pt idx="2024">
                  <c:v>78.031599999999997</c:v>
                </c:pt>
                <c:pt idx="2025">
                  <c:v>70.056100000000001</c:v>
                </c:pt>
                <c:pt idx="2026">
                  <c:v>79.594399999999993</c:v>
                </c:pt>
                <c:pt idx="2027">
                  <c:v>76.3964</c:v>
                </c:pt>
                <c:pt idx="2028">
                  <c:v>76.382099999999994</c:v>
                </c:pt>
                <c:pt idx="2029">
                  <c:v>68.412899999999993</c:v>
                </c:pt>
                <c:pt idx="2030">
                  <c:v>85.897900000000007</c:v>
                </c:pt>
                <c:pt idx="2031">
                  <c:v>84.291499999999999</c:v>
                </c:pt>
                <c:pt idx="2032">
                  <c:v>69.964799999999997</c:v>
                </c:pt>
                <c:pt idx="2033">
                  <c:v>74.721199999999996</c:v>
                </c:pt>
                <c:pt idx="2034">
                  <c:v>65.170100000000005</c:v>
                </c:pt>
                <c:pt idx="2035">
                  <c:v>81.050200000000004</c:v>
                </c:pt>
                <c:pt idx="2036">
                  <c:v>57.2012</c:v>
                </c:pt>
                <c:pt idx="2037">
                  <c:v>73.076800000000006</c:v>
                </c:pt>
                <c:pt idx="2038">
                  <c:v>76.239900000000006</c:v>
                </c:pt>
                <c:pt idx="2039">
                  <c:v>77.813699999999997</c:v>
                </c:pt>
                <c:pt idx="2040">
                  <c:v>74.623699999999999</c:v>
                </c:pt>
                <c:pt idx="2041">
                  <c:v>57.1479</c:v>
                </c:pt>
                <c:pt idx="2042">
                  <c:v>79.357299999999995</c:v>
                </c:pt>
                <c:pt idx="2043">
                  <c:v>71.408299999999997</c:v>
                </c:pt>
                <c:pt idx="2044">
                  <c:v>65.048699999999997</c:v>
                </c:pt>
                <c:pt idx="2045">
                  <c:v>80.899199999999993</c:v>
                </c:pt>
                <c:pt idx="2046">
                  <c:v>69.782300000000006</c:v>
                </c:pt>
                <c:pt idx="2047">
                  <c:v>72.940600000000003</c:v>
                </c:pt>
                <c:pt idx="2048">
                  <c:v>71.341700000000003</c:v>
                </c:pt>
                <c:pt idx="2049">
                  <c:v>77.668599999999998</c:v>
                </c:pt>
                <c:pt idx="2050">
                  <c:v>64.975899999999996</c:v>
                </c:pt>
                <c:pt idx="2051">
                  <c:v>63.379300000000001</c:v>
                </c:pt>
                <c:pt idx="2052">
                  <c:v>69.7042</c:v>
                </c:pt>
                <c:pt idx="2053">
                  <c:v>69.691199999999995</c:v>
                </c:pt>
                <c:pt idx="2054">
                  <c:v>72.845399999999998</c:v>
                </c:pt>
                <c:pt idx="2055">
                  <c:v>71.248500000000007</c:v>
                </c:pt>
                <c:pt idx="2056">
                  <c:v>66.486199999999997</c:v>
                </c:pt>
                <c:pt idx="2057">
                  <c:v>79.135400000000004</c:v>
                </c:pt>
                <c:pt idx="2058">
                  <c:v>80.703100000000006</c:v>
                </c:pt>
                <c:pt idx="2059">
                  <c:v>77.523700000000005</c:v>
                </c:pt>
                <c:pt idx="2060">
                  <c:v>64.854699999999994</c:v>
                </c:pt>
                <c:pt idx="2061">
                  <c:v>72.750200000000007</c:v>
                </c:pt>
                <c:pt idx="2062">
                  <c:v>80.642799999999994</c:v>
                </c:pt>
                <c:pt idx="2063">
                  <c:v>64.818399999999997</c:v>
                </c:pt>
                <c:pt idx="2064">
                  <c:v>69.548199999999994</c:v>
                </c:pt>
                <c:pt idx="2065">
                  <c:v>88.499300000000005</c:v>
                </c:pt>
                <c:pt idx="2066">
                  <c:v>64.781999999999996</c:v>
                </c:pt>
                <c:pt idx="2067">
                  <c:v>91.625699999999995</c:v>
                </c:pt>
                <c:pt idx="2068">
                  <c:v>66.337299999999999</c:v>
                </c:pt>
                <c:pt idx="2069">
                  <c:v>63.166499999999999</c:v>
                </c:pt>
                <c:pt idx="2070">
                  <c:v>63.154699999999998</c:v>
                </c:pt>
                <c:pt idx="2071">
                  <c:v>72.614400000000003</c:v>
                </c:pt>
                <c:pt idx="2072">
                  <c:v>72.600800000000007</c:v>
                </c:pt>
                <c:pt idx="2073">
                  <c:v>71.009200000000007</c:v>
                </c:pt>
                <c:pt idx="2074">
                  <c:v>67.840599999999995</c:v>
                </c:pt>
                <c:pt idx="2075">
                  <c:v>74.137500000000003</c:v>
                </c:pt>
                <c:pt idx="2076">
                  <c:v>69.392300000000006</c:v>
                </c:pt>
                <c:pt idx="2077">
                  <c:v>67.802499999999995</c:v>
                </c:pt>
                <c:pt idx="2078">
                  <c:v>85.131399999999999</c:v>
                </c:pt>
                <c:pt idx="2079">
                  <c:v>70.929599999999994</c:v>
                </c:pt>
                <c:pt idx="2080">
                  <c:v>75.644099999999995</c:v>
                </c:pt>
                <c:pt idx="2081">
                  <c:v>74.054299999999998</c:v>
                </c:pt>
                <c:pt idx="2082">
                  <c:v>67.739099999999993</c:v>
                </c:pt>
                <c:pt idx="2083">
                  <c:v>67.726500000000001</c:v>
                </c:pt>
                <c:pt idx="2084">
                  <c:v>67.713800000000006</c:v>
                </c:pt>
                <c:pt idx="2085">
                  <c:v>88.168899999999994</c:v>
                </c:pt>
                <c:pt idx="2086">
                  <c:v>80.281599999999997</c:v>
                </c:pt>
                <c:pt idx="2087">
                  <c:v>72.397300000000001</c:v>
                </c:pt>
                <c:pt idx="2088">
                  <c:v>81.825199999999995</c:v>
                </c:pt>
                <c:pt idx="2089">
                  <c:v>73.9435</c:v>
                </c:pt>
                <c:pt idx="2090">
                  <c:v>70.783699999999996</c:v>
                </c:pt>
                <c:pt idx="2091">
                  <c:v>83.351900000000001</c:v>
                </c:pt>
                <c:pt idx="2092">
                  <c:v>86.480999999999995</c:v>
                </c:pt>
                <c:pt idx="2093">
                  <c:v>67.599800000000002</c:v>
                </c:pt>
                <c:pt idx="2094">
                  <c:v>73.874300000000005</c:v>
                </c:pt>
                <c:pt idx="2095">
                  <c:v>94.29</c:v>
                </c:pt>
                <c:pt idx="2096">
                  <c:v>70.7042</c:v>
                </c:pt>
                <c:pt idx="2097">
                  <c:v>69.120099999999994</c:v>
                </c:pt>
                <c:pt idx="2098">
                  <c:v>91.095699999999994</c:v>
                </c:pt>
                <c:pt idx="2099">
                  <c:v>67.523799999999994</c:v>
                </c:pt>
                <c:pt idx="2100">
                  <c:v>81.641400000000004</c:v>
                </c:pt>
                <c:pt idx="2101">
                  <c:v>72.207700000000003</c:v>
                </c:pt>
                <c:pt idx="2102">
                  <c:v>67.485900000000001</c:v>
                </c:pt>
                <c:pt idx="2103">
                  <c:v>80.026399999999995</c:v>
                </c:pt>
                <c:pt idx="2104">
                  <c:v>75.304900000000004</c:v>
                </c:pt>
                <c:pt idx="2105">
                  <c:v>84.702100000000002</c:v>
                </c:pt>
                <c:pt idx="2106">
                  <c:v>59.594000000000001</c:v>
                </c:pt>
                <c:pt idx="2107">
                  <c:v>65.854699999999994</c:v>
                </c:pt>
                <c:pt idx="2108">
                  <c:v>72.113100000000003</c:v>
                </c:pt>
                <c:pt idx="2109">
                  <c:v>68.964799999999997</c:v>
                </c:pt>
                <c:pt idx="2110">
                  <c:v>72.085999999999999</c:v>
                </c:pt>
                <c:pt idx="2111">
                  <c:v>79.906499999999994</c:v>
                </c:pt>
                <c:pt idx="2112">
                  <c:v>84.590999999999994</c:v>
                </c:pt>
                <c:pt idx="2113">
                  <c:v>93.972399999999993</c:v>
                </c:pt>
                <c:pt idx="2114">
                  <c:v>72.031999999999996</c:v>
                </c:pt>
                <c:pt idx="2115">
                  <c:v>87.674599999999998</c:v>
                </c:pt>
                <c:pt idx="2116">
                  <c:v>81.396900000000002</c:v>
                </c:pt>
                <c:pt idx="2117">
                  <c:v>89.206800000000001</c:v>
                </c:pt>
                <c:pt idx="2118">
                  <c:v>73.542699999999996</c:v>
                </c:pt>
                <c:pt idx="2119">
                  <c:v>86.044399999999996</c:v>
                </c:pt>
                <c:pt idx="2120">
                  <c:v>84.464100000000002</c:v>
                </c:pt>
                <c:pt idx="2121">
                  <c:v>81.320599999999999</c:v>
                </c:pt>
                <c:pt idx="2122">
                  <c:v>59.415399999999998</c:v>
                </c:pt>
                <c:pt idx="2123">
                  <c:v>73.473699999999994</c:v>
                </c:pt>
                <c:pt idx="2124">
                  <c:v>81.274799999999999</c:v>
                </c:pt>
                <c:pt idx="2125">
                  <c:v>70.320700000000002</c:v>
                </c:pt>
                <c:pt idx="2126">
                  <c:v>73.432299999999998</c:v>
                </c:pt>
                <c:pt idx="2127">
                  <c:v>89.039500000000004</c:v>
                </c:pt>
                <c:pt idx="2128">
                  <c:v>67.157499999999999</c:v>
                </c:pt>
                <c:pt idx="2129">
                  <c:v>92.129099999999994</c:v>
                </c:pt>
                <c:pt idx="2130">
                  <c:v>79.622</c:v>
                </c:pt>
                <c:pt idx="2131">
                  <c:v>78.046199999999999</c:v>
                </c:pt>
                <c:pt idx="2132">
                  <c:v>63.985799999999998</c:v>
                </c:pt>
                <c:pt idx="2133">
                  <c:v>62.413499999999999</c:v>
                </c:pt>
                <c:pt idx="2134">
                  <c:v>87.362499999999997</c:v>
                </c:pt>
                <c:pt idx="2135">
                  <c:v>68.629000000000005</c:v>
                </c:pt>
                <c:pt idx="2136">
                  <c:v>60.818899999999999</c:v>
                </c:pt>
                <c:pt idx="2137">
                  <c:v>65.484899999999996</c:v>
                </c:pt>
                <c:pt idx="2138">
                  <c:v>87.296800000000005</c:v>
                </c:pt>
                <c:pt idx="2139">
                  <c:v>74.811800000000005</c:v>
                </c:pt>
                <c:pt idx="2140">
                  <c:v>71.681100000000001</c:v>
                </c:pt>
                <c:pt idx="2141">
                  <c:v>71.667699999999996</c:v>
                </c:pt>
                <c:pt idx="2142">
                  <c:v>73.2119</c:v>
                </c:pt>
                <c:pt idx="2143">
                  <c:v>87.214799999999997</c:v>
                </c:pt>
                <c:pt idx="2144">
                  <c:v>77.855699999999999</c:v>
                </c:pt>
                <c:pt idx="2145">
                  <c:v>73.170599999999993</c:v>
                </c:pt>
                <c:pt idx="2146">
                  <c:v>90.278700000000001</c:v>
                </c:pt>
                <c:pt idx="2147">
                  <c:v>85.593000000000004</c:v>
                </c:pt>
                <c:pt idx="2148">
                  <c:v>76.241200000000006</c:v>
                </c:pt>
                <c:pt idx="2149">
                  <c:v>85.5608</c:v>
                </c:pt>
                <c:pt idx="2150">
                  <c:v>79.323300000000003</c:v>
                </c:pt>
                <c:pt idx="2151">
                  <c:v>71.533000000000001</c:v>
                </c:pt>
                <c:pt idx="2152">
                  <c:v>68.41</c:v>
                </c:pt>
                <c:pt idx="2153">
                  <c:v>87.050899999999999</c:v>
                </c:pt>
                <c:pt idx="2154">
                  <c:v>82.372</c:v>
                </c:pt>
                <c:pt idx="2155">
                  <c:v>71.479200000000006</c:v>
                </c:pt>
                <c:pt idx="2156">
                  <c:v>80.787400000000005</c:v>
                </c:pt>
                <c:pt idx="2157">
                  <c:v>83.878799999999998</c:v>
                </c:pt>
                <c:pt idx="2158">
                  <c:v>91.628100000000003</c:v>
                </c:pt>
                <c:pt idx="2159">
                  <c:v>77.636300000000006</c:v>
                </c:pt>
                <c:pt idx="2160">
                  <c:v>99.355800000000002</c:v>
                </c:pt>
                <c:pt idx="2161">
                  <c:v>65.19</c:v>
                </c:pt>
                <c:pt idx="2162">
                  <c:v>88.455399999999997</c:v>
                </c:pt>
                <c:pt idx="2163">
                  <c:v>93.093500000000006</c:v>
                </c:pt>
                <c:pt idx="2164">
                  <c:v>72.909499999999994</c:v>
                </c:pt>
                <c:pt idx="2165">
                  <c:v>91.507400000000004</c:v>
                </c:pt>
                <c:pt idx="2166">
                  <c:v>82.186099999999996</c:v>
                </c:pt>
                <c:pt idx="2167">
                  <c:v>66.666700000000006</c:v>
                </c:pt>
                <c:pt idx="2168">
                  <c:v>75.954800000000006</c:v>
                </c:pt>
                <c:pt idx="2169">
                  <c:v>106.937</c:v>
                </c:pt>
                <c:pt idx="2170">
                  <c:v>86.7727</c:v>
                </c:pt>
                <c:pt idx="2171">
                  <c:v>83.658000000000001</c:v>
                </c:pt>
                <c:pt idx="2172">
                  <c:v>75.897499999999994</c:v>
                </c:pt>
                <c:pt idx="2173">
                  <c:v>88.272300000000001</c:v>
                </c:pt>
                <c:pt idx="2174">
                  <c:v>82.062299999999993</c:v>
                </c:pt>
                <c:pt idx="2175">
                  <c:v>69.662400000000005</c:v>
                </c:pt>
                <c:pt idx="2176">
                  <c:v>72.744799999999998</c:v>
                </c:pt>
                <c:pt idx="2177">
                  <c:v>85.110900000000001</c:v>
                </c:pt>
                <c:pt idx="2178">
                  <c:v>85.094800000000006</c:v>
                </c:pt>
                <c:pt idx="2179">
                  <c:v>86.625699999999995</c:v>
                </c:pt>
                <c:pt idx="2180">
                  <c:v>83.516199999999998</c:v>
                </c:pt>
                <c:pt idx="2181">
                  <c:v>80.407799999999995</c:v>
                </c:pt>
                <c:pt idx="2182">
                  <c:v>83.484700000000004</c:v>
                </c:pt>
                <c:pt idx="2183">
                  <c:v>69.557400000000001</c:v>
                </c:pt>
                <c:pt idx="2184">
                  <c:v>86.543999999999997</c:v>
                </c:pt>
                <c:pt idx="2185">
                  <c:v>71.076300000000003</c:v>
                </c:pt>
                <c:pt idx="2186">
                  <c:v>84.9666</c:v>
                </c:pt>
                <c:pt idx="2187">
                  <c:v>77.227800000000002</c:v>
                </c:pt>
                <c:pt idx="2188">
                  <c:v>77.213200000000001</c:v>
                </c:pt>
                <c:pt idx="2189">
                  <c:v>83.374499999999998</c:v>
                </c:pt>
                <c:pt idx="2190">
                  <c:v>86.446100000000001</c:v>
                </c:pt>
                <c:pt idx="2191">
                  <c:v>80.256299999999996</c:v>
                </c:pt>
                <c:pt idx="2192">
                  <c:v>83.327299999999994</c:v>
                </c:pt>
                <c:pt idx="2193">
                  <c:v>83.311599999999999</c:v>
                </c:pt>
                <c:pt idx="2194">
                  <c:v>66.328199999999995</c:v>
                </c:pt>
                <c:pt idx="2195">
                  <c:v>80.195700000000002</c:v>
                </c:pt>
                <c:pt idx="2196">
                  <c:v>80.180599999999998</c:v>
                </c:pt>
                <c:pt idx="2197">
                  <c:v>72.4572</c:v>
                </c:pt>
                <c:pt idx="2198">
                  <c:v>86.315700000000007</c:v>
                </c:pt>
                <c:pt idx="2199">
                  <c:v>80.135199999999998</c:v>
                </c:pt>
                <c:pt idx="2200">
                  <c:v>77.038499999999999</c:v>
                </c:pt>
                <c:pt idx="2201">
                  <c:v>95.509699999999995</c:v>
                </c:pt>
                <c:pt idx="2202">
                  <c:v>70.848600000000005</c:v>
                </c:pt>
                <c:pt idx="2203">
                  <c:v>58.516100000000002</c:v>
                </c:pt>
                <c:pt idx="2204">
                  <c:v>75.440700000000007</c:v>
                </c:pt>
                <c:pt idx="2205">
                  <c:v>87.741</c:v>
                </c:pt>
                <c:pt idx="2206">
                  <c:v>83.107299999999995</c:v>
                </c:pt>
                <c:pt idx="2207">
                  <c:v>89.246600000000001</c:v>
                </c:pt>
                <c:pt idx="2208">
                  <c:v>81.537499999999994</c:v>
                </c:pt>
                <c:pt idx="2209">
                  <c:v>87.674700000000001</c:v>
                </c:pt>
                <c:pt idx="2210">
                  <c:v>67.665899999999993</c:v>
                </c:pt>
                <c:pt idx="2211">
                  <c:v>58.427700000000002</c:v>
                </c:pt>
                <c:pt idx="2212">
                  <c:v>70.7149</c:v>
                </c:pt>
                <c:pt idx="2213">
                  <c:v>75.3125</c:v>
                </c:pt>
                <c:pt idx="2214">
                  <c:v>59.9313</c:v>
                </c:pt>
                <c:pt idx="2215">
                  <c:v>72.211200000000005</c:v>
                </c:pt>
                <c:pt idx="2216">
                  <c:v>73.733699999999999</c:v>
                </c:pt>
                <c:pt idx="2217">
                  <c:v>76.791399999999996</c:v>
                </c:pt>
                <c:pt idx="2218">
                  <c:v>70.634699999999995</c:v>
                </c:pt>
                <c:pt idx="2219">
                  <c:v>76.7624</c:v>
                </c:pt>
                <c:pt idx="2220">
                  <c:v>79.817800000000005</c:v>
                </c:pt>
                <c:pt idx="2221">
                  <c:v>87.475999999999999</c:v>
                </c:pt>
                <c:pt idx="2222">
                  <c:v>72.115700000000004</c:v>
                </c:pt>
                <c:pt idx="2223">
                  <c:v>69.033900000000003</c:v>
                </c:pt>
                <c:pt idx="2224">
                  <c:v>78.223600000000005</c:v>
                </c:pt>
                <c:pt idx="2225">
                  <c:v>70.541300000000007</c:v>
                </c:pt>
                <c:pt idx="2226">
                  <c:v>84.326899999999995</c:v>
                </c:pt>
                <c:pt idx="2227">
                  <c:v>78.179199999999994</c:v>
                </c:pt>
                <c:pt idx="2228">
                  <c:v>76.631799999999998</c:v>
                </c:pt>
                <c:pt idx="2229">
                  <c:v>82.746700000000004</c:v>
                </c:pt>
                <c:pt idx="2230">
                  <c:v>68.942499999999995</c:v>
                </c:pt>
                <c:pt idx="2231">
                  <c:v>90.374200000000002</c:v>
                </c:pt>
                <c:pt idx="2232">
                  <c:v>71.979299999999995</c:v>
                </c:pt>
                <c:pt idx="2233">
                  <c:v>81.152799999999999</c:v>
                </c:pt>
                <c:pt idx="2234">
                  <c:v>62.7667</c:v>
                </c:pt>
                <c:pt idx="2235">
                  <c:v>82.652699999999996</c:v>
                </c:pt>
                <c:pt idx="2236">
                  <c:v>78.046099999999996</c:v>
                </c:pt>
                <c:pt idx="2237">
                  <c:v>59.670999999999999</c:v>
                </c:pt>
                <c:pt idx="2238">
                  <c:v>81.075999999999993</c:v>
                </c:pt>
                <c:pt idx="2239">
                  <c:v>65.766199999999998</c:v>
                </c:pt>
                <c:pt idx="2240">
                  <c:v>70.341200000000001</c:v>
                </c:pt>
                <c:pt idx="2241">
                  <c:v>84.087699999999998</c:v>
                </c:pt>
                <c:pt idx="2242">
                  <c:v>65.728800000000007</c:v>
                </c:pt>
                <c:pt idx="2243">
                  <c:v>67.244699999999995</c:v>
                </c:pt>
                <c:pt idx="2244">
                  <c:v>70.287899999999993</c:v>
                </c:pt>
                <c:pt idx="2245">
                  <c:v>68.746899999999997</c:v>
                </c:pt>
                <c:pt idx="2246">
                  <c:v>79.425799999999995</c:v>
                </c:pt>
                <c:pt idx="2247">
                  <c:v>61.0852</c:v>
                </c:pt>
                <c:pt idx="2248">
                  <c:v>71.761499999999998</c:v>
                </c:pt>
                <c:pt idx="2249">
                  <c:v>65.6417</c:v>
                </c:pt>
                <c:pt idx="2250">
                  <c:v>64.102999999999994</c:v>
                </c:pt>
                <c:pt idx="2251">
                  <c:v>88.506399999999999</c:v>
                </c:pt>
                <c:pt idx="2252">
                  <c:v>70.181399999999996</c:v>
                </c:pt>
                <c:pt idx="2253">
                  <c:v>70.168099999999995</c:v>
                </c:pt>
                <c:pt idx="2254">
                  <c:v>77.780299999999997</c:v>
                </c:pt>
                <c:pt idx="2255">
                  <c:v>88.439300000000003</c:v>
                </c:pt>
                <c:pt idx="2256">
                  <c:v>65.554599999999994</c:v>
                </c:pt>
                <c:pt idx="2257">
                  <c:v>65.542199999999994</c:v>
                </c:pt>
                <c:pt idx="2258">
                  <c:v>79.2453</c:v>
                </c:pt>
                <c:pt idx="2259">
                  <c:v>68.564700000000002</c:v>
                </c:pt>
                <c:pt idx="2260">
                  <c:v>70.075000000000003</c:v>
                </c:pt>
                <c:pt idx="2261">
                  <c:v>82.246399999999994</c:v>
                </c:pt>
                <c:pt idx="2262">
                  <c:v>67.002799999999993</c:v>
                </c:pt>
                <c:pt idx="2263">
                  <c:v>66.990099999999998</c:v>
                </c:pt>
                <c:pt idx="2264">
                  <c:v>68.499600000000001</c:v>
                </c:pt>
                <c:pt idx="2265">
                  <c:v>79.140100000000004</c:v>
                </c:pt>
                <c:pt idx="2266">
                  <c:v>62.387099999999997</c:v>
                </c:pt>
                <c:pt idx="2267">
                  <c:v>80.631399999999999</c:v>
                </c:pt>
                <c:pt idx="2268">
                  <c:v>86.700299999999999</c:v>
                </c:pt>
                <c:pt idx="2269">
                  <c:v>101.892</c:v>
                </c:pt>
                <c:pt idx="2270">
                  <c:v>85.146900000000002</c:v>
                </c:pt>
                <c:pt idx="2271">
                  <c:v>76.009600000000006</c:v>
                </c:pt>
                <c:pt idx="2272">
                  <c:v>68.395700000000005</c:v>
                </c:pt>
                <c:pt idx="2273">
                  <c:v>75.980800000000002</c:v>
                </c:pt>
                <c:pt idx="2274">
                  <c:v>86.601600000000005</c:v>
                </c:pt>
                <c:pt idx="2275">
                  <c:v>74.432900000000004</c:v>
                </c:pt>
                <c:pt idx="2276">
                  <c:v>63.787500000000001</c:v>
                </c:pt>
                <c:pt idx="2277">
                  <c:v>56.183100000000003</c:v>
                </c:pt>
                <c:pt idx="2278">
                  <c:v>72.872299999999996</c:v>
                </c:pt>
                <c:pt idx="2279">
                  <c:v>94.108800000000002</c:v>
                </c:pt>
                <c:pt idx="2280">
                  <c:v>84.985399999999998</c:v>
                </c:pt>
                <c:pt idx="2281">
                  <c:v>78.900000000000006</c:v>
                </c:pt>
                <c:pt idx="2282">
                  <c:v>75.850899999999996</c:v>
                </c:pt>
                <c:pt idx="2283">
                  <c:v>83.420199999999994</c:v>
                </c:pt>
                <c:pt idx="2284">
                  <c:v>65.206999999999994</c:v>
                </c:pt>
                <c:pt idx="2285">
                  <c:v>71.259200000000007</c:v>
                </c:pt>
                <c:pt idx="2286">
                  <c:v>71.245699999999999</c:v>
                </c:pt>
                <c:pt idx="2287">
                  <c:v>84.872399999999999</c:v>
                </c:pt>
                <c:pt idx="2288">
                  <c:v>80.310299999999998</c:v>
                </c:pt>
                <c:pt idx="2289">
                  <c:v>75.750100000000003</c:v>
                </c:pt>
                <c:pt idx="2290">
                  <c:v>74.221000000000004</c:v>
                </c:pt>
                <c:pt idx="2291">
                  <c:v>46.947200000000002</c:v>
                </c:pt>
                <c:pt idx="2292">
                  <c:v>48.452399999999997</c:v>
                </c:pt>
              </c:numCache>
            </c:numRef>
          </c:yVal>
          <c:smooth val="0"/>
          <c:extLst>
            <c:ext xmlns:c16="http://schemas.microsoft.com/office/drawing/2014/chart" uri="{C3380CC4-5D6E-409C-BE32-E72D297353CC}">
              <c16:uniqueId val="{00000000-01EB-43C2-98A5-6CAF94D5CB33}"/>
            </c:ext>
          </c:extLst>
        </c:ser>
        <c:ser>
          <c:idx val="1"/>
          <c:order val="1"/>
          <c:tx>
            <c:strRef>
              <c:f>'D4 vs Si'!$F$1</c:f>
              <c:strCache>
                <c:ptCount val="1"/>
                <c:pt idx="0">
                  <c:v>D4, spot1</c:v>
                </c:pt>
              </c:strCache>
            </c:strRef>
          </c:tx>
          <c:spPr>
            <a:ln w="38100" cap="rnd">
              <a:noFill/>
              <a:round/>
            </a:ln>
            <a:effectLst/>
          </c:spPr>
          <c:marker>
            <c:symbol val="circle"/>
            <c:size val="5"/>
            <c:spPr>
              <a:solidFill>
                <a:schemeClr val="accent2"/>
              </a:solidFill>
              <a:ln w="9525">
                <a:solidFill>
                  <a:schemeClr val="accent2"/>
                </a:solidFill>
              </a:ln>
              <a:effectLst/>
            </c:spPr>
          </c:marker>
          <c:xVal>
            <c:numRef>
              <c:f>'D4 vs Si'!$D$2:$D$2297</c:f>
              <c:numCache>
                <c:formatCode>General</c:formatCode>
                <c:ptCount val="2296"/>
                <c:pt idx="0">
                  <c:v>3201.84</c:v>
                </c:pt>
                <c:pt idx="1">
                  <c:v>3200.73</c:v>
                </c:pt>
                <c:pt idx="2">
                  <c:v>3199.63</c:v>
                </c:pt>
                <c:pt idx="3">
                  <c:v>3198.52</c:v>
                </c:pt>
                <c:pt idx="4">
                  <c:v>3197.42</c:v>
                </c:pt>
                <c:pt idx="5">
                  <c:v>3196.31</c:v>
                </c:pt>
                <c:pt idx="6">
                  <c:v>3195.21</c:v>
                </c:pt>
                <c:pt idx="7">
                  <c:v>3194.1</c:v>
                </c:pt>
                <c:pt idx="8">
                  <c:v>3193</c:v>
                </c:pt>
                <c:pt idx="9">
                  <c:v>3191.89</c:v>
                </c:pt>
                <c:pt idx="10">
                  <c:v>3190.78</c:v>
                </c:pt>
                <c:pt idx="11">
                  <c:v>3189.68</c:v>
                </c:pt>
                <c:pt idx="12">
                  <c:v>3188.57</c:v>
                </c:pt>
                <c:pt idx="13">
                  <c:v>3187.46</c:v>
                </c:pt>
                <c:pt idx="14">
                  <c:v>3186.36</c:v>
                </c:pt>
                <c:pt idx="15">
                  <c:v>3185.25</c:v>
                </c:pt>
                <c:pt idx="16">
                  <c:v>3184.14</c:v>
                </c:pt>
                <c:pt idx="17">
                  <c:v>3183.03</c:v>
                </c:pt>
                <c:pt idx="18">
                  <c:v>3181.93</c:v>
                </c:pt>
                <c:pt idx="19">
                  <c:v>3180.82</c:v>
                </c:pt>
                <c:pt idx="20">
                  <c:v>3179.71</c:v>
                </c:pt>
                <c:pt idx="21">
                  <c:v>3178.6</c:v>
                </c:pt>
                <c:pt idx="22">
                  <c:v>3177.49</c:v>
                </c:pt>
                <c:pt idx="23">
                  <c:v>3176.39</c:v>
                </c:pt>
                <c:pt idx="24">
                  <c:v>3175.28</c:v>
                </c:pt>
                <c:pt idx="25">
                  <c:v>3174.17</c:v>
                </c:pt>
                <c:pt idx="26">
                  <c:v>3173.06</c:v>
                </c:pt>
                <c:pt idx="27">
                  <c:v>3171.95</c:v>
                </c:pt>
                <c:pt idx="28">
                  <c:v>3170.84</c:v>
                </c:pt>
                <c:pt idx="29">
                  <c:v>3169.73</c:v>
                </c:pt>
                <c:pt idx="30">
                  <c:v>3168.62</c:v>
                </c:pt>
                <c:pt idx="31">
                  <c:v>3167.51</c:v>
                </c:pt>
                <c:pt idx="32">
                  <c:v>3166.4</c:v>
                </c:pt>
                <c:pt idx="33">
                  <c:v>3165.29</c:v>
                </c:pt>
                <c:pt idx="34">
                  <c:v>3164.18</c:v>
                </c:pt>
                <c:pt idx="35">
                  <c:v>3163.07</c:v>
                </c:pt>
                <c:pt idx="36">
                  <c:v>3161.96</c:v>
                </c:pt>
                <c:pt idx="37">
                  <c:v>3160.84</c:v>
                </c:pt>
                <c:pt idx="38">
                  <c:v>3159.73</c:v>
                </c:pt>
                <c:pt idx="39">
                  <c:v>3158.62</c:v>
                </c:pt>
                <c:pt idx="40">
                  <c:v>3157.51</c:v>
                </c:pt>
                <c:pt idx="41">
                  <c:v>3156.4</c:v>
                </c:pt>
                <c:pt idx="42">
                  <c:v>3155.29</c:v>
                </c:pt>
                <c:pt idx="43">
                  <c:v>3154.17</c:v>
                </c:pt>
                <c:pt idx="44">
                  <c:v>3153.06</c:v>
                </c:pt>
                <c:pt idx="45">
                  <c:v>3151.95</c:v>
                </c:pt>
                <c:pt idx="46">
                  <c:v>3150.84</c:v>
                </c:pt>
                <c:pt idx="47">
                  <c:v>3149.72</c:v>
                </c:pt>
                <c:pt idx="48">
                  <c:v>3148.61</c:v>
                </c:pt>
                <c:pt idx="49">
                  <c:v>3147.5</c:v>
                </c:pt>
                <c:pt idx="50">
                  <c:v>3146.38</c:v>
                </c:pt>
                <c:pt idx="51">
                  <c:v>3145.27</c:v>
                </c:pt>
                <c:pt idx="52">
                  <c:v>3144.15</c:v>
                </c:pt>
                <c:pt idx="53">
                  <c:v>3143.04</c:v>
                </c:pt>
                <c:pt idx="54">
                  <c:v>3141.93</c:v>
                </c:pt>
                <c:pt idx="55">
                  <c:v>3140.81</c:v>
                </c:pt>
                <c:pt idx="56">
                  <c:v>3139.7</c:v>
                </c:pt>
                <c:pt idx="57">
                  <c:v>3138.58</c:v>
                </c:pt>
                <c:pt idx="58">
                  <c:v>3137.47</c:v>
                </c:pt>
                <c:pt idx="59">
                  <c:v>3136.35</c:v>
                </c:pt>
                <c:pt idx="60">
                  <c:v>3135.24</c:v>
                </c:pt>
                <c:pt idx="61">
                  <c:v>3134.12</c:v>
                </c:pt>
                <c:pt idx="62">
                  <c:v>3133.01</c:v>
                </c:pt>
                <c:pt idx="63">
                  <c:v>3131.89</c:v>
                </c:pt>
                <c:pt idx="64">
                  <c:v>3130.77</c:v>
                </c:pt>
                <c:pt idx="65">
                  <c:v>3129.66</c:v>
                </c:pt>
                <c:pt idx="66">
                  <c:v>3128.54</c:v>
                </c:pt>
                <c:pt idx="67">
                  <c:v>3127.42</c:v>
                </c:pt>
                <c:pt idx="68">
                  <c:v>3126.31</c:v>
                </c:pt>
                <c:pt idx="69">
                  <c:v>3125.19</c:v>
                </c:pt>
                <c:pt idx="70">
                  <c:v>3124.07</c:v>
                </c:pt>
                <c:pt idx="71">
                  <c:v>3122.96</c:v>
                </c:pt>
                <c:pt idx="72">
                  <c:v>3121.84</c:v>
                </c:pt>
                <c:pt idx="73">
                  <c:v>3120.72</c:v>
                </c:pt>
                <c:pt idx="74">
                  <c:v>3119.6</c:v>
                </c:pt>
                <c:pt idx="75">
                  <c:v>3118.48</c:v>
                </c:pt>
                <c:pt idx="76">
                  <c:v>3117.37</c:v>
                </c:pt>
                <c:pt idx="77">
                  <c:v>3116.25</c:v>
                </c:pt>
                <c:pt idx="78">
                  <c:v>3115.13</c:v>
                </c:pt>
                <c:pt idx="79">
                  <c:v>3114.01</c:v>
                </c:pt>
                <c:pt idx="80">
                  <c:v>3112.89</c:v>
                </c:pt>
                <c:pt idx="81">
                  <c:v>3111.77</c:v>
                </c:pt>
                <c:pt idx="82">
                  <c:v>3110.65</c:v>
                </c:pt>
                <c:pt idx="83">
                  <c:v>3109.53</c:v>
                </c:pt>
                <c:pt idx="84">
                  <c:v>3108.41</c:v>
                </c:pt>
                <c:pt idx="85">
                  <c:v>3107.29</c:v>
                </c:pt>
                <c:pt idx="86">
                  <c:v>3106.17</c:v>
                </c:pt>
                <c:pt idx="87">
                  <c:v>3105.05</c:v>
                </c:pt>
                <c:pt idx="88">
                  <c:v>3103.93</c:v>
                </c:pt>
                <c:pt idx="89">
                  <c:v>3102.81</c:v>
                </c:pt>
                <c:pt idx="90">
                  <c:v>3101.69</c:v>
                </c:pt>
                <c:pt idx="91">
                  <c:v>3100.57</c:v>
                </c:pt>
                <c:pt idx="92">
                  <c:v>3099.45</c:v>
                </c:pt>
                <c:pt idx="93">
                  <c:v>3098.33</c:v>
                </c:pt>
                <c:pt idx="94">
                  <c:v>3097.2</c:v>
                </c:pt>
                <c:pt idx="95">
                  <c:v>3096.08</c:v>
                </c:pt>
                <c:pt idx="96">
                  <c:v>3094.96</c:v>
                </c:pt>
                <c:pt idx="97">
                  <c:v>3093.84</c:v>
                </c:pt>
                <c:pt idx="98">
                  <c:v>3092.72</c:v>
                </c:pt>
                <c:pt idx="99">
                  <c:v>3091.59</c:v>
                </c:pt>
                <c:pt idx="100">
                  <c:v>3090.47</c:v>
                </c:pt>
                <c:pt idx="101">
                  <c:v>3089.35</c:v>
                </c:pt>
                <c:pt idx="102">
                  <c:v>3088.23</c:v>
                </c:pt>
                <c:pt idx="103">
                  <c:v>3087.1</c:v>
                </c:pt>
                <c:pt idx="104">
                  <c:v>3085.98</c:v>
                </c:pt>
                <c:pt idx="105">
                  <c:v>3084.86</c:v>
                </c:pt>
                <c:pt idx="106">
                  <c:v>3083.73</c:v>
                </c:pt>
                <c:pt idx="107">
                  <c:v>3082.61</c:v>
                </c:pt>
                <c:pt idx="108">
                  <c:v>3081.48</c:v>
                </c:pt>
                <c:pt idx="109">
                  <c:v>3080.36</c:v>
                </c:pt>
                <c:pt idx="110">
                  <c:v>3079.23</c:v>
                </c:pt>
                <c:pt idx="111">
                  <c:v>3078.11</c:v>
                </c:pt>
                <c:pt idx="112">
                  <c:v>3076.98</c:v>
                </c:pt>
                <c:pt idx="113">
                  <c:v>3075.86</c:v>
                </c:pt>
                <c:pt idx="114">
                  <c:v>3074.73</c:v>
                </c:pt>
                <c:pt idx="115">
                  <c:v>3073.61</c:v>
                </c:pt>
                <c:pt idx="116">
                  <c:v>3072.48</c:v>
                </c:pt>
                <c:pt idx="117">
                  <c:v>3071.36</c:v>
                </c:pt>
                <c:pt idx="118">
                  <c:v>3070.23</c:v>
                </c:pt>
                <c:pt idx="119">
                  <c:v>3069.11</c:v>
                </c:pt>
                <c:pt idx="120">
                  <c:v>3067.98</c:v>
                </c:pt>
                <c:pt idx="121">
                  <c:v>3066.85</c:v>
                </c:pt>
                <c:pt idx="122">
                  <c:v>3065.73</c:v>
                </c:pt>
                <c:pt idx="123">
                  <c:v>3064.6</c:v>
                </c:pt>
                <c:pt idx="124">
                  <c:v>3063.47</c:v>
                </c:pt>
                <c:pt idx="125">
                  <c:v>3062.34</c:v>
                </c:pt>
                <c:pt idx="126">
                  <c:v>3061.22</c:v>
                </c:pt>
                <c:pt idx="127">
                  <c:v>3060.09</c:v>
                </c:pt>
                <c:pt idx="128">
                  <c:v>3058.96</c:v>
                </c:pt>
                <c:pt idx="129">
                  <c:v>3057.83</c:v>
                </c:pt>
                <c:pt idx="130">
                  <c:v>3056.7</c:v>
                </c:pt>
                <c:pt idx="131">
                  <c:v>3055.58</c:v>
                </c:pt>
                <c:pt idx="132">
                  <c:v>3054.45</c:v>
                </c:pt>
                <c:pt idx="133">
                  <c:v>3053.32</c:v>
                </c:pt>
                <c:pt idx="134">
                  <c:v>3052.19</c:v>
                </c:pt>
                <c:pt idx="135">
                  <c:v>3051.06</c:v>
                </c:pt>
                <c:pt idx="136">
                  <c:v>3049.93</c:v>
                </c:pt>
                <c:pt idx="137">
                  <c:v>3048.8</c:v>
                </c:pt>
                <c:pt idx="138">
                  <c:v>3047.67</c:v>
                </c:pt>
                <c:pt idx="139">
                  <c:v>3046.54</c:v>
                </c:pt>
                <c:pt idx="140">
                  <c:v>3045.41</c:v>
                </c:pt>
                <c:pt idx="141">
                  <c:v>3044.28</c:v>
                </c:pt>
                <c:pt idx="142">
                  <c:v>3043.15</c:v>
                </c:pt>
                <c:pt idx="143">
                  <c:v>3042.02</c:v>
                </c:pt>
                <c:pt idx="144">
                  <c:v>3040.89</c:v>
                </c:pt>
                <c:pt idx="145">
                  <c:v>3039.76</c:v>
                </c:pt>
                <c:pt idx="146">
                  <c:v>3038.63</c:v>
                </c:pt>
                <c:pt idx="147">
                  <c:v>3037.5</c:v>
                </c:pt>
                <c:pt idx="148">
                  <c:v>3036.36</c:v>
                </c:pt>
                <c:pt idx="149">
                  <c:v>3035.23</c:v>
                </c:pt>
                <c:pt idx="150">
                  <c:v>3034.1</c:v>
                </c:pt>
                <c:pt idx="151">
                  <c:v>3032.97</c:v>
                </c:pt>
                <c:pt idx="152">
                  <c:v>3031.84</c:v>
                </c:pt>
                <c:pt idx="153">
                  <c:v>3030.7</c:v>
                </c:pt>
                <c:pt idx="154">
                  <c:v>3029.57</c:v>
                </c:pt>
                <c:pt idx="155">
                  <c:v>3028.44</c:v>
                </c:pt>
                <c:pt idx="156">
                  <c:v>3027.31</c:v>
                </c:pt>
                <c:pt idx="157">
                  <c:v>3026.17</c:v>
                </c:pt>
                <c:pt idx="158">
                  <c:v>3025.04</c:v>
                </c:pt>
                <c:pt idx="159">
                  <c:v>3023.9</c:v>
                </c:pt>
                <c:pt idx="160">
                  <c:v>3022.77</c:v>
                </c:pt>
                <c:pt idx="161">
                  <c:v>3021.64</c:v>
                </c:pt>
                <c:pt idx="162">
                  <c:v>3020.5</c:v>
                </c:pt>
                <c:pt idx="163">
                  <c:v>3019.37</c:v>
                </c:pt>
                <c:pt idx="164">
                  <c:v>3018.23</c:v>
                </c:pt>
                <c:pt idx="165">
                  <c:v>3017.1</c:v>
                </c:pt>
                <c:pt idx="166">
                  <c:v>3015.96</c:v>
                </c:pt>
                <c:pt idx="167">
                  <c:v>3014.83</c:v>
                </c:pt>
                <c:pt idx="168">
                  <c:v>3013.69</c:v>
                </c:pt>
                <c:pt idx="169">
                  <c:v>3012.56</c:v>
                </c:pt>
                <c:pt idx="170">
                  <c:v>3011.42</c:v>
                </c:pt>
                <c:pt idx="171">
                  <c:v>3010.29</c:v>
                </c:pt>
                <c:pt idx="172">
                  <c:v>3009.15</c:v>
                </c:pt>
                <c:pt idx="173">
                  <c:v>3008.01</c:v>
                </c:pt>
                <c:pt idx="174">
                  <c:v>3006.88</c:v>
                </c:pt>
                <c:pt idx="175">
                  <c:v>3005.74</c:v>
                </c:pt>
                <c:pt idx="176">
                  <c:v>3004.6</c:v>
                </c:pt>
                <c:pt idx="177">
                  <c:v>3003.47</c:v>
                </c:pt>
                <c:pt idx="178">
                  <c:v>3002.33</c:v>
                </c:pt>
                <c:pt idx="179">
                  <c:v>3001.19</c:v>
                </c:pt>
                <c:pt idx="180">
                  <c:v>3000.06</c:v>
                </c:pt>
                <c:pt idx="181">
                  <c:v>2998.92</c:v>
                </c:pt>
                <c:pt idx="182">
                  <c:v>2997.78</c:v>
                </c:pt>
                <c:pt idx="183">
                  <c:v>2996.64</c:v>
                </c:pt>
                <c:pt idx="184">
                  <c:v>2995.5</c:v>
                </c:pt>
                <c:pt idx="185">
                  <c:v>2994.37</c:v>
                </c:pt>
                <c:pt idx="186">
                  <c:v>2993.23</c:v>
                </c:pt>
                <c:pt idx="187">
                  <c:v>2992.09</c:v>
                </c:pt>
                <c:pt idx="188">
                  <c:v>2990.95</c:v>
                </c:pt>
                <c:pt idx="189">
                  <c:v>2989.81</c:v>
                </c:pt>
                <c:pt idx="190">
                  <c:v>2988.67</c:v>
                </c:pt>
                <c:pt idx="191">
                  <c:v>2987.53</c:v>
                </c:pt>
                <c:pt idx="192">
                  <c:v>2986.39</c:v>
                </c:pt>
                <c:pt idx="193">
                  <c:v>2985.25</c:v>
                </c:pt>
                <c:pt idx="194">
                  <c:v>2984.11</c:v>
                </c:pt>
                <c:pt idx="195">
                  <c:v>2982.97</c:v>
                </c:pt>
                <c:pt idx="196">
                  <c:v>2981.83</c:v>
                </c:pt>
                <c:pt idx="197">
                  <c:v>2980.69</c:v>
                </c:pt>
                <c:pt idx="198">
                  <c:v>2979.55</c:v>
                </c:pt>
                <c:pt idx="199">
                  <c:v>2978.41</c:v>
                </c:pt>
                <c:pt idx="200">
                  <c:v>2977.27</c:v>
                </c:pt>
                <c:pt idx="201">
                  <c:v>2976.12</c:v>
                </c:pt>
                <c:pt idx="202">
                  <c:v>2974.98</c:v>
                </c:pt>
                <c:pt idx="203">
                  <c:v>2973.84</c:v>
                </c:pt>
                <c:pt idx="204">
                  <c:v>2972.7</c:v>
                </c:pt>
                <c:pt idx="205">
                  <c:v>2971.56</c:v>
                </c:pt>
                <c:pt idx="206">
                  <c:v>2970.41</c:v>
                </c:pt>
                <c:pt idx="207">
                  <c:v>2969.27</c:v>
                </c:pt>
                <c:pt idx="208">
                  <c:v>2968.13</c:v>
                </c:pt>
                <c:pt idx="209">
                  <c:v>2966.99</c:v>
                </c:pt>
                <c:pt idx="210">
                  <c:v>2965.84</c:v>
                </c:pt>
                <c:pt idx="211">
                  <c:v>2964.7</c:v>
                </c:pt>
                <c:pt idx="212">
                  <c:v>2963.56</c:v>
                </c:pt>
                <c:pt idx="213">
                  <c:v>2962.41</c:v>
                </c:pt>
                <c:pt idx="214">
                  <c:v>2961.27</c:v>
                </c:pt>
                <c:pt idx="215">
                  <c:v>2960.12</c:v>
                </c:pt>
                <c:pt idx="216">
                  <c:v>2958.98</c:v>
                </c:pt>
                <c:pt idx="217">
                  <c:v>2957.83</c:v>
                </c:pt>
                <c:pt idx="218">
                  <c:v>2956.69</c:v>
                </c:pt>
                <c:pt idx="219">
                  <c:v>2955.55</c:v>
                </c:pt>
                <c:pt idx="220">
                  <c:v>2954.4</c:v>
                </c:pt>
                <c:pt idx="221">
                  <c:v>2953.26</c:v>
                </c:pt>
                <c:pt idx="222">
                  <c:v>2952.11</c:v>
                </c:pt>
                <c:pt idx="223">
                  <c:v>2950.96</c:v>
                </c:pt>
                <c:pt idx="224">
                  <c:v>2949.82</c:v>
                </c:pt>
                <c:pt idx="225">
                  <c:v>2948.67</c:v>
                </c:pt>
                <c:pt idx="226">
                  <c:v>2947.53</c:v>
                </c:pt>
                <c:pt idx="227">
                  <c:v>2946.38</c:v>
                </c:pt>
                <c:pt idx="228">
                  <c:v>2945.23</c:v>
                </c:pt>
                <c:pt idx="229">
                  <c:v>2944.09</c:v>
                </c:pt>
                <c:pt idx="230">
                  <c:v>2942.94</c:v>
                </c:pt>
                <c:pt idx="231">
                  <c:v>2941.79</c:v>
                </c:pt>
                <c:pt idx="232">
                  <c:v>2940.64</c:v>
                </c:pt>
                <c:pt idx="233">
                  <c:v>2939.5</c:v>
                </c:pt>
                <c:pt idx="234">
                  <c:v>2938.35</c:v>
                </c:pt>
                <c:pt idx="235">
                  <c:v>2937.2</c:v>
                </c:pt>
                <c:pt idx="236">
                  <c:v>2936.05</c:v>
                </c:pt>
                <c:pt idx="237">
                  <c:v>2934.91</c:v>
                </c:pt>
                <c:pt idx="238">
                  <c:v>2933.76</c:v>
                </c:pt>
                <c:pt idx="239">
                  <c:v>2932.61</c:v>
                </c:pt>
                <c:pt idx="240">
                  <c:v>2931.46</c:v>
                </c:pt>
                <c:pt idx="241">
                  <c:v>2930.31</c:v>
                </c:pt>
                <c:pt idx="242">
                  <c:v>2929.16</c:v>
                </c:pt>
                <c:pt idx="243">
                  <c:v>2928.01</c:v>
                </c:pt>
                <c:pt idx="244">
                  <c:v>2926.86</c:v>
                </c:pt>
                <c:pt idx="245">
                  <c:v>2925.71</c:v>
                </c:pt>
                <c:pt idx="246">
                  <c:v>2924.56</c:v>
                </c:pt>
                <c:pt idx="247">
                  <c:v>2923.41</c:v>
                </c:pt>
                <c:pt idx="248">
                  <c:v>2922.26</c:v>
                </c:pt>
                <c:pt idx="249">
                  <c:v>2921.11</c:v>
                </c:pt>
                <c:pt idx="250">
                  <c:v>2919.96</c:v>
                </c:pt>
                <c:pt idx="251">
                  <c:v>2918.81</c:v>
                </c:pt>
                <c:pt idx="252">
                  <c:v>2917.66</c:v>
                </c:pt>
                <c:pt idx="253">
                  <c:v>2916.51</c:v>
                </c:pt>
                <c:pt idx="254">
                  <c:v>2915.36</c:v>
                </c:pt>
                <c:pt idx="255">
                  <c:v>2914.2</c:v>
                </c:pt>
                <c:pt idx="256">
                  <c:v>2913.05</c:v>
                </c:pt>
                <c:pt idx="257">
                  <c:v>2911.9</c:v>
                </c:pt>
                <c:pt idx="258">
                  <c:v>2910.75</c:v>
                </c:pt>
                <c:pt idx="259">
                  <c:v>2909.6</c:v>
                </c:pt>
                <c:pt idx="260">
                  <c:v>2908.44</c:v>
                </c:pt>
                <c:pt idx="261">
                  <c:v>2907.29</c:v>
                </c:pt>
                <c:pt idx="262">
                  <c:v>2906.14</c:v>
                </c:pt>
                <c:pt idx="263">
                  <c:v>2904.98</c:v>
                </c:pt>
                <c:pt idx="264">
                  <c:v>2903.83</c:v>
                </c:pt>
                <c:pt idx="265">
                  <c:v>2902.68</c:v>
                </c:pt>
                <c:pt idx="266">
                  <c:v>2901.52</c:v>
                </c:pt>
                <c:pt idx="267">
                  <c:v>2900.37</c:v>
                </c:pt>
                <c:pt idx="268">
                  <c:v>2899.21</c:v>
                </c:pt>
                <c:pt idx="269">
                  <c:v>2898.06</c:v>
                </c:pt>
                <c:pt idx="270">
                  <c:v>2896.91</c:v>
                </c:pt>
                <c:pt idx="271">
                  <c:v>2895.75</c:v>
                </c:pt>
                <c:pt idx="272">
                  <c:v>2894.6</c:v>
                </c:pt>
                <c:pt idx="273">
                  <c:v>2893.44</c:v>
                </c:pt>
                <c:pt idx="274">
                  <c:v>2892.29</c:v>
                </c:pt>
                <c:pt idx="275">
                  <c:v>2891.13</c:v>
                </c:pt>
                <c:pt idx="276">
                  <c:v>2889.97</c:v>
                </c:pt>
                <c:pt idx="277">
                  <c:v>2888.82</c:v>
                </c:pt>
                <c:pt idx="278">
                  <c:v>2887.66</c:v>
                </c:pt>
                <c:pt idx="279">
                  <c:v>2886.51</c:v>
                </c:pt>
                <c:pt idx="280">
                  <c:v>2885.35</c:v>
                </c:pt>
                <c:pt idx="281">
                  <c:v>2884.19</c:v>
                </c:pt>
                <c:pt idx="282">
                  <c:v>2883.04</c:v>
                </c:pt>
                <c:pt idx="283">
                  <c:v>2881.88</c:v>
                </c:pt>
                <c:pt idx="284">
                  <c:v>2880.72</c:v>
                </c:pt>
                <c:pt idx="285">
                  <c:v>2879.56</c:v>
                </c:pt>
                <c:pt idx="286">
                  <c:v>2878.41</c:v>
                </c:pt>
                <c:pt idx="287">
                  <c:v>2877.25</c:v>
                </c:pt>
                <c:pt idx="288">
                  <c:v>2876.09</c:v>
                </c:pt>
                <c:pt idx="289">
                  <c:v>2874.93</c:v>
                </c:pt>
                <c:pt idx="290">
                  <c:v>2873.77</c:v>
                </c:pt>
                <c:pt idx="291">
                  <c:v>2872.62</c:v>
                </c:pt>
                <c:pt idx="292">
                  <c:v>2871.46</c:v>
                </c:pt>
                <c:pt idx="293">
                  <c:v>2870.3</c:v>
                </c:pt>
                <c:pt idx="294">
                  <c:v>2869.14</c:v>
                </c:pt>
                <c:pt idx="295">
                  <c:v>2867.98</c:v>
                </c:pt>
                <c:pt idx="296">
                  <c:v>2866.82</c:v>
                </c:pt>
                <c:pt idx="297">
                  <c:v>2865.66</c:v>
                </c:pt>
                <c:pt idx="298">
                  <c:v>2864.5</c:v>
                </c:pt>
                <c:pt idx="299">
                  <c:v>2863.34</c:v>
                </c:pt>
                <c:pt idx="300">
                  <c:v>2862.18</c:v>
                </c:pt>
                <c:pt idx="301">
                  <c:v>2861.02</c:v>
                </c:pt>
                <c:pt idx="302">
                  <c:v>2859.86</c:v>
                </c:pt>
                <c:pt idx="303">
                  <c:v>2858.7</c:v>
                </c:pt>
                <c:pt idx="304">
                  <c:v>2857.54</c:v>
                </c:pt>
                <c:pt idx="305">
                  <c:v>2856.38</c:v>
                </c:pt>
                <c:pt idx="306">
                  <c:v>2855.21</c:v>
                </c:pt>
                <c:pt idx="307">
                  <c:v>2854.05</c:v>
                </c:pt>
                <c:pt idx="308">
                  <c:v>2852.89</c:v>
                </c:pt>
                <c:pt idx="309">
                  <c:v>2851.73</c:v>
                </c:pt>
                <c:pt idx="310">
                  <c:v>2850.57</c:v>
                </c:pt>
                <c:pt idx="311">
                  <c:v>2849.4</c:v>
                </c:pt>
                <c:pt idx="312">
                  <c:v>2848.24</c:v>
                </c:pt>
                <c:pt idx="313">
                  <c:v>2847.08</c:v>
                </c:pt>
                <c:pt idx="314">
                  <c:v>2845.92</c:v>
                </c:pt>
                <c:pt idx="315">
                  <c:v>2844.75</c:v>
                </c:pt>
                <c:pt idx="316">
                  <c:v>2843.59</c:v>
                </c:pt>
                <c:pt idx="317">
                  <c:v>2842.43</c:v>
                </c:pt>
                <c:pt idx="318">
                  <c:v>2841.26</c:v>
                </c:pt>
                <c:pt idx="319">
                  <c:v>2840.1</c:v>
                </c:pt>
                <c:pt idx="320">
                  <c:v>2838.93</c:v>
                </c:pt>
                <c:pt idx="321">
                  <c:v>2837.77</c:v>
                </c:pt>
                <c:pt idx="322">
                  <c:v>2836.61</c:v>
                </c:pt>
                <c:pt idx="323">
                  <c:v>2835.44</c:v>
                </c:pt>
                <c:pt idx="324">
                  <c:v>2834.28</c:v>
                </c:pt>
                <c:pt idx="325">
                  <c:v>2833.11</c:v>
                </c:pt>
                <c:pt idx="326">
                  <c:v>2831.95</c:v>
                </c:pt>
                <c:pt idx="327">
                  <c:v>2830.78</c:v>
                </c:pt>
                <c:pt idx="328">
                  <c:v>2829.61</c:v>
                </c:pt>
                <c:pt idx="329">
                  <c:v>2828.45</c:v>
                </c:pt>
                <c:pt idx="330">
                  <c:v>2827.28</c:v>
                </c:pt>
                <c:pt idx="331">
                  <c:v>2826.12</c:v>
                </c:pt>
                <c:pt idx="332">
                  <c:v>2824.95</c:v>
                </c:pt>
                <c:pt idx="333">
                  <c:v>2823.78</c:v>
                </c:pt>
                <c:pt idx="334">
                  <c:v>2822.62</c:v>
                </c:pt>
                <c:pt idx="335">
                  <c:v>2821.45</c:v>
                </c:pt>
                <c:pt idx="336">
                  <c:v>2820.28</c:v>
                </c:pt>
                <c:pt idx="337">
                  <c:v>2819.11</c:v>
                </c:pt>
                <c:pt idx="338">
                  <c:v>2817.95</c:v>
                </c:pt>
                <c:pt idx="339">
                  <c:v>2816.78</c:v>
                </c:pt>
                <c:pt idx="340">
                  <c:v>2815.61</c:v>
                </c:pt>
                <c:pt idx="341">
                  <c:v>2814.44</c:v>
                </c:pt>
                <c:pt idx="342">
                  <c:v>2813.27</c:v>
                </c:pt>
                <c:pt idx="343">
                  <c:v>2812.11</c:v>
                </c:pt>
                <c:pt idx="344">
                  <c:v>2810.94</c:v>
                </c:pt>
                <c:pt idx="345">
                  <c:v>2809.77</c:v>
                </c:pt>
                <c:pt idx="346">
                  <c:v>2808.6</c:v>
                </c:pt>
                <c:pt idx="347">
                  <c:v>2807.43</c:v>
                </c:pt>
                <c:pt idx="348">
                  <c:v>2806.26</c:v>
                </c:pt>
                <c:pt idx="349">
                  <c:v>2805.09</c:v>
                </c:pt>
                <c:pt idx="350">
                  <c:v>2803.92</c:v>
                </c:pt>
                <c:pt idx="351">
                  <c:v>2802.75</c:v>
                </c:pt>
                <c:pt idx="352">
                  <c:v>2801.58</c:v>
                </c:pt>
                <c:pt idx="353">
                  <c:v>2800.41</c:v>
                </c:pt>
                <c:pt idx="354">
                  <c:v>2799.24</c:v>
                </c:pt>
                <c:pt idx="355">
                  <c:v>2798.07</c:v>
                </c:pt>
                <c:pt idx="356">
                  <c:v>2796.9</c:v>
                </c:pt>
                <c:pt idx="357">
                  <c:v>2795.72</c:v>
                </c:pt>
                <c:pt idx="358">
                  <c:v>2794.55</c:v>
                </c:pt>
                <c:pt idx="359">
                  <c:v>2793.38</c:v>
                </c:pt>
                <c:pt idx="360">
                  <c:v>2792.21</c:v>
                </c:pt>
                <c:pt idx="361">
                  <c:v>2791.04</c:v>
                </c:pt>
                <c:pt idx="362">
                  <c:v>2789.87</c:v>
                </c:pt>
                <c:pt idx="363">
                  <c:v>2788.69</c:v>
                </c:pt>
                <c:pt idx="364">
                  <c:v>2787.52</c:v>
                </c:pt>
                <c:pt idx="365">
                  <c:v>2786.35</c:v>
                </c:pt>
                <c:pt idx="366">
                  <c:v>2785.17</c:v>
                </c:pt>
                <c:pt idx="367">
                  <c:v>2784</c:v>
                </c:pt>
                <c:pt idx="368">
                  <c:v>2782.83</c:v>
                </c:pt>
                <c:pt idx="369">
                  <c:v>2781.65</c:v>
                </c:pt>
                <c:pt idx="370">
                  <c:v>2780.48</c:v>
                </c:pt>
                <c:pt idx="371">
                  <c:v>2779.31</c:v>
                </c:pt>
                <c:pt idx="372">
                  <c:v>2778.13</c:v>
                </c:pt>
                <c:pt idx="373">
                  <c:v>2776.96</c:v>
                </c:pt>
                <c:pt idx="374">
                  <c:v>2775.78</c:v>
                </c:pt>
                <c:pt idx="375">
                  <c:v>2774.61</c:v>
                </c:pt>
                <c:pt idx="376">
                  <c:v>2773.43</c:v>
                </c:pt>
                <c:pt idx="377">
                  <c:v>2772.26</c:v>
                </c:pt>
                <c:pt idx="378">
                  <c:v>2771.08</c:v>
                </c:pt>
                <c:pt idx="379">
                  <c:v>2769.91</c:v>
                </c:pt>
                <c:pt idx="380">
                  <c:v>2768.73</c:v>
                </c:pt>
                <c:pt idx="381">
                  <c:v>2767.55</c:v>
                </c:pt>
                <c:pt idx="382">
                  <c:v>2766.38</c:v>
                </c:pt>
                <c:pt idx="383">
                  <c:v>2765.2</c:v>
                </c:pt>
                <c:pt idx="384">
                  <c:v>2764.03</c:v>
                </c:pt>
                <c:pt idx="385">
                  <c:v>2762.85</c:v>
                </c:pt>
                <c:pt idx="386">
                  <c:v>2761.67</c:v>
                </c:pt>
                <c:pt idx="387">
                  <c:v>2760.49</c:v>
                </c:pt>
                <c:pt idx="388">
                  <c:v>2759.32</c:v>
                </c:pt>
                <c:pt idx="389">
                  <c:v>2758.14</c:v>
                </c:pt>
                <c:pt idx="390">
                  <c:v>2756.96</c:v>
                </c:pt>
                <c:pt idx="391">
                  <c:v>2755.78</c:v>
                </c:pt>
                <c:pt idx="392">
                  <c:v>2754.61</c:v>
                </c:pt>
                <c:pt idx="393">
                  <c:v>2753.43</c:v>
                </c:pt>
                <c:pt idx="394">
                  <c:v>2752.25</c:v>
                </c:pt>
                <c:pt idx="395">
                  <c:v>2751.07</c:v>
                </c:pt>
                <c:pt idx="396">
                  <c:v>2749.89</c:v>
                </c:pt>
                <c:pt idx="397">
                  <c:v>2748.71</c:v>
                </c:pt>
                <c:pt idx="398">
                  <c:v>2747.53</c:v>
                </c:pt>
                <c:pt idx="399">
                  <c:v>2746.35</c:v>
                </c:pt>
                <c:pt idx="400">
                  <c:v>2745.17</c:v>
                </c:pt>
                <c:pt idx="401">
                  <c:v>2743.99</c:v>
                </c:pt>
                <c:pt idx="402">
                  <c:v>2742.81</c:v>
                </c:pt>
                <c:pt idx="403">
                  <c:v>2741.63</c:v>
                </c:pt>
                <c:pt idx="404">
                  <c:v>2740.45</c:v>
                </c:pt>
                <c:pt idx="405">
                  <c:v>2739.27</c:v>
                </c:pt>
                <c:pt idx="406">
                  <c:v>2738.09</c:v>
                </c:pt>
                <c:pt idx="407">
                  <c:v>2736.91</c:v>
                </c:pt>
                <c:pt idx="408">
                  <c:v>2735.73</c:v>
                </c:pt>
                <c:pt idx="409">
                  <c:v>2734.55</c:v>
                </c:pt>
                <c:pt idx="410">
                  <c:v>2733.36</c:v>
                </c:pt>
                <c:pt idx="411">
                  <c:v>2732.18</c:v>
                </c:pt>
                <c:pt idx="412">
                  <c:v>2731</c:v>
                </c:pt>
                <c:pt idx="413">
                  <c:v>2729.82</c:v>
                </c:pt>
                <c:pt idx="414">
                  <c:v>2728.64</c:v>
                </c:pt>
                <c:pt idx="415">
                  <c:v>2727.45</c:v>
                </c:pt>
                <c:pt idx="416">
                  <c:v>2726.27</c:v>
                </c:pt>
                <c:pt idx="417">
                  <c:v>2725.09</c:v>
                </c:pt>
                <c:pt idx="418">
                  <c:v>2723.9</c:v>
                </c:pt>
                <c:pt idx="419">
                  <c:v>2722.72</c:v>
                </c:pt>
                <c:pt idx="420">
                  <c:v>2721.54</c:v>
                </c:pt>
                <c:pt idx="421">
                  <c:v>2720.35</c:v>
                </c:pt>
                <c:pt idx="422">
                  <c:v>2719.17</c:v>
                </c:pt>
                <c:pt idx="423">
                  <c:v>2717.98</c:v>
                </c:pt>
                <c:pt idx="424">
                  <c:v>2716.8</c:v>
                </c:pt>
                <c:pt idx="425">
                  <c:v>2715.62</c:v>
                </c:pt>
                <c:pt idx="426">
                  <c:v>2714.43</c:v>
                </c:pt>
                <c:pt idx="427">
                  <c:v>2713.25</c:v>
                </c:pt>
                <c:pt idx="428">
                  <c:v>2712.06</c:v>
                </c:pt>
                <c:pt idx="429">
                  <c:v>2710.88</c:v>
                </c:pt>
                <c:pt idx="430">
                  <c:v>2709.69</c:v>
                </c:pt>
                <c:pt idx="431">
                  <c:v>2708.5</c:v>
                </c:pt>
                <c:pt idx="432">
                  <c:v>2707.32</c:v>
                </c:pt>
                <c:pt idx="433">
                  <c:v>2706.13</c:v>
                </c:pt>
                <c:pt idx="434">
                  <c:v>2704.94</c:v>
                </c:pt>
                <c:pt idx="435">
                  <c:v>2703.76</c:v>
                </c:pt>
                <c:pt idx="436">
                  <c:v>2702.57</c:v>
                </c:pt>
                <c:pt idx="437">
                  <c:v>2701.38</c:v>
                </c:pt>
                <c:pt idx="438">
                  <c:v>2700.2</c:v>
                </c:pt>
                <c:pt idx="439">
                  <c:v>2699.01</c:v>
                </c:pt>
                <c:pt idx="440">
                  <c:v>2697.82</c:v>
                </c:pt>
                <c:pt idx="441">
                  <c:v>2696.63</c:v>
                </c:pt>
                <c:pt idx="442">
                  <c:v>2695.45</c:v>
                </c:pt>
                <c:pt idx="443">
                  <c:v>2694.26</c:v>
                </c:pt>
                <c:pt idx="444">
                  <c:v>2693.07</c:v>
                </c:pt>
                <c:pt idx="445">
                  <c:v>2691.88</c:v>
                </c:pt>
                <c:pt idx="446">
                  <c:v>2690.69</c:v>
                </c:pt>
                <c:pt idx="447">
                  <c:v>2689.5</c:v>
                </c:pt>
                <c:pt idx="448">
                  <c:v>2688.31</c:v>
                </c:pt>
                <c:pt idx="449">
                  <c:v>2687.12</c:v>
                </c:pt>
                <c:pt idx="450">
                  <c:v>2685.93</c:v>
                </c:pt>
                <c:pt idx="451">
                  <c:v>2684.74</c:v>
                </c:pt>
                <c:pt idx="452">
                  <c:v>2683.55</c:v>
                </c:pt>
                <c:pt idx="453">
                  <c:v>2682.36</c:v>
                </c:pt>
                <c:pt idx="454">
                  <c:v>2681.17</c:v>
                </c:pt>
                <c:pt idx="455">
                  <c:v>2679.98</c:v>
                </c:pt>
                <c:pt idx="456">
                  <c:v>2678.79</c:v>
                </c:pt>
                <c:pt idx="457">
                  <c:v>2677.6</c:v>
                </c:pt>
                <c:pt idx="458">
                  <c:v>2676.41</c:v>
                </c:pt>
                <c:pt idx="459">
                  <c:v>2675.22</c:v>
                </c:pt>
                <c:pt idx="460">
                  <c:v>2674.03</c:v>
                </c:pt>
                <c:pt idx="461">
                  <c:v>2672.84</c:v>
                </c:pt>
                <c:pt idx="462">
                  <c:v>2671.64</c:v>
                </c:pt>
                <c:pt idx="463">
                  <c:v>2670.45</c:v>
                </c:pt>
                <c:pt idx="464">
                  <c:v>2669.26</c:v>
                </c:pt>
                <c:pt idx="465">
                  <c:v>2668.07</c:v>
                </c:pt>
                <c:pt idx="466">
                  <c:v>2666.87</c:v>
                </c:pt>
                <c:pt idx="467">
                  <c:v>2665.68</c:v>
                </c:pt>
                <c:pt idx="468">
                  <c:v>2664.49</c:v>
                </c:pt>
                <c:pt idx="469">
                  <c:v>2663.29</c:v>
                </c:pt>
                <c:pt idx="470">
                  <c:v>2662.1</c:v>
                </c:pt>
                <c:pt idx="471">
                  <c:v>2660.91</c:v>
                </c:pt>
                <c:pt idx="472">
                  <c:v>2659.71</c:v>
                </c:pt>
                <c:pt idx="473">
                  <c:v>2658.52</c:v>
                </c:pt>
                <c:pt idx="474">
                  <c:v>2657.32</c:v>
                </c:pt>
                <c:pt idx="475">
                  <c:v>2656.13</c:v>
                </c:pt>
                <c:pt idx="476">
                  <c:v>2654.93</c:v>
                </c:pt>
                <c:pt idx="477">
                  <c:v>2653.74</c:v>
                </c:pt>
                <c:pt idx="478">
                  <c:v>2652.54</c:v>
                </c:pt>
                <c:pt idx="479">
                  <c:v>2651.35</c:v>
                </c:pt>
                <c:pt idx="480">
                  <c:v>2650.15</c:v>
                </c:pt>
                <c:pt idx="481">
                  <c:v>2648.96</c:v>
                </c:pt>
                <c:pt idx="482">
                  <c:v>2647.76</c:v>
                </c:pt>
                <c:pt idx="483">
                  <c:v>2646.57</c:v>
                </c:pt>
                <c:pt idx="484">
                  <c:v>2645.37</c:v>
                </c:pt>
                <c:pt idx="485">
                  <c:v>2644.17</c:v>
                </c:pt>
                <c:pt idx="486">
                  <c:v>2642.98</c:v>
                </c:pt>
                <c:pt idx="487">
                  <c:v>2641.78</c:v>
                </c:pt>
                <c:pt idx="488">
                  <c:v>2640.58</c:v>
                </c:pt>
                <c:pt idx="489">
                  <c:v>2639.38</c:v>
                </c:pt>
                <c:pt idx="490">
                  <c:v>2638.19</c:v>
                </c:pt>
                <c:pt idx="491">
                  <c:v>2636.99</c:v>
                </c:pt>
                <c:pt idx="492">
                  <c:v>2635.79</c:v>
                </c:pt>
                <c:pt idx="493">
                  <c:v>2634.59</c:v>
                </c:pt>
                <c:pt idx="494">
                  <c:v>2633.39</c:v>
                </c:pt>
                <c:pt idx="495">
                  <c:v>2632.2</c:v>
                </c:pt>
                <c:pt idx="496">
                  <c:v>2631</c:v>
                </c:pt>
                <c:pt idx="497">
                  <c:v>2629.8</c:v>
                </c:pt>
                <c:pt idx="498">
                  <c:v>2628.6</c:v>
                </c:pt>
                <c:pt idx="499">
                  <c:v>2627.4</c:v>
                </c:pt>
                <c:pt idx="500">
                  <c:v>2626.2</c:v>
                </c:pt>
                <c:pt idx="501">
                  <c:v>2625</c:v>
                </c:pt>
                <c:pt idx="502">
                  <c:v>2623.8</c:v>
                </c:pt>
                <c:pt idx="503">
                  <c:v>2622.6</c:v>
                </c:pt>
                <c:pt idx="504">
                  <c:v>2621.4</c:v>
                </c:pt>
                <c:pt idx="505">
                  <c:v>2620.1999999999998</c:v>
                </c:pt>
                <c:pt idx="506">
                  <c:v>2619</c:v>
                </c:pt>
                <c:pt idx="507">
                  <c:v>2617.8000000000002</c:v>
                </c:pt>
                <c:pt idx="508">
                  <c:v>2616.6</c:v>
                </c:pt>
                <c:pt idx="509">
                  <c:v>2615.39</c:v>
                </c:pt>
                <c:pt idx="510">
                  <c:v>2614.19</c:v>
                </c:pt>
                <c:pt idx="511">
                  <c:v>2612.9899999999998</c:v>
                </c:pt>
                <c:pt idx="512">
                  <c:v>2611.79</c:v>
                </c:pt>
                <c:pt idx="513">
                  <c:v>2610.59</c:v>
                </c:pt>
                <c:pt idx="514">
                  <c:v>2609.38</c:v>
                </c:pt>
                <c:pt idx="515">
                  <c:v>2608.1799999999998</c:v>
                </c:pt>
                <c:pt idx="516">
                  <c:v>2606.98</c:v>
                </c:pt>
                <c:pt idx="517">
                  <c:v>2605.7800000000002</c:v>
                </c:pt>
                <c:pt idx="518">
                  <c:v>2604.5700000000002</c:v>
                </c:pt>
                <c:pt idx="519">
                  <c:v>2603.37</c:v>
                </c:pt>
                <c:pt idx="520">
                  <c:v>2602.16</c:v>
                </c:pt>
                <c:pt idx="521">
                  <c:v>2600.96</c:v>
                </c:pt>
                <c:pt idx="522">
                  <c:v>2599.7600000000002</c:v>
                </c:pt>
                <c:pt idx="523">
                  <c:v>2598.5500000000002</c:v>
                </c:pt>
                <c:pt idx="524">
                  <c:v>2597.35</c:v>
                </c:pt>
                <c:pt idx="525">
                  <c:v>2596.14</c:v>
                </c:pt>
                <c:pt idx="526">
                  <c:v>2594.94</c:v>
                </c:pt>
                <c:pt idx="527">
                  <c:v>2593.73</c:v>
                </c:pt>
                <c:pt idx="528">
                  <c:v>2592.5300000000002</c:v>
                </c:pt>
                <c:pt idx="529">
                  <c:v>2591.3200000000002</c:v>
                </c:pt>
                <c:pt idx="530">
                  <c:v>2590.12</c:v>
                </c:pt>
                <c:pt idx="531">
                  <c:v>2588.91</c:v>
                </c:pt>
                <c:pt idx="532">
                  <c:v>2587.71</c:v>
                </c:pt>
                <c:pt idx="533">
                  <c:v>2586.5</c:v>
                </c:pt>
                <c:pt idx="534">
                  <c:v>2585.29</c:v>
                </c:pt>
                <c:pt idx="535">
                  <c:v>2584.09</c:v>
                </c:pt>
                <c:pt idx="536">
                  <c:v>2582.88</c:v>
                </c:pt>
                <c:pt idx="537">
                  <c:v>2581.67</c:v>
                </c:pt>
                <c:pt idx="538">
                  <c:v>2580.46</c:v>
                </c:pt>
                <c:pt idx="539">
                  <c:v>2579.2600000000002</c:v>
                </c:pt>
                <c:pt idx="540">
                  <c:v>2578.0500000000002</c:v>
                </c:pt>
                <c:pt idx="541">
                  <c:v>2576.84</c:v>
                </c:pt>
                <c:pt idx="542">
                  <c:v>2575.63</c:v>
                </c:pt>
                <c:pt idx="543">
                  <c:v>2574.42</c:v>
                </c:pt>
                <c:pt idx="544">
                  <c:v>2573.2199999999998</c:v>
                </c:pt>
                <c:pt idx="545">
                  <c:v>2572.0100000000002</c:v>
                </c:pt>
                <c:pt idx="546">
                  <c:v>2570.8000000000002</c:v>
                </c:pt>
                <c:pt idx="547">
                  <c:v>2569.59</c:v>
                </c:pt>
                <c:pt idx="548">
                  <c:v>2568.38</c:v>
                </c:pt>
                <c:pt idx="549">
                  <c:v>2567.17</c:v>
                </c:pt>
                <c:pt idx="550">
                  <c:v>2565.96</c:v>
                </c:pt>
                <c:pt idx="551">
                  <c:v>2564.75</c:v>
                </c:pt>
                <c:pt idx="552">
                  <c:v>2563.54</c:v>
                </c:pt>
                <c:pt idx="553">
                  <c:v>2562.33</c:v>
                </c:pt>
                <c:pt idx="554">
                  <c:v>2561.12</c:v>
                </c:pt>
                <c:pt idx="555">
                  <c:v>2559.91</c:v>
                </c:pt>
                <c:pt idx="556">
                  <c:v>2558.6999999999998</c:v>
                </c:pt>
                <c:pt idx="557">
                  <c:v>2557.4899999999998</c:v>
                </c:pt>
                <c:pt idx="558">
                  <c:v>2556.2800000000002</c:v>
                </c:pt>
                <c:pt idx="559">
                  <c:v>2555.06</c:v>
                </c:pt>
                <c:pt idx="560">
                  <c:v>2553.85</c:v>
                </c:pt>
                <c:pt idx="561">
                  <c:v>2552.64</c:v>
                </c:pt>
                <c:pt idx="562">
                  <c:v>2551.4299999999998</c:v>
                </c:pt>
                <c:pt idx="563">
                  <c:v>2550.2199999999998</c:v>
                </c:pt>
                <c:pt idx="564">
                  <c:v>2549</c:v>
                </c:pt>
                <c:pt idx="565">
                  <c:v>2547.79</c:v>
                </c:pt>
                <c:pt idx="566">
                  <c:v>2546.58</c:v>
                </c:pt>
                <c:pt idx="567">
                  <c:v>2545.36</c:v>
                </c:pt>
                <c:pt idx="568">
                  <c:v>2544.15</c:v>
                </c:pt>
                <c:pt idx="569">
                  <c:v>2542.94</c:v>
                </c:pt>
                <c:pt idx="570">
                  <c:v>2541.7199999999998</c:v>
                </c:pt>
                <c:pt idx="571">
                  <c:v>2540.5100000000002</c:v>
                </c:pt>
                <c:pt idx="572">
                  <c:v>2539.3000000000002</c:v>
                </c:pt>
                <c:pt idx="573">
                  <c:v>2538.08</c:v>
                </c:pt>
                <c:pt idx="574">
                  <c:v>2536.87</c:v>
                </c:pt>
                <c:pt idx="575">
                  <c:v>2535.65</c:v>
                </c:pt>
                <c:pt idx="576">
                  <c:v>2534.44</c:v>
                </c:pt>
                <c:pt idx="577">
                  <c:v>2533.2199999999998</c:v>
                </c:pt>
                <c:pt idx="578">
                  <c:v>2532.0100000000002</c:v>
                </c:pt>
                <c:pt idx="579">
                  <c:v>2530.79</c:v>
                </c:pt>
                <c:pt idx="580">
                  <c:v>2529.5700000000002</c:v>
                </c:pt>
                <c:pt idx="581">
                  <c:v>2528.36</c:v>
                </c:pt>
                <c:pt idx="582">
                  <c:v>2527.14</c:v>
                </c:pt>
                <c:pt idx="583">
                  <c:v>2525.9299999999998</c:v>
                </c:pt>
                <c:pt idx="584">
                  <c:v>2524.71</c:v>
                </c:pt>
                <c:pt idx="585">
                  <c:v>2523.4899999999998</c:v>
                </c:pt>
                <c:pt idx="586">
                  <c:v>2522.27</c:v>
                </c:pt>
                <c:pt idx="587">
                  <c:v>2521.06</c:v>
                </c:pt>
                <c:pt idx="588">
                  <c:v>2519.84</c:v>
                </c:pt>
                <c:pt idx="589">
                  <c:v>2518.62</c:v>
                </c:pt>
                <c:pt idx="590">
                  <c:v>2517.4</c:v>
                </c:pt>
                <c:pt idx="591">
                  <c:v>2516.19</c:v>
                </c:pt>
                <c:pt idx="592">
                  <c:v>2514.9699999999998</c:v>
                </c:pt>
                <c:pt idx="593">
                  <c:v>2513.75</c:v>
                </c:pt>
                <c:pt idx="594">
                  <c:v>2512.5300000000002</c:v>
                </c:pt>
                <c:pt idx="595">
                  <c:v>2511.31</c:v>
                </c:pt>
                <c:pt idx="596">
                  <c:v>2510.09</c:v>
                </c:pt>
                <c:pt idx="597">
                  <c:v>2508.87</c:v>
                </c:pt>
                <c:pt idx="598">
                  <c:v>2507.65</c:v>
                </c:pt>
                <c:pt idx="599">
                  <c:v>2506.4299999999998</c:v>
                </c:pt>
                <c:pt idx="600">
                  <c:v>2505.21</c:v>
                </c:pt>
                <c:pt idx="601">
                  <c:v>2503.9899999999998</c:v>
                </c:pt>
                <c:pt idx="602">
                  <c:v>2502.77</c:v>
                </c:pt>
                <c:pt idx="603">
                  <c:v>2501.5500000000002</c:v>
                </c:pt>
                <c:pt idx="604">
                  <c:v>2500.33</c:v>
                </c:pt>
                <c:pt idx="605">
                  <c:v>2499.11</c:v>
                </c:pt>
                <c:pt idx="606">
                  <c:v>2497.89</c:v>
                </c:pt>
                <c:pt idx="607">
                  <c:v>2496.67</c:v>
                </c:pt>
                <c:pt idx="608">
                  <c:v>2495.4499999999998</c:v>
                </c:pt>
                <c:pt idx="609">
                  <c:v>2494.2199999999998</c:v>
                </c:pt>
                <c:pt idx="610">
                  <c:v>2493</c:v>
                </c:pt>
                <c:pt idx="611">
                  <c:v>2491.7800000000002</c:v>
                </c:pt>
                <c:pt idx="612">
                  <c:v>2490.56</c:v>
                </c:pt>
                <c:pt idx="613">
                  <c:v>2489.34</c:v>
                </c:pt>
                <c:pt idx="614">
                  <c:v>2488.11</c:v>
                </c:pt>
                <c:pt idx="615">
                  <c:v>2486.89</c:v>
                </c:pt>
                <c:pt idx="616">
                  <c:v>2485.67</c:v>
                </c:pt>
                <c:pt idx="617">
                  <c:v>2484.44</c:v>
                </c:pt>
                <c:pt idx="618">
                  <c:v>2483.2199999999998</c:v>
                </c:pt>
                <c:pt idx="619">
                  <c:v>2482</c:v>
                </c:pt>
                <c:pt idx="620">
                  <c:v>2480.77</c:v>
                </c:pt>
                <c:pt idx="621">
                  <c:v>2479.5500000000002</c:v>
                </c:pt>
                <c:pt idx="622">
                  <c:v>2478.3200000000002</c:v>
                </c:pt>
                <c:pt idx="623">
                  <c:v>2477.1</c:v>
                </c:pt>
                <c:pt idx="624">
                  <c:v>2475.87</c:v>
                </c:pt>
                <c:pt idx="625">
                  <c:v>2474.65</c:v>
                </c:pt>
                <c:pt idx="626">
                  <c:v>2473.42</c:v>
                </c:pt>
                <c:pt idx="627">
                  <c:v>2472.1999999999998</c:v>
                </c:pt>
                <c:pt idx="628">
                  <c:v>2470.9699999999998</c:v>
                </c:pt>
                <c:pt idx="629">
                  <c:v>2469.75</c:v>
                </c:pt>
                <c:pt idx="630">
                  <c:v>2468.52</c:v>
                </c:pt>
                <c:pt idx="631">
                  <c:v>2467.29</c:v>
                </c:pt>
                <c:pt idx="632">
                  <c:v>2466.0700000000002</c:v>
                </c:pt>
                <c:pt idx="633">
                  <c:v>2464.84</c:v>
                </c:pt>
                <c:pt idx="634">
                  <c:v>2463.61</c:v>
                </c:pt>
                <c:pt idx="635">
                  <c:v>2462.39</c:v>
                </c:pt>
                <c:pt idx="636">
                  <c:v>2461.16</c:v>
                </c:pt>
                <c:pt idx="637">
                  <c:v>2459.9299999999998</c:v>
                </c:pt>
                <c:pt idx="638">
                  <c:v>2458.6999999999998</c:v>
                </c:pt>
                <c:pt idx="639">
                  <c:v>2457.4699999999998</c:v>
                </c:pt>
                <c:pt idx="640">
                  <c:v>2456.25</c:v>
                </c:pt>
                <c:pt idx="641">
                  <c:v>2455.02</c:v>
                </c:pt>
                <c:pt idx="642">
                  <c:v>2453.79</c:v>
                </c:pt>
                <c:pt idx="643">
                  <c:v>2452.56</c:v>
                </c:pt>
                <c:pt idx="644">
                  <c:v>2451.33</c:v>
                </c:pt>
                <c:pt idx="645">
                  <c:v>2450.1</c:v>
                </c:pt>
                <c:pt idx="646">
                  <c:v>2448.87</c:v>
                </c:pt>
                <c:pt idx="647">
                  <c:v>2447.64</c:v>
                </c:pt>
                <c:pt idx="648">
                  <c:v>2446.41</c:v>
                </c:pt>
                <c:pt idx="649">
                  <c:v>2445.1799999999998</c:v>
                </c:pt>
                <c:pt idx="650">
                  <c:v>2443.9499999999998</c:v>
                </c:pt>
                <c:pt idx="651">
                  <c:v>2442.7199999999998</c:v>
                </c:pt>
                <c:pt idx="652">
                  <c:v>2441.4899999999998</c:v>
                </c:pt>
                <c:pt idx="653">
                  <c:v>2440.2600000000002</c:v>
                </c:pt>
                <c:pt idx="654">
                  <c:v>2439.0300000000002</c:v>
                </c:pt>
                <c:pt idx="655">
                  <c:v>2437.8000000000002</c:v>
                </c:pt>
                <c:pt idx="656">
                  <c:v>2436.5700000000002</c:v>
                </c:pt>
                <c:pt idx="657">
                  <c:v>2435.33</c:v>
                </c:pt>
                <c:pt idx="658">
                  <c:v>2434.1</c:v>
                </c:pt>
                <c:pt idx="659">
                  <c:v>2432.87</c:v>
                </c:pt>
                <c:pt idx="660">
                  <c:v>2431.64</c:v>
                </c:pt>
                <c:pt idx="661">
                  <c:v>2430.4</c:v>
                </c:pt>
                <c:pt idx="662">
                  <c:v>2429.17</c:v>
                </c:pt>
                <c:pt idx="663">
                  <c:v>2427.94</c:v>
                </c:pt>
                <c:pt idx="664">
                  <c:v>2426.71</c:v>
                </c:pt>
                <c:pt idx="665">
                  <c:v>2425.4699999999998</c:v>
                </c:pt>
                <c:pt idx="666">
                  <c:v>2424.2399999999998</c:v>
                </c:pt>
                <c:pt idx="667">
                  <c:v>2423</c:v>
                </c:pt>
                <c:pt idx="668">
                  <c:v>2421.77</c:v>
                </c:pt>
                <c:pt idx="669">
                  <c:v>2420.54</c:v>
                </c:pt>
                <c:pt idx="670">
                  <c:v>2419.3000000000002</c:v>
                </c:pt>
                <c:pt idx="671">
                  <c:v>2418.0700000000002</c:v>
                </c:pt>
                <c:pt idx="672">
                  <c:v>2416.83</c:v>
                </c:pt>
                <c:pt idx="673">
                  <c:v>2415.6</c:v>
                </c:pt>
                <c:pt idx="674">
                  <c:v>2414.36</c:v>
                </c:pt>
                <c:pt idx="675">
                  <c:v>2413.13</c:v>
                </c:pt>
                <c:pt idx="676">
                  <c:v>2411.89</c:v>
                </c:pt>
                <c:pt idx="677">
                  <c:v>2410.65</c:v>
                </c:pt>
                <c:pt idx="678">
                  <c:v>2409.42</c:v>
                </c:pt>
                <c:pt idx="679">
                  <c:v>2408.1799999999998</c:v>
                </c:pt>
                <c:pt idx="680">
                  <c:v>2406.9499999999998</c:v>
                </c:pt>
                <c:pt idx="681">
                  <c:v>2405.71</c:v>
                </c:pt>
                <c:pt idx="682">
                  <c:v>2404.4699999999998</c:v>
                </c:pt>
                <c:pt idx="683">
                  <c:v>2403.23</c:v>
                </c:pt>
                <c:pt idx="684">
                  <c:v>2402</c:v>
                </c:pt>
                <c:pt idx="685">
                  <c:v>2400.7600000000002</c:v>
                </c:pt>
                <c:pt idx="686">
                  <c:v>2399.52</c:v>
                </c:pt>
                <c:pt idx="687">
                  <c:v>2398.2800000000002</c:v>
                </c:pt>
                <c:pt idx="688">
                  <c:v>2397.0500000000002</c:v>
                </c:pt>
                <c:pt idx="689">
                  <c:v>2395.81</c:v>
                </c:pt>
                <c:pt idx="690">
                  <c:v>2394.5700000000002</c:v>
                </c:pt>
                <c:pt idx="691">
                  <c:v>2393.33</c:v>
                </c:pt>
                <c:pt idx="692">
                  <c:v>2392.09</c:v>
                </c:pt>
                <c:pt idx="693">
                  <c:v>2390.85</c:v>
                </c:pt>
                <c:pt idx="694">
                  <c:v>2389.61</c:v>
                </c:pt>
                <c:pt idx="695">
                  <c:v>2388.37</c:v>
                </c:pt>
                <c:pt idx="696">
                  <c:v>2387.13</c:v>
                </c:pt>
                <c:pt idx="697">
                  <c:v>2385.89</c:v>
                </c:pt>
                <c:pt idx="698">
                  <c:v>2384.65</c:v>
                </c:pt>
                <c:pt idx="699">
                  <c:v>2383.41</c:v>
                </c:pt>
                <c:pt idx="700">
                  <c:v>2382.17</c:v>
                </c:pt>
                <c:pt idx="701">
                  <c:v>2380.9299999999998</c:v>
                </c:pt>
                <c:pt idx="702">
                  <c:v>2379.69</c:v>
                </c:pt>
                <c:pt idx="703">
                  <c:v>2378.4499999999998</c:v>
                </c:pt>
                <c:pt idx="704">
                  <c:v>2377.1999999999998</c:v>
                </c:pt>
                <c:pt idx="705">
                  <c:v>2375.96</c:v>
                </c:pt>
                <c:pt idx="706">
                  <c:v>2374.7199999999998</c:v>
                </c:pt>
                <c:pt idx="707">
                  <c:v>2373.48</c:v>
                </c:pt>
                <c:pt idx="708">
                  <c:v>2372.2399999999998</c:v>
                </c:pt>
                <c:pt idx="709">
                  <c:v>2370.9899999999998</c:v>
                </c:pt>
                <c:pt idx="710">
                  <c:v>2369.75</c:v>
                </c:pt>
                <c:pt idx="711">
                  <c:v>2368.5100000000002</c:v>
                </c:pt>
                <c:pt idx="712">
                  <c:v>2367.2600000000002</c:v>
                </c:pt>
                <c:pt idx="713">
                  <c:v>2366.02</c:v>
                </c:pt>
                <c:pt idx="714">
                  <c:v>2364.7800000000002</c:v>
                </c:pt>
                <c:pt idx="715">
                  <c:v>2363.5300000000002</c:v>
                </c:pt>
                <c:pt idx="716">
                  <c:v>2362.29</c:v>
                </c:pt>
                <c:pt idx="717">
                  <c:v>2361.04</c:v>
                </c:pt>
                <c:pt idx="718">
                  <c:v>2359.8000000000002</c:v>
                </c:pt>
                <c:pt idx="719">
                  <c:v>2358.5500000000002</c:v>
                </c:pt>
                <c:pt idx="720">
                  <c:v>2357.31</c:v>
                </c:pt>
                <c:pt idx="721">
                  <c:v>2356.06</c:v>
                </c:pt>
                <c:pt idx="722">
                  <c:v>2354.8200000000002</c:v>
                </c:pt>
                <c:pt idx="723">
                  <c:v>2353.5700000000002</c:v>
                </c:pt>
                <c:pt idx="724">
                  <c:v>2352.33</c:v>
                </c:pt>
                <c:pt idx="725">
                  <c:v>2351.08</c:v>
                </c:pt>
                <c:pt idx="726">
                  <c:v>2349.83</c:v>
                </c:pt>
                <c:pt idx="727">
                  <c:v>2348.59</c:v>
                </c:pt>
                <c:pt idx="728">
                  <c:v>2347.34</c:v>
                </c:pt>
                <c:pt idx="729">
                  <c:v>2346.09</c:v>
                </c:pt>
                <c:pt idx="730">
                  <c:v>2344.85</c:v>
                </c:pt>
                <c:pt idx="731">
                  <c:v>2343.6</c:v>
                </c:pt>
                <c:pt idx="732">
                  <c:v>2342.35</c:v>
                </c:pt>
                <c:pt idx="733">
                  <c:v>2341.1</c:v>
                </c:pt>
                <c:pt idx="734">
                  <c:v>2339.86</c:v>
                </c:pt>
                <c:pt idx="735">
                  <c:v>2338.61</c:v>
                </c:pt>
                <c:pt idx="736">
                  <c:v>2337.36</c:v>
                </c:pt>
                <c:pt idx="737">
                  <c:v>2336.11</c:v>
                </c:pt>
                <c:pt idx="738">
                  <c:v>2334.86</c:v>
                </c:pt>
                <c:pt idx="739">
                  <c:v>2333.61</c:v>
                </c:pt>
                <c:pt idx="740">
                  <c:v>2332.36</c:v>
                </c:pt>
                <c:pt idx="741">
                  <c:v>2331.12</c:v>
                </c:pt>
                <c:pt idx="742">
                  <c:v>2329.87</c:v>
                </c:pt>
                <c:pt idx="743">
                  <c:v>2328.62</c:v>
                </c:pt>
                <c:pt idx="744">
                  <c:v>2327.37</c:v>
                </c:pt>
                <c:pt idx="745">
                  <c:v>2326.12</c:v>
                </c:pt>
                <c:pt idx="746">
                  <c:v>2324.86</c:v>
                </c:pt>
                <c:pt idx="747">
                  <c:v>2323.61</c:v>
                </c:pt>
                <c:pt idx="748">
                  <c:v>2322.36</c:v>
                </c:pt>
                <c:pt idx="749">
                  <c:v>2321.11</c:v>
                </c:pt>
                <c:pt idx="750">
                  <c:v>2319.86</c:v>
                </c:pt>
                <c:pt idx="751">
                  <c:v>2318.61</c:v>
                </c:pt>
                <c:pt idx="752">
                  <c:v>2317.36</c:v>
                </c:pt>
                <c:pt idx="753">
                  <c:v>2316.1</c:v>
                </c:pt>
                <c:pt idx="754">
                  <c:v>2314.85</c:v>
                </c:pt>
                <c:pt idx="755">
                  <c:v>2313.6</c:v>
                </c:pt>
                <c:pt idx="756">
                  <c:v>2312.35</c:v>
                </c:pt>
                <c:pt idx="757">
                  <c:v>2311.09</c:v>
                </c:pt>
                <c:pt idx="758">
                  <c:v>2309.84</c:v>
                </c:pt>
                <c:pt idx="759">
                  <c:v>2308.59</c:v>
                </c:pt>
                <c:pt idx="760">
                  <c:v>2307.33</c:v>
                </c:pt>
                <c:pt idx="761">
                  <c:v>2306.08</c:v>
                </c:pt>
                <c:pt idx="762">
                  <c:v>2304.83</c:v>
                </c:pt>
                <c:pt idx="763">
                  <c:v>2303.5700000000002</c:v>
                </c:pt>
                <c:pt idx="764">
                  <c:v>2302.3200000000002</c:v>
                </c:pt>
                <c:pt idx="765">
                  <c:v>2301.06</c:v>
                </c:pt>
                <c:pt idx="766">
                  <c:v>2299.81</c:v>
                </c:pt>
                <c:pt idx="767">
                  <c:v>2298.5500000000002</c:v>
                </c:pt>
                <c:pt idx="768">
                  <c:v>2297.3000000000002</c:v>
                </c:pt>
                <c:pt idx="769">
                  <c:v>2296.04</c:v>
                </c:pt>
                <c:pt idx="770">
                  <c:v>2294.79</c:v>
                </c:pt>
                <c:pt idx="771">
                  <c:v>2293.5300000000002</c:v>
                </c:pt>
                <c:pt idx="772">
                  <c:v>2292.2800000000002</c:v>
                </c:pt>
                <c:pt idx="773">
                  <c:v>2291.02</c:v>
                </c:pt>
                <c:pt idx="774">
                  <c:v>2289.7600000000002</c:v>
                </c:pt>
                <c:pt idx="775">
                  <c:v>2288.5100000000002</c:v>
                </c:pt>
                <c:pt idx="776">
                  <c:v>2287.25</c:v>
                </c:pt>
                <c:pt idx="777">
                  <c:v>2285.9899999999998</c:v>
                </c:pt>
                <c:pt idx="778">
                  <c:v>2284.73</c:v>
                </c:pt>
                <c:pt idx="779">
                  <c:v>2283.48</c:v>
                </c:pt>
                <c:pt idx="780">
                  <c:v>2282.2199999999998</c:v>
                </c:pt>
                <c:pt idx="781">
                  <c:v>2280.96</c:v>
                </c:pt>
                <c:pt idx="782">
                  <c:v>2279.6999999999998</c:v>
                </c:pt>
                <c:pt idx="783">
                  <c:v>2278.44</c:v>
                </c:pt>
                <c:pt idx="784">
                  <c:v>2277.19</c:v>
                </c:pt>
                <c:pt idx="785">
                  <c:v>2275.9299999999998</c:v>
                </c:pt>
                <c:pt idx="786">
                  <c:v>2274.67</c:v>
                </c:pt>
                <c:pt idx="787">
                  <c:v>2273.41</c:v>
                </c:pt>
                <c:pt idx="788">
                  <c:v>2272.15</c:v>
                </c:pt>
                <c:pt idx="789">
                  <c:v>2270.89</c:v>
                </c:pt>
                <c:pt idx="790">
                  <c:v>2269.63</c:v>
                </c:pt>
                <c:pt idx="791">
                  <c:v>2268.37</c:v>
                </c:pt>
                <c:pt idx="792">
                  <c:v>2267.11</c:v>
                </c:pt>
                <c:pt idx="793">
                  <c:v>2265.85</c:v>
                </c:pt>
                <c:pt idx="794">
                  <c:v>2264.59</c:v>
                </c:pt>
                <c:pt idx="795">
                  <c:v>2263.33</c:v>
                </c:pt>
                <c:pt idx="796">
                  <c:v>2262.0700000000002</c:v>
                </c:pt>
                <c:pt idx="797">
                  <c:v>2260.8000000000002</c:v>
                </c:pt>
                <c:pt idx="798">
                  <c:v>2259.54</c:v>
                </c:pt>
                <c:pt idx="799">
                  <c:v>2258.2800000000002</c:v>
                </c:pt>
                <c:pt idx="800">
                  <c:v>2257.02</c:v>
                </c:pt>
                <c:pt idx="801">
                  <c:v>2255.7600000000002</c:v>
                </c:pt>
                <c:pt idx="802">
                  <c:v>2254.4899999999998</c:v>
                </c:pt>
                <c:pt idx="803">
                  <c:v>2253.23</c:v>
                </c:pt>
                <c:pt idx="804">
                  <c:v>2251.9699999999998</c:v>
                </c:pt>
                <c:pt idx="805">
                  <c:v>2250.6999999999998</c:v>
                </c:pt>
                <c:pt idx="806">
                  <c:v>2249.44</c:v>
                </c:pt>
                <c:pt idx="807">
                  <c:v>2248.1799999999998</c:v>
                </c:pt>
                <c:pt idx="808">
                  <c:v>2246.91</c:v>
                </c:pt>
                <c:pt idx="809">
                  <c:v>2245.65</c:v>
                </c:pt>
                <c:pt idx="810">
                  <c:v>2244.39</c:v>
                </c:pt>
                <c:pt idx="811">
                  <c:v>2243.12</c:v>
                </c:pt>
                <c:pt idx="812">
                  <c:v>2241.86</c:v>
                </c:pt>
                <c:pt idx="813">
                  <c:v>2240.59</c:v>
                </c:pt>
                <c:pt idx="814">
                  <c:v>2239.33</c:v>
                </c:pt>
                <c:pt idx="815">
                  <c:v>2238.06</c:v>
                </c:pt>
                <c:pt idx="816">
                  <c:v>2236.79</c:v>
                </c:pt>
                <c:pt idx="817">
                  <c:v>2235.5300000000002</c:v>
                </c:pt>
                <c:pt idx="818">
                  <c:v>2234.2600000000002</c:v>
                </c:pt>
                <c:pt idx="819">
                  <c:v>2233</c:v>
                </c:pt>
                <c:pt idx="820">
                  <c:v>2231.73</c:v>
                </c:pt>
                <c:pt idx="821">
                  <c:v>2230.46</c:v>
                </c:pt>
                <c:pt idx="822">
                  <c:v>2229.1999999999998</c:v>
                </c:pt>
                <c:pt idx="823">
                  <c:v>2227.9299999999998</c:v>
                </c:pt>
                <c:pt idx="824">
                  <c:v>2226.66</c:v>
                </c:pt>
                <c:pt idx="825">
                  <c:v>2225.4</c:v>
                </c:pt>
                <c:pt idx="826">
                  <c:v>2224.13</c:v>
                </c:pt>
                <c:pt idx="827">
                  <c:v>2222.86</c:v>
                </c:pt>
                <c:pt idx="828">
                  <c:v>2221.59</c:v>
                </c:pt>
                <c:pt idx="829">
                  <c:v>2220.3200000000002</c:v>
                </c:pt>
                <c:pt idx="830">
                  <c:v>2219.0500000000002</c:v>
                </c:pt>
                <c:pt idx="831">
                  <c:v>2217.79</c:v>
                </c:pt>
                <c:pt idx="832">
                  <c:v>2216.52</c:v>
                </c:pt>
                <c:pt idx="833">
                  <c:v>2215.25</c:v>
                </c:pt>
                <c:pt idx="834">
                  <c:v>2213.98</c:v>
                </c:pt>
                <c:pt idx="835">
                  <c:v>2212.71</c:v>
                </c:pt>
                <c:pt idx="836">
                  <c:v>2211.44</c:v>
                </c:pt>
                <c:pt idx="837">
                  <c:v>2210.17</c:v>
                </c:pt>
                <c:pt idx="838">
                  <c:v>2208.9</c:v>
                </c:pt>
                <c:pt idx="839">
                  <c:v>2207.63</c:v>
                </c:pt>
                <c:pt idx="840">
                  <c:v>2206.36</c:v>
                </c:pt>
                <c:pt idx="841">
                  <c:v>2205.09</c:v>
                </c:pt>
                <c:pt idx="842">
                  <c:v>2203.81</c:v>
                </c:pt>
                <c:pt idx="843">
                  <c:v>2202.54</c:v>
                </c:pt>
                <c:pt idx="844">
                  <c:v>2201.27</c:v>
                </c:pt>
                <c:pt idx="845">
                  <c:v>2200</c:v>
                </c:pt>
                <c:pt idx="846">
                  <c:v>2198.73</c:v>
                </c:pt>
                <c:pt idx="847">
                  <c:v>2197.4499999999998</c:v>
                </c:pt>
                <c:pt idx="848">
                  <c:v>2196.1799999999998</c:v>
                </c:pt>
                <c:pt idx="849">
                  <c:v>2194.91</c:v>
                </c:pt>
                <c:pt idx="850">
                  <c:v>2193.64</c:v>
                </c:pt>
                <c:pt idx="851">
                  <c:v>2192.36</c:v>
                </c:pt>
                <c:pt idx="852">
                  <c:v>2191.09</c:v>
                </c:pt>
                <c:pt idx="853">
                  <c:v>2189.8200000000002</c:v>
                </c:pt>
                <c:pt idx="854">
                  <c:v>2188.54</c:v>
                </c:pt>
                <c:pt idx="855">
                  <c:v>2187.27</c:v>
                </c:pt>
                <c:pt idx="856">
                  <c:v>2185.9899999999998</c:v>
                </c:pt>
                <c:pt idx="857">
                  <c:v>2184.7199999999998</c:v>
                </c:pt>
                <c:pt idx="858">
                  <c:v>2183.44</c:v>
                </c:pt>
                <c:pt idx="859">
                  <c:v>2182.17</c:v>
                </c:pt>
                <c:pt idx="860">
                  <c:v>2180.89</c:v>
                </c:pt>
                <c:pt idx="861">
                  <c:v>2179.62</c:v>
                </c:pt>
                <c:pt idx="862">
                  <c:v>2178.34</c:v>
                </c:pt>
                <c:pt idx="863">
                  <c:v>2177.0700000000002</c:v>
                </c:pt>
                <c:pt idx="864">
                  <c:v>2175.79</c:v>
                </c:pt>
                <c:pt idx="865">
                  <c:v>2174.52</c:v>
                </c:pt>
                <c:pt idx="866">
                  <c:v>2173.2399999999998</c:v>
                </c:pt>
                <c:pt idx="867">
                  <c:v>2171.96</c:v>
                </c:pt>
                <c:pt idx="868">
                  <c:v>2170.69</c:v>
                </c:pt>
                <c:pt idx="869">
                  <c:v>2169.41</c:v>
                </c:pt>
                <c:pt idx="870">
                  <c:v>2168.13</c:v>
                </c:pt>
                <c:pt idx="871">
                  <c:v>2166.85</c:v>
                </c:pt>
                <c:pt idx="872">
                  <c:v>2165.58</c:v>
                </c:pt>
                <c:pt idx="873">
                  <c:v>2164.3000000000002</c:v>
                </c:pt>
                <c:pt idx="874">
                  <c:v>2163.02</c:v>
                </c:pt>
                <c:pt idx="875">
                  <c:v>2161.7399999999998</c:v>
                </c:pt>
                <c:pt idx="876">
                  <c:v>2160.46</c:v>
                </c:pt>
                <c:pt idx="877">
                  <c:v>2159.1799999999998</c:v>
                </c:pt>
                <c:pt idx="878">
                  <c:v>2157.9</c:v>
                </c:pt>
                <c:pt idx="879">
                  <c:v>2156.63</c:v>
                </c:pt>
                <c:pt idx="880">
                  <c:v>2155.35</c:v>
                </c:pt>
                <c:pt idx="881">
                  <c:v>2154.0700000000002</c:v>
                </c:pt>
                <c:pt idx="882">
                  <c:v>2152.79</c:v>
                </c:pt>
                <c:pt idx="883">
                  <c:v>2151.5100000000002</c:v>
                </c:pt>
                <c:pt idx="884">
                  <c:v>2150.23</c:v>
                </c:pt>
                <c:pt idx="885">
                  <c:v>2148.9499999999998</c:v>
                </c:pt>
                <c:pt idx="886">
                  <c:v>2147.66</c:v>
                </c:pt>
                <c:pt idx="887">
                  <c:v>2146.38</c:v>
                </c:pt>
                <c:pt idx="888">
                  <c:v>2145.1</c:v>
                </c:pt>
                <c:pt idx="889">
                  <c:v>2143.8200000000002</c:v>
                </c:pt>
                <c:pt idx="890">
                  <c:v>2142.54</c:v>
                </c:pt>
                <c:pt idx="891">
                  <c:v>2141.2600000000002</c:v>
                </c:pt>
                <c:pt idx="892">
                  <c:v>2139.9699999999998</c:v>
                </c:pt>
                <c:pt idx="893">
                  <c:v>2138.69</c:v>
                </c:pt>
                <c:pt idx="894">
                  <c:v>2137.41</c:v>
                </c:pt>
                <c:pt idx="895">
                  <c:v>2136.13</c:v>
                </c:pt>
                <c:pt idx="896">
                  <c:v>2134.84</c:v>
                </c:pt>
                <c:pt idx="897">
                  <c:v>2133.56</c:v>
                </c:pt>
                <c:pt idx="898">
                  <c:v>2132.2800000000002</c:v>
                </c:pt>
                <c:pt idx="899">
                  <c:v>2130.9899999999998</c:v>
                </c:pt>
                <c:pt idx="900">
                  <c:v>2129.71</c:v>
                </c:pt>
                <c:pt idx="901">
                  <c:v>2128.4299999999998</c:v>
                </c:pt>
                <c:pt idx="902">
                  <c:v>2127.14</c:v>
                </c:pt>
                <c:pt idx="903">
                  <c:v>2125.86</c:v>
                </c:pt>
                <c:pt idx="904">
                  <c:v>2124.5700000000002</c:v>
                </c:pt>
                <c:pt idx="905">
                  <c:v>2123.29</c:v>
                </c:pt>
                <c:pt idx="906">
                  <c:v>2122</c:v>
                </c:pt>
                <c:pt idx="907">
                  <c:v>2120.7199999999998</c:v>
                </c:pt>
                <c:pt idx="908">
                  <c:v>2119.4299999999998</c:v>
                </c:pt>
                <c:pt idx="909">
                  <c:v>2118.14</c:v>
                </c:pt>
                <c:pt idx="910">
                  <c:v>2116.86</c:v>
                </c:pt>
                <c:pt idx="911">
                  <c:v>2115.5700000000002</c:v>
                </c:pt>
                <c:pt idx="912">
                  <c:v>2114.2800000000002</c:v>
                </c:pt>
                <c:pt idx="913">
                  <c:v>2113</c:v>
                </c:pt>
                <c:pt idx="914">
                  <c:v>2111.71</c:v>
                </c:pt>
                <c:pt idx="915">
                  <c:v>2110.42</c:v>
                </c:pt>
                <c:pt idx="916">
                  <c:v>2109.14</c:v>
                </c:pt>
                <c:pt idx="917">
                  <c:v>2107.85</c:v>
                </c:pt>
                <c:pt idx="918">
                  <c:v>2106.56</c:v>
                </c:pt>
                <c:pt idx="919">
                  <c:v>2105.27</c:v>
                </c:pt>
                <c:pt idx="920">
                  <c:v>2103.98</c:v>
                </c:pt>
                <c:pt idx="921">
                  <c:v>2102.6999999999998</c:v>
                </c:pt>
                <c:pt idx="922">
                  <c:v>2101.41</c:v>
                </c:pt>
                <c:pt idx="923">
                  <c:v>2100.12</c:v>
                </c:pt>
                <c:pt idx="924">
                  <c:v>2098.83</c:v>
                </c:pt>
                <c:pt idx="925">
                  <c:v>2097.54</c:v>
                </c:pt>
                <c:pt idx="926">
                  <c:v>2096.25</c:v>
                </c:pt>
                <c:pt idx="927">
                  <c:v>2094.96</c:v>
                </c:pt>
                <c:pt idx="928">
                  <c:v>2093.67</c:v>
                </c:pt>
                <c:pt idx="929">
                  <c:v>2092.38</c:v>
                </c:pt>
                <c:pt idx="930">
                  <c:v>2091.09</c:v>
                </c:pt>
                <c:pt idx="931">
                  <c:v>2089.8000000000002</c:v>
                </c:pt>
                <c:pt idx="932">
                  <c:v>2088.5100000000002</c:v>
                </c:pt>
                <c:pt idx="933">
                  <c:v>2087.2199999999998</c:v>
                </c:pt>
                <c:pt idx="934">
                  <c:v>2085.92</c:v>
                </c:pt>
                <c:pt idx="935">
                  <c:v>2084.63</c:v>
                </c:pt>
                <c:pt idx="936">
                  <c:v>2083.34</c:v>
                </c:pt>
                <c:pt idx="937">
                  <c:v>2082.0500000000002</c:v>
                </c:pt>
                <c:pt idx="938">
                  <c:v>2080.7600000000002</c:v>
                </c:pt>
                <c:pt idx="939">
                  <c:v>2079.46</c:v>
                </c:pt>
                <c:pt idx="940">
                  <c:v>2078.17</c:v>
                </c:pt>
                <c:pt idx="941">
                  <c:v>2076.88</c:v>
                </c:pt>
                <c:pt idx="942">
                  <c:v>2075.58</c:v>
                </c:pt>
                <c:pt idx="943">
                  <c:v>2074.29</c:v>
                </c:pt>
                <c:pt idx="944">
                  <c:v>2073</c:v>
                </c:pt>
                <c:pt idx="945">
                  <c:v>2071.6999999999998</c:v>
                </c:pt>
                <c:pt idx="946">
                  <c:v>2070.41</c:v>
                </c:pt>
                <c:pt idx="947">
                  <c:v>2069.11</c:v>
                </c:pt>
                <c:pt idx="948">
                  <c:v>2067.8200000000002</c:v>
                </c:pt>
                <c:pt idx="949">
                  <c:v>2066.52</c:v>
                </c:pt>
                <c:pt idx="950">
                  <c:v>2065.23</c:v>
                </c:pt>
                <c:pt idx="951">
                  <c:v>2063.9299999999998</c:v>
                </c:pt>
                <c:pt idx="952">
                  <c:v>2062.64</c:v>
                </c:pt>
                <c:pt idx="953">
                  <c:v>2061.34</c:v>
                </c:pt>
                <c:pt idx="954">
                  <c:v>2060.0500000000002</c:v>
                </c:pt>
                <c:pt idx="955">
                  <c:v>2058.75</c:v>
                </c:pt>
                <c:pt idx="956">
                  <c:v>2057.4499999999998</c:v>
                </c:pt>
                <c:pt idx="957">
                  <c:v>2056.16</c:v>
                </c:pt>
                <c:pt idx="958">
                  <c:v>2054.86</c:v>
                </c:pt>
                <c:pt idx="959">
                  <c:v>2053.56</c:v>
                </c:pt>
                <c:pt idx="960">
                  <c:v>2052.27</c:v>
                </c:pt>
                <c:pt idx="961">
                  <c:v>2050.9699999999998</c:v>
                </c:pt>
                <c:pt idx="962">
                  <c:v>2049.67</c:v>
                </c:pt>
                <c:pt idx="963">
                  <c:v>2048.37</c:v>
                </c:pt>
                <c:pt idx="964">
                  <c:v>2047.08</c:v>
                </c:pt>
                <c:pt idx="965">
                  <c:v>2045.78</c:v>
                </c:pt>
                <c:pt idx="966">
                  <c:v>2044.48</c:v>
                </c:pt>
                <c:pt idx="967">
                  <c:v>2043.18</c:v>
                </c:pt>
                <c:pt idx="968">
                  <c:v>2041.88</c:v>
                </c:pt>
                <c:pt idx="969">
                  <c:v>2040.58</c:v>
                </c:pt>
                <c:pt idx="970">
                  <c:v>2039.28</c:v>
                </c:pt>
                <c:pt idx="971">
                  <c:v>2037.98</c:v>
                </c:pt>
                <c:pt idx="972">
                  <c:v>2036.68</c:v>
                </c:pt>
                <c:pt idx="973">
                  <c:v>2035.38</c:v>
                </c:pt>
                <c:pt idx="974">
                  <c:v>2034.08</c:v>
                </c:pt>
                <c:pt idx="975">
                  <c:v>2032.78</c:v>
                </c:pt>
                <c:pt idx="976">
                  <c:v>2031.48</c:v>
                </c:pt>
                <c:pt idx="977">
                  <c:v>2030.18</c:v>
                </c:pt>
                <c:pt idx="978">
                  <c:v>2028.88</c:v>
                </c:pt>
                <c:pt idx="979">
                  <c:v>2027.58</c:v>
                </c:pt>
                <c:pt idx="980">
                  <c:v>2026.27</c:v>
                </c:pt>
                <c:pt idx="981">
                  <c:v>2024.97</c:v>
                </c:pt>
                <c:pt idx="982">
                  <c:v>2023.67</c:v>
                </c:pt>
                <c:pt idx="983">
                  <c:v>2022.37</c:v>
                </c:pt>
                <c:pt idx="984">
                  <c:v>2021.06</c:v>
                </c:pt>
                <c:pt idx="985">
                  <c:v>2019.76</c:v>
                </c:pt>
                <c:pt idx="986">
                  <c:v>2018.46</c:v>
                </c:pt>
                <c:pt idx="987">
                  <c:v>2017.16</c:v>
                </c:pt>
                <c:pt idx="988">
                  <c:v>2015.85</c:v>
                </c:pt>
                <c:pt idx="989">
                  <c:v>2014.55</c:v>
                </c:pt>
                <c:pt idx="990">
                  <c:v>2013.24</c:v>
                </c:pt>
                <c:pt idx="991">
                  <c:v>2011.94</c:v>
                </c:pt>
                <c:pt idx="992">
                  <c:v>2010.64</c:v>
                </c:pt>
                <c:pt idx="993">
                  <c:v>2009.33</c:v>
                </c:pt>
                <c:pt idx="994">
                  <c:v>2008.03</c:v>
                </c:pt>
                <c:pt idx="995">
                  <c:v>2006.72</c:v>
                </c:pt>
                <c:pt idx="996">
                  <c:v>2005.42</c:v>
                </c:pt>
                <c:pt idx="997">
                  <c:v>2004.11</c:v>
                </c:pt>
                <c:pt idx="998">
                  <c:v>2002.8</c:v>
                </c:pt>
                <c:pt idx="999">
                  <c:v>2001.5</c:v>
                </c:pt>
                <c:pt idx="1000">
                  <c:v>2000.19</c:v>
                </c:pt>
                <c:pt idx="1001">
                  <c:v>1998.88</c:v>
                </c:pt>
                <c:pt idx="1002">
                  <c:v>1997.58</c:v>
                </c:pt>
                <c:pt idx="1003">
                  <c:v>1996.27</c:v>
                </c:pt>
                <c:pt idx="1004">
                  <c:v>1994.96</c:v>
                </c:pt>
                <c:pt idx="1005">
                  <c:v>1993.66</c:v>
                </c:pt>
                <c:pt idx="1006">
                  <c:v>1992.35</c:v>
                </c:pt>
                <c:pt idx="1007">
                  <c:v>1991.04</c:v>
                </c:pt>
                <c:pt idx="1008">
                  <c:v>1989.73</c:v>
                </c:pt>
                <c:pt idx="1009">
                  <c:v>1988.42</c:v>
                </c:pt>
                <c:pt idx="1010">
                  <c:v>1987.12</c:v>
                </c:pt>
                <c:pt idx="1011">
                  <c:v>1985.81</c:v>
                </c:pt>
                <c:pt idx="1012">
                  <c:v>1984.5</c:v>
                </c:pt>
                <c:pt idx="1013">
                  <c:v>1983.19</c:v>
                </c:pt>
                <c:pt idx="1014">
                  <c:v>1981.88</c:v>
                </c:pt>
                <c:pt idx="1015">
                  <c:v>1980.57</c:v>
                </c:pt>
                <c:pt idx="1016">
                  <c:v>1979.26</c:v>
                </c:pt>
                <c:pt idx="1017">
                  <c:v>1977.95</c:v>
                </c:pt>
                <c:pt idx="1018">
                  <c:v>1976.64</c:v>
                </c:pt>
                <c:pt idx="1019">
                  <c:v>1975.33</c:v>
                </c:pt>
                <c:pt idx="1020">
                  <c:v>1974.02</c:v>
                </c:pt>
                <c:pt idx="1021">
                  <c:v>1972.71</c:v>
                </c:pt>
                <c:pt idx="1022">
                  <c:v>1971.4</c:v>
                </c:pt>
                <c:pt idx="1023">
                  <c:v>1970.08</c:v>
                </c:pt>
                <c:pt idx="1024">
                  <c:v>1968.77</c:v>
                </c:pt>
                <c:pt idx="1025">
                  <c:v>1967.46</c:v>
                </c:pt>
                <c:pt idx="1026">
                  <c:v>1966.15</c:v>
                </c:pt>
                <c:pt idx="1027">
                  <c:v>1964.84</c:v>
                </c:pt>
                <c:pt idx="1028">
                  <c:v>1963.52</c:v>
                </c:pt>
                <c:pt idx="1029">
                  <c:v>1962.21</c:v>
                </c:pt>
                <c:pt idx="1030">
                  <c:v>1960.9</c:v>
                </c:pt>
                <c:pt idx="1031">
                  <c:v>1959.58</c:v>
                </c:pt>
                <c:pt idx="1032">
                  <c:v>1958.27</c:v>
                </c:pt>
                <c:pt idx="1033">
                  <c:v>1956.96</c:v>
                </c:pt>
                <c:pt idx="1034">
                  <c:v>1955.64</c:v>
                </c:pt>
                <c:pt idx="1035">
                  <c:v>1954.33</c:v>
                </c:pt>
                <c:pt idx="1036">
                  <c:v>1953.01</c:v>
                </c:pt>
                <c:pt idx="1037">
                  <c:v>1951.7</c:v>
                </c:pt>
                <c:pt idx="1038">
                  <c:v>1950.38</c:v>
                </c:pt>
                <c:pt idx="1039">
                  <c:v>1949.07</c:v>
                </c:pt>
                <c:pt idx="1040">
                  <c:v>1947.75</c:v>
                </c:pt>
                <c:pt idx="1041">
                  <c:v>1946.44</c:v>
                </c:pt>
                <c:pt idx="1042">
                  <c:v>1945.12</c:v>
                </c:pt>
                <c:pt idx="1043">
                  <c:v>1943.81</c:v>
                </c:pt>
                <c:pt idx="1044">
                  <c:v>1942.49</c:v>
                </c:pt>
                <c:pt idx="1045">
                  <c:v>1941.17</c:v>
                </c:pt>
                <c:pt idx="1046">
                  <c:v>1939.86</c:v>
                </c:pt>
                <c:pt idx="1047">
                  <c:v>1938.54</c:v>
                </c:pt>
                <c:pt idx="1048">
                  <c:v>1937.22</c:v>
                </c:pt>
                <c:pt idx="1049">
                  <c:v>1935.91</c:v>
                </c:pt>
                <c:pt idx="1050">
                  <c:v>1934.59</c:v>
                </c:pt>
                <c:pt idx="1051">
                  <c:v>1933.27</c:v>
                </c:pt>
                <c:pt idx="1052">
                  <c:v>1931.95</c:v>
                </c:pt>
                <c:pt idx="1053">
                  <c:v>1930.63</c:v>
                </c:pt>
                <c:pt idx="1054">
                  <c:v>1929.31</c:v>
                </c:pt>
                <c:pt idx="1055">
                  <c:v>1928</c:v>
                </c:pt>
                <c:pt idx="1056">
                  <c:v>1926.68</c:v>
                </c:pt>
                <c:pt idx="1057">
                  <c:v>1925.36</c:v>
                </c:pt>
                <c:pt idx="1058">
                  <c:v>1924.04</c:v>
                </c:pt>
                <c:pt idx="1059">
                  <c:v>1922.72</c:v>
                </c:pt>
                <c:pt idx="1060">
                  <c:v>1921.4</c:v>
                </c:pt>
                <c:pt idx="1061">
                  <c:v>1920.08</c:v>
                </c:pt>
                <c:pt idx="1062">
                  <c:v>1918.76</c:v>
                </c:pt>
                <c:pt idx="1063">
                  <c:v>1917.44</c:v>
                </c:pt>
                <c:pt idx="1064">
                  <c:v>1916.12</c:v>
                </c:pt>
                <c:pt idx="1065">
                  <c:v>1914.79</c:v>
                </c:pt>
                <c:pt idx="1066">
                  <c:v>1913.47</c:v>
                </c:pt>
                <c:pt idx="1067">
                  <c:v>1912.15</c:v>
                </c:pt>
                <c:pt idx="1068">
                  <c:v>1910.83</c:v>
                </c:pt>
                <c:pt idx="1069">
                  <c:v>1909.51</c:v>
                </c:pt>
                <c:pt idx="1070">
                  <c:v>1908.19</c:v>
                </c:pt>
                <c:pt idx="1071">
                  <c:v>1906.86</c:v>
                </c:pt>
                <c:pt idx="1072">
                  <c:v>1905.54</c:v>
                </c:pt>
                <c:pt idx="1073">
                  <c:v>1904.22</c:v>
                </c:pt>
                <c:pt idx="1074">
                  <c:v>1902.89</c:v>
                </c:pt>
                <c:pt idx="1075">
                  <c:v>1901.57</c:v>
                </c:pt>
                <c:pt idx="1076">
                  <c:v>1900.25</c:v>
                </c:pt>
                <c:pt idx="1077">
                  <c:v>1898.92</c:v>
                </c:pt>
                <c:pt idx="1078">
                  <c:v>1897.6</c:v>
                </c:pt>
                <c:pt idx="1079">
                  <c:v>1896.28</c:v>
                </c:pt>
                <c:pt idx="1080">
                  <c:v>1894.95</c:v>
                </c:pt>
                <c:pt idx="1081">
                  <c:v>1893.63</c:v>
                </c:pt>
                <c:pt idx="1082">
                  <c:v>1892.3</c:v>
                </c:pt>
                <c:pt idx="1083">
                  <c:v>1890.98</c:v>
                </c:pt>
                <c:pt idx="1084">
                  <c:v>1889.65</c:v>
                </c:pt>
                <c:pt idx="1085">
                  <c:v>1888.32</c:v>
                </c:pt>
                <c:pt idx="1086">
                  <c:v>1887</c:v>
                </c:pt>
                <c:pt idx="1087">
                  <c:v>1885.67</c:v>
                </c:pt>
                <c:pt idx="1088">
                  <c:v>1884.35</c:v>
                </c:pt>
                <c:pt idx="1089">
                  <c:v>1883.02</c:v>
                </c:pt>
                <c:pt idx="1090">
                  <c:v>1881.69</c:v>
                </c:pt>
                <c:pt idx="1091">
                  <c:v>1880.37</c:v>
                </c:pt>
                <c:pt idx="1092">
                  <c:v>1879.04</c:v>
                </c:pt>
                <c:pt idx="1093">
                  <c:v>1877.71</c:v>
                </c:pt>
                <c:pt idx="1094">
                  <c:v>1876.38</c:v>
                </c:pt>
                <c:pt idx="1095">
                  <c:v>1875.05</c:v>
                </c:pt>
                <c:pt idx="1096">
                  <c:v>1873.73</c:v>
                </c:pt>
                <c:pt idx="1097">
                  <c:v>1872.4</c:v>
                </c:pt>
                <c:pt idx="1098">
                  <c:v>1871.07</c:v>
                </c:pt>
                <c:pt idx="1099">
                  <c:v>1869.74</c:v>
                </c:pt>
                <c:pt idx="1100">
                  <c:v>1868.41</c:v>
                </c:pt>
                <c:pt idx="1101">
                  <c:v>1867.08</c:v>
                </c:pt>
                <c:pt idx="1102">
                  <c:v>1865.75</c:v>
                </c:pt>
                <c:pt idx="1103">
                  <c:v>1864.42</c:v>
                </c:pt>
                <c:pt idx="1104">
                  <c:v>1863.09</c:v>
                </c:pt>
                <c:pt idx="1105">
                  <c:v>1861.76</c:v>
                </c:pt>
                <c:pt idx="1106">
                  <c:v>1860.43</c:v>
                </c:pt>
                <c:pt idx="1107">
                  <c:v>1859.1</c:v>
                </c:pt>
                <c:pt idx="1108">
                  <c:v>1857.77</c:v>
                </c:pt>
                <c:pt idx="1109">
                  <c:v>1856.44</c:v>
                </c:pt>
                <c:pt idx="1110">
                  <c:v>1855.11</c:v>
                </c:pt>
                <c:pt idx="1111">
                  <c:v>1853.77</c:v>
                </c:pt>
                <c:pt idx="1112">
                  <c:v>1852.44</c:v>
                </c:pt>
                <c:pt idx="1113">
                  <c:v>1851.11</c:v>
                </c:pt>
                <c:pt idx="1114">
                  <c:v>1849.78</c:v>
                </c:pt>
                <c:pt idx="1115">
                  <c:v>1848.45</c:v>
                </c:pt>
                <c:pt idx="1116">
                  <c:v>1847.11</c:v>
                </c:pt>
                <c:pt idx="1117">
                  <c:v>1845.78</c:v>
                </c:pt>
                <c:pt idx="1118">
                  <c:v>1844.45</c:v>
                </c:pt>
                <c:pt idx="1119">
                  <c:v>1843.11</c:v>
                </c:pt>
                <c:pt idx="1120">
                  <c:v>1841.78</c:v>
                </c:pt>
                <c:pt idx="1121">
                  <c:v>1840.44</c:v>
                </c:pt>
                <c:pt idx="1122">
                  <c:v>1839.11</c:v>
                </c:pt>
                <c:pt idx="1123">
                  <c:v>1837.78</c:v>
                </c:pt>
                <c:pt idx="1124">
                  <c:v>1836.44</c:v>
                </c:pt>
                <c:pt idx="1125">
                  <c:v>1835.11</c:v>
                </c:pt>
                <c:pt idx="1126">
                  <c:v>1833.77</c:v>
                </c:pt>
                <c:pt idx="1127">
                  <c:v>1832.44</c:v>
                </c:pt>
                <c:pt idx="1128">
                  <c:v>1831.1</c:v>
                </c:pt>
                <c:pt idx="1129">
                  <c:v>1829.76</c:v>
                </c:pt>
                <c:pt idx="1130">
                  <c:v>1828.43</c:v>
                </c:pt>
                <c:pt idx="1131">
                  <c:v>1827.09</c:v>
                </c:pt>
                <c:pt idx="1132">
                  <c:v>1825.75</c:v>
                </c:pt>
                <c:pt idx="1133">
                  <c:v>1824.42</c:v>
                </c:pt>
                <c:pt idx="1134">
                  <c:v>1823.08</c:v>
                </c:pt>
                <c:pt idx="1135">
                  <c:v>1821.74</c:v>
                </c:pt>
                <c:pt idx="1136">
                  <c:v>1820.41</c:v>
                </c:pt>
                <c:pt idx="1137">
                  <c:v>1819.07</c:v>
                </c:pt>
                <c:pt idx="1138">
                  <c:v>1817.73</c:v>
                </c:pt>
                <c:pt idx="1139">
                  <c:v>1816.39</c:v>
                </c:pt>
                <c:pt idx="1140">
                  <c:v>1815.05</c:v>
                </c:pt>
                <c:pt idx="1141">
                  <c:v>1813.71</c:v>
                </c:pt>
                <c:pt idx="1142">
                  <c:v>1812.38</c:v>
                </c:pt>
                <c:pt idx="1143">
                  <c:v>1811.04</c:v>
                </c:pt>
                <c:pt idx="1144">
                  <c:v>1809.7</c:v>
                </c:pt>
                <c:pt idx="1145">
                  <c:v>1808.36</c:v>
                </c:pt>
                <c:pt idx="1146">
                  <c:v>1807.02</c:v>
                </c:pt>
                <c:pt idx="1147">
                  <c:v>1805.68</c:v>
                </c:pt>
                <c:pt idx="1148">
                  <c:v>1804.34</c:v>
                </c:pt>
                <c:pt idx="1149">
                  <c:v>1803</c:v>
                </c:pt>
                <c:pt idx="1150">
                  <c:v>1801.66</c:v>
                </c:pt>
                <c:pt idx="1151">
                  <c:v>1800.31</c:v>
                </c:pt>
                <c:pt idx="1152">
                  <c:v>1798.97</c:v>
                </c:pt>
                <c:pt idx="1153">
                  <c:v>1797.63</c:v>
                </c:pt>
                <c:pt idx="1154">
                  <c:v>1796.29</c:v>
                </c:pt>
                <c:pt idx="1155">
                  <c:v>1794.95</c:v>
                </c:pt>
                <c:pt idx="1156">
                  <c:v>1793.61</c:v>
                </c:pt>
                <c:pt idx="1157">
                  <c:v>1792.26</c:v>
                </c:pt>
                <c:pt idx="1158">
                  <c:v>1790.92</c:v>
                </c:pt>
                <c:pt idx="1159">
                  <c:v>1789.58</c:v>
                </c:pt>
                <c:pt idx="1160">
                  <c:v>1788.23</c:v>
                </c:pt>
                <c:pt idx="1161">
                  <c:v>1786.89</c:v>
                </c:pt>
                <c:pt idx="1162">
                  <c:v>1785.55</c:v>
                </c:pt>
                <c:pt idx="1163">
                  <c:v>1784.2</c:v>
                </c:pt>
                <c:pt idx="1164">
                  <c:v>1782.86</c:v>
                </c:pt>
                <c:pt idx="1165">
                  <c:v>1781.51</c:v>
                </c:pt>
                <c:pt idx="1166">
                  <c:v>1780.17</c:v>
                </c:pt>
                <c:pt idx="1167">
                  <c:v>1778.83</c:v>
                </c:pt>
                <c:pt idx="1168">
                  <c:v>1777.48</c:v>
                </c:pt>
                <c:pt idx="1169">
                  <c:v>1776.13</c:v>
                </c:pt>
                <c:pt idx="1170">
                  <c:v>1774.79</c:v>
                </c:pt>
                <c:pt idx="1171">
                  <c:v>1773.44</c:v>
                </c:pt>
                <c:pt idx="1172">
                  <c:v>1772.1</c:v>
                </c:pt>
                <c:pt idx="1173">
                  <c:v>1770.75</c:v>
                </c:pt>
                <c:pt idx="1174">
                  <c:v>1769.4</c:v>
                </c:pt>
                <c:pt idx="1175">
                  <c:v>1768.06</c:v>
                </c:pt>
                <c:pt idx="1176">
                  <c:v>1766.71</c:v>
                </c:pt>
                <c:pt idx="1177">
                  <c:v>1765.36</c:v>
                </c:pt>
                <c:pt idx="1178">
                  <c:v>1764.02</c:v>
                </c:pt>
                <c:pt idx="1179">
                  <c:v>1762.67</c:v>
                </c:pt>
                <c:pt idx="1180">
                  <c:v>1761.32</c:v>
                </c:pt>
                <c:pt idx="1181">
                  <c:v>1759.97</c:v>
                </c:pt>
                <c:pt idx="1182">
                  <c:v>1758.62</c:v>
                </c:pt>
                <c:pt idx="1183">
                  <c:v>1757.28</c:v>
                </c:pt>
                <c:pt idx="1184">
                  <c:v>1755.93</c:v>
                </c:pt>
                <c:pt idx="1185">
                  <c:v>1754.58</c:v>
                </c:pt>
                <c:pt idx="1186">
                  <c:v>1753.23</c:v>
                </c:pt>
                <c:pt idx="1187">
                  <c:v>1751.88</c:v>
                </c:pt>
                <c:pt idx="1188">
                  <c:v>1750.53</c:v>
                </c:pt>
                <c:pt idx="1189">
                  <c:v>1749.18</c:v>
                </c:pt>
                <c:pt idx="1190">
                  <c:v>1747.83</c:v>
                </c:pt>
                <c:pt idx="1191">
                  <c:v>1746.48</c:v>
                </c:pt>
                <c:pt idx="1192">
                  <c:v>1745.13</c:v>
                </c:pt>
                <c:pt idx="1193">
                  <c:v>1743.78</c:v>
                </c:pt>
                <c:pt idx="1194">
                  <c:v>1742.43</c:v>
                </c:pt>
                <c:pt idx="1195">
                  <c:v>1741.07</c:v>
                </c:pt>
                <c:pt idx="1196">
                  <c:v>1739.72</c:v>
                </c:pt>
                <c:pt idx="1197">
                  <c:v>1738.37</c:v>
                </c:pt>
                <c:pt idx="1198">
                  <c:v>1737.02</c:v>
                </c:pt>
                <c:pt idx="1199">
                  <c:v>1735.67</c:v>
                </c:pt>
                <c:pt idx="1200">
                  <c:v>1734.31</c:v>
                </c:pt>
                <c:pt idx="1201">
                  <c:v>1732.96</c:v>
                </c:pt>
                <c:pt idx="1202">
                  <c:v>1731.61</c:v>
                </c:pt>
                <c:pt idx="1203">
                  <c:v>1730.25</c:v>
                </c:pt>
                <c:pt idx="1204">
                  <c:v>1728.9</c:v>
                </c:pt>
                <c:pt idx="1205">
                  <c:v>1727.55</c:v>
                </c:pt>
                <c:pt idx="1206">
                  <c:v>1726.19</c:v>
                </c:pt>
                <c:pt idx="1207">
                  <c:v>1724.84</c:v>
                </c:pt>
                <c:pt idx="1208">
                  <c:v>1723.48</c:v>
                </c:pt>
                <c:pt idx="1209">
                  <c:v>1722.13</c:v>
                </c:pt>
                <c:pt idx="1210">
                  <c:v>1720.77</c:v>
                </c:pt>
                <c:pt idx="1211">
                  <c:v>1719.42</c:v>
                </c:pt>
                <c:pt idx="1212">
                  <c:v>1718.06</c:v>
                </c:pt>
                <c:pt idx="1213">
                  <c:v>1716.71</c:v>
                </c:pt>
                <c:pt idx="1214">
                  <c:v>1715.35</c:v>
                </c:pt>
                <c:pt idx="1215">
                  <c:v>1714</c:v>
                </c:pt>
                <c:pt idx="1216">
                  <c:v>1712.64</c:v>
                </c:pt>
                <c:pt idx="1217">
                  <c:v>1711.28</c:v>
                </c:pt>
                <c:pt idx="1218">
                  <c:v>1709.93</c:v>
                </c:pt>
                <c:pt idx="1219">
                  <c:v>1708.57</c:v>
                </c:pt>
                <c:pt idx="1220">
                  <c:v>1707.21</c:v>
                </c:pt>
                <c:pt idx="1221">
                  <c:v>1705.85</c:v>
                </c:pt>
                <c:pt idx="1222">
                  <c:v>1704.5</c:v>
                </c:pt>
                <c:pt idx="1223">
                  <c:v>1703.14</c:v>
                </c:pt>
                <c:pt idx="1224">
                  <c:v>1701.78</c:v>
                </c:pt>
                <c:pt idx="1225">
                  <c:v>1700.42</c:v>
                </c:pt>
                <c:pt idx="1226">
                  <c:v>1699.06</c:v>
                </c:pt>
                <c:pt idx="1227">
                  <c:v>1697.7</c:v>
                </c:pt>
                <c:pt idx="1228">
                  <c:v>1696.34</c:v>
                </c:pt>
                <c:pt idx="1229">
                  <c:v>1694.98</c:v>
                </c:pt>
                <c:pt idx="1230">
                  <c:v>1693.62</c:v>
                </c:pt>
                <c:pt idx="1231">
                  <c:v>1692.26</c:v>
                </c:pt>
                <c:pt idx="1232">
                  <c:v>1690.9</c:v>
                </c:pt>
                <c:pt idx="1233">
                  <c:v>1689.54</c:v>
                </c:pt>
                <c:pt idx="1234">
                  <c:v>1688.18</c:v>
                </c:pt>
                <c:pt idx="1235">
                  <c:v>1686.82</c:v>
                </c:pt>
                <c:pt idx="1236">
                  <c:v>1685.46</c:v>
                </c:pt>
                <c:pt idx="1237">
                  <c:v>1684.1</c:v>
                </c:pt>
                <c:pt idx="1238">
                  <c:v>1682.74</c:v>
                </c:pt>
                <c:pt idx="1239">
                  <c:v>1681.37</c:v>
                </c:pt>
                <c:pt idx="1240">
                  <c:v>1680.01</c:v>
                </c:pt>
                <c:pt idx="1241">
                  <c:v>1678.65</c:v>
                </c:pt>
                <c:pt idx="1242">
                  <c:v>1677.29</c:v>
                </c:pt>
                <c:pt idx="1243">
                  <c:v>1675.92</c:v>
                </c:pt>
                <c:pt idx="1244">
                  <c:v>1674.56</c:v>
                </c:pt>
                <c:pt idx="1245">
                  <c:v>1673.2</c:v>
                </c:pt>
                <c:pt idx="1246">
                  <c:v>1671.83</c:v>
                </c:pt>
                <c:pt idx="1247">
                  <c:v>1670.47</c:v>
                </c:pt>
                <c:pt idx="1248">
                  <c:v>1669.11</c:v>
                </c:pt>
                <c:pt idx="1249">
                  <c:v>1667.74</c:v>
                </c:pt>
                <c:pt idx="1250">
                  <c:v>1666.38</c:v>
                </c:pt>
                <c:pt idx="1251">
                  <c:v>1665.01</c:v>
                </c:pt>
                <c:pt idx="1252">
                  <c:v>1663.65</c:v>
                </c:pt>
                <c:pt idx="1253">
                  <c:v>1662.28</c:v>
                </c:pt>
                <c:pt idx="1254">
                  <c:v>1660.92</c:v>
                </c:pt>
                <c:pt idx="1255">
                  <c:v>1659.55</c:v>
                </c:pt>
                <c:pt idx="1256">
                  <c:v>1658.18</c:v>
                </c:pt>
                <c:pt idx="1257">
                  <c:v>1656.82</c:v>
                </c:pt>
                <c:pt idx="1258">
                  <c:v>1655.45</c:v>
                </c:pt>
                <c:pt idx="1259">
                  <c:v>1654.09</c:v>
                </c:pt>
                <c:pt idx="1260">
                  <c:v>1652.72</c:v>
                </c:pt>
                <c:pt idx="1261">
                  <c:v>1651.35</c:v>
                </c:pt>
                <c:pt idx="1262">
                  <c:v>1649.98</c:v>
                </c:pt>
                <c:pt idx="1263">
                  <c:v>1648.62</c:v>
                </c:pt>
                <c:pt idx="1264">
                  <c:v>1647.25</c:v>
                </c:pt>
                <c:pt idx="1265">
                  <c:v>1645.88</c:v>
                </c:pt>
                <c:pt idx="1266">
                  <c:v>1644.51</c:v>
                </c:pt>
                <c:pt idx="1267">
                  <c:v>1643.14</c:v>
                </c:pt>
                <c:pt idx="1268">
                  <c:v>1641.77</c:v>
                </c:pt>
                <c:pt idx="1269">
                  <c:v>1640.4</c:v>
                </c:pt>
                <c:pt idx="1270">
                  <c:v>1639.04</c:v>
                </c:pt>
                <c:pt idx="1271">
                  <c:v>1637.67</c:v>
                </c:pt>
                <c:pt idx="1272">
                  <c:v>1636.3</c:v>
                </c:pt>
                <c:pt idx="1273">
                  <c:v>1634.93</c:v>
                </c:pt>
                <c:pt idx="1274">
                  <c:v>1633.56</c:v>
                </c:pt>
                <c:pt idx="1275">
                  <c:v>1632.18</c:v>
                </c:pt>
                <c:pt idx="1276">
                  <c:v>1630.81</c:v>
                </c:pt>
                <c:pt idx="1277">
                  <c:v>1629.44</c:v>
                </c:pt>
                <c:pt idx="1278">
                  <c:v>1628.07</c:v>
                </c:pt>
                <c:pt idx="1279">
                  <c:v>1626.7</c:v>
                </c:pt>
                <c:pt idx="1280">
                  <c:v>1625.33</c:v>
                </c:pt>
                <c:pt idx="1281">
                  <c:v>1623.96</c:v>
                </c:pt>
                <c:pt idx="1282">
                  <c:v>1622.58</c:v>
                </c:pt>
                <c:pt idx="1283">
                  <c:v>1621.21</c:v>
                </c:pt>
                <c:pt idx="1284">
                  <c:v>1619.84</c:v>
                </c:pt>
                <c:pt idx="1285">
                  <c:v>1618.47</c:v>
                </c:pt>
                <c:pt idx="1286">
                  <c:v>1617.09</c:v>
                </c:pt>
                <c:pt idx="1287">
                  <c:v>1615.72</c:v>
                </c:pt>
                <c:pt idx="1288">
                  <c:v>1614.34</c:v>
                </c:pt>
                <c:pt idx="1289">
                  <c:v>1612.97</c:v>
                </c:pt>
                <c:pt idx="1290">
                  <c:v>1611.6</c:v>
                </c:pt>
                <c:pt idx="1291">
                  <c:v>1610.22</c:v>
                </c:pt>
                <c:pt idx="1292">
                  <c:v>1608.85</c:v>
                </c:pt>
                <c:pt idx="1293">
                  <c:v>1607.47</c:v>
                </c:pt>
                <c:pt idx="1294">
                  <c:v>1606.1</c:v>
                </c:pt>
                <c:pt idx="1295">
                  <c:v>1604.72</c:v>
                </c:pt>
                <c:pt idx="1296">
                  <c:v>1603.35</c:v>
                </c:pt>
                <c:pt idx="1297">
                  <c:v>1601.97</c:v>
                </c:pt>
                <c:pt idx="1298">
                  <c:v>1600.59</c:v>
                </c:pt>
                <c:pt idx="1299">
                  <c:v>1599.22</c:v>
                </c:pt>
                <c:pt idx="1300">
                  <c:v>1597.84</c:v>
                </c:pt>
                <c:pt idx="1301">
                  <c:v>1596.46</c:v>
                </c:pt>
                <c:pt idx="1302">
                  <c:v>1595.09</c:v>
                </c:pt>
                <c:pt idx="1303">
                  <c:v>1593.71</c:v>
                </c:pt>
                <c:pt idx="1304">
                  <c:v>1592.33</c:v>
                </c:pt>
                <c:pt idx="1305">
                  <c:v>1590.95</c:v>
                </c:pt>
                <c:pt idx="1306">
                  <c:v>1589.58</c:v>
                </c:pt>
                <c:pt idx="1307">
                  <c:v>1588.2</c:v>
                </c:pt>
                <c:pt idx="1308">
                  <c:v>1586.82</c:v>
                </c:pt>
                <c:pt idx="1309">
                  <c:v>1585.44</c:v>
                </c:pt>
                <c:pt idx="1310">
                  <c:v>1584.06</c:v>
                </c:pt>
                <c:pt idx="1311">
                  <c:v>1582.68</c:v>
                </c:pt>
                <c:pt idx="1312">
                  <c:v>1581.3</c:v>
                </c:pt>
                <c:pt idx="1313">
                  <c:v>1579.92</c:v>
                </c:pt>
                <c:pt idx="1314">
                  <c:v>1578.54</c:v>
                </c:pt>
                <c:pt idx="1315">
                  <c:v>1577.16</c:v>
                </c:pt>
                <c:pt idx="1316">
                  <c:v>1575.78</c:v>
                </c:pt>
                <c:pt idx="1317">
                  <c:v>1574.4</c:v>
                </c:pt>
                <c:pt idx="1318">
                  <c:v>1573.02</c:v>
                </c:pt>
                <c:pt idx="1319">
                  <c:v>1571.64</c:v>
                </c:pt>
                <c:pt idx="1320">
                  <c:v>1570.26</c:v>
                </c:pt>
                <c:pt idx="1321">
                  <c:v>1568.87</c:v>
                </c:pt>
                <c:pt idx="1322">
                  <c:v>1567.49</c:v>
                </c:pt>
                <c:pt idx="1323">
                  <c:v>1566.11</c:v>
                </c:pt>
                <c:pt idx="1324">
                  <c:v>1564.73</c:v>
                </c:pt>
                <c:pt idx="1325">
                  <c:v>1563.34</c:v>
                </c:pt>
                <c:pt idx="1326">
                  <c:v>1561.96</c:v>
                </c:pt>
                <c:pt idx="1327">
                  <c:v>1560.58</c:v>
                </c:pt>
                <c:pt idx="1328">
                  <c:v>1559.2</c:v>
                </c:pt>
                <c:pt idx="1329">
                  <c:v>1557.81</c:v>
                </c:pt>
                <c:pt idx="1330">
                  <c:v>1556.43</c:v>
                </c:pt>
                <c:pt idx="1331">
                  <c:v>1555.04</c:v>
                </c:pt>
                <c:pt idx="1332">
                  <c:v>1553.66</c:v>
                </c:pt>
                <c:pt idx="1333">
                  <c:v>1552.27</c:v>
                </c:pt>
                <c:pt idx="1334">
                  <c:v>1550.89</c:v>
                </c:pt>
                <c:pt idx="1335">
                  <c:v>1549.5</c:v>
                </c:pt>
                <c:pt idx="1336">
                  <c:v>1548.12</c:v>
                </c:pt>
                <c:pt idx="1337">
                  <c:v>1546.73</c:v>
                </c:pt>
                <c:pt idx="1338">
                  <c:v>1545.35</c:v>
                </c:pt>
                <c:pt idx="1339">
                  <c:v>1543.96</c:v>
                </c:pt>
                <c:pt idx="1340">
                  <c:v>1542.57</c:v>
                </c:pt>
                <c:pt idx="1341">
                  <c:v>1541.19</c:v>
                </c:pt>
                <c:pt idx="1342">
                  <c:v>1539.8</c:v>
                </c:pt>
                <c:pt idx="1343">
                  <c:v>1538.41</c:v>
                </c:pt>
                <c:pt idx="1344">
                  <c:v>1537.03</c:v>
                </c:pt>
                <c:pt idx="1345">
                  <c:v>1535.64</c:v>
                </c:pt>
                <c:pt idx="1346">
                  <c:v>1534.25</c:v>
                </c:pt>
                <c:pt idx="1347">
                  <c:v>1532.86</c:v>
                </c:pt>
                <c:pt idx="1348">
                  <c:v>1531.47</c:v>
                </c:pt>
                <c:pt idx="1349">
                  <c:v>1530.08</c:v>
                </c:pt>
                <c:pt idx="1350">
                  <c:v>1528.7</c:v>
                </c:pt>
                <c:pt idx="1351">
                  <c:v>1527.31</c:v>
                </c:pt>
                <c:pt idx="1352">
                  <c:v>1525.92</c:v>
                </c:pt>
                <c:pt idx="1353">
                  <c:v>1524.53</c:v>
                </c:pt>
                <c:pt idx="1354">
                  <c:v>1523.14</c:v>
                </c:pt>
                <c:pt idx="1355">
                  <c:v>1521.75</c:v>
                </c:pt>
                <c:pt idx="1356">
                  <c:v>1520.36</c:v>
                </c:pt>
                <c:pt idx="1357">
                  <c:v>1518.97</c:v>
                </c:pt>
                <c:pt idx="1358">
                  <c:v>1517.58</c:v>
                </c:pt>
                <c:pt idx="1359">
                  <c:v>1516.18</c:v>
                </c:pt>
                <c:pt idx="1360">
                  <c:v>1514.79</c:v>
                </c:pt>
                <c:pt idx="1361">
                  <c:v>1513.4</c:v>
                </c:pt>
                <c:pt idx="1362">
                  <c:v>1512.01</c:v>
                </c:pt>
                <c:pt idx="1363">
                  <c:v>1510.62</c:v>
                </c:pt>
                <c:pt idx="1364">
                  <c:v>1509.23</c:v>
                </c:pt>
                <c:pt idx="1365">
                  <c:v>1507.83</c:v>
                </c:pt>
                <c:pt idx="1366">
                  <c:v>1506.44</c:v>
                </c:pt>
                <c:pt idx="1367">
                  <c:v>1505.05</c:v>
                </c:pt>
                <c:pt idx="1368">
                  <c:v>1503.65</c:v>
                </c:pt>
                <c:pt idx="1369">
                  <c:v>1502.26</c:v>
                </c:pt>
                <c:pt idx="1370">
                  <c:v>1500.87</c:v>
                </c:pt>
                <c:pt idx="1371">
                  <c:v>1499.47</c:v>
                </c:pt>
                <c:pt idx="1372">
                  <c:v>1498.08</c:v>
                </c:pt>
                <c:pt idx="1373">
                  <c:v>1496.68</c:v>
                </c:pt>
                <c:pt idx="1374">
                  <c:v>1495.29</c:v>
                </c:pt>
                <c:pt idx="1375">
                  <c:v>1493.89</c:v>
                </c:pt>
                <c:pt idx="1376">
                  <c:v>1492.5</c:v>
                </c:pt>
                <c:pt idx="1377">
                  <c:v>1491.1</c:v>
                </c:pt>
                <c:pt idx="1378">
                  <c:v>1489.71</c:v>
                </c:pt>
                <c:pt idx="1379">
                  <c:v>1488.31</c:v>
                </c:pt>
                <c:pt idx="1380">
                  <c:v>1486.91</c:v>
                </c:pt>
                <c:pt idx="1381">
                  <c:v>1485.52</c:v>
                </c:pt>
                <c:pt idx="1382">
                  <c:v>1484.12</c:v>
                </c:pt>
                <c:pt idx="1383">
                  <c:v>1482.72</c:v>
                </c:pt>
                <c:pt idx="1384">
                  <c:v>1481.33</c:v>
                </c:pt>
                <c:pt idx="1385">
                  <c:v>1479.93</c:v>
                </c:pt>
                <c:pt idx="1386">
                  <c:v>1478.53</c:v>
                </c:pt>
                <c:pt idx="1387">
                  <c:v>1477.13</c:v>
                </c:pt>
                <c:pt idx="1388">
                  <c:v>1475.73</c:v>
                </c:pt>
                <c:pt idx="1389">
                  <c:v>1474.34</c:v>
                </c:pt>
                <c:pt idx="1390">
                  <c:v>1472.94</c:v>
                </c:pt>
                <c:pt idx="1391">
                  <c:v>1471.54</c:v>
                </c:pt>
                <c:pt idx="1392">
                  <c:v>1470.14</c:v>
                </c:pt>
                <c:pt idx="1393">
                  <c:v>1468.74</c:v>
                </c:pt>
                <c:pt idx="1394">
                  <c:v>1467.34</c:v>
                </c:pt>
                <c:pt idx="1395">
                  <c:v>1465.94</c:v>
                </c:pt>
                <c:pt idx="1396">
                  <c:v>1464.54</c:v>
                </c:pt>
                <c:pt idx="1397">
                  <c:v>1463.14</c:v>
                </c:pt>
                <c:pt idx="1398">
                  <c:v>1461.74</c:v>
                </c:pt>
                <c:pt idx="1399">
                  <c:v>1460.34</c:v>
                </c:pt>
                <c:pt idx="1400">
                  <c:v>1458.93</c:v>
                </c:pt>
                <c:pt idx="1401">
                  <c:v>1457.53</c:v>
                </c:pt>
                <c:pt idx="1402">
                  <c:v>1456.13</c:v>
                </c:pt>
                <c:pt idx="1403">
                  <c:v>1454.73</c:v>
                </c:pt>
                <c:pt idx="1404">
                  <c:v>1453.33</c:v>
                </c:pt>
                <c:pt idx="1405">
                  <c:v>1451.92</c:v>
                </c:pt>
                <c:pt idx="1406">
                  <c:v>1450.52</c:v>
                </c:pt>
                <c:pt idx="1407">
                  <c:v>1449.12</c:v>
                </c:pt>
                <c:pt idx="1408">
                  <c:v>1447.72</c:v>
                </c:pt>
                <c:pt idx="1409">
                  <c:v>1446.31</c:v>
                </c:pt>
                <c:pt idx="1410">
                  <c:v>1444.91</c:v>
                </c:pt>
                <c:pt idx="1411">
                  <c:v>1443.5</c:v>
                </c:pt>
                <c:pt idx="1412">
                  <c:v>1442.1</c:v>
                </c:pt>
                <c:pt idx="1413">
                  <c:v>1440.7</c:v>
                </c:pt>
                <c:pt idx="1414">
                  <c:v>1439.29</c:v>
                </c:pt>
                <c:pt idx="1415">
                  <c:v>1437.89</c:v>
                </c:pt>
                <c:pt idx="1416">
                  <c:v>1436.48</c:v>
                </c:pt>
                <c:pt idx="1417">
                  <c:v>1435.07</c:v>
                </c:pt>
                <c:pt idx="1418">
                  <c:v>1433.67</c:v>
                </c:pt>
                <c:pt idx="1419">
                  <c:v>1432.26</c:v>
                </c:pt>
                <c:pt idx="1420">
                  <c:v>1430.86</c:v>
                </c:pt>
                <c:pt idx="1421">
                  <c:v>1429.45</c:v>
                </c:pt>
                <c:pt idx="1422">
                  <c:v>1428.04</c:v>
                </c:pt>
                <c:pt idx="1423">
                  <c:v>1426.64</c:v>
                </c:pt>
                <c:pt idx="1424">
                  <c:v>1425.23</c:v>
                </c:pt>
                <c:pt idx="1425">
                  <c:v>1423.82</c:v>
                </c:pt>
                <c:pt idx="1426">
                  <c:v>1422.41</c:v>
                </c:pt>
                <c:pt idx="1427">
                  <c:v>1421.01</c:v>
                </c:pt>
                <c:pt idx="1428">
                  <c:v>1419.6</c:v>
                </c:pt>
                <c:pt idx="1429">
                  <c:v>1418.19</c:v>
                </c:pt>
                <c:pt idx="1430">
                  <c:v>1416.78</c:v>
                </c:pt>
                <c:pt idx="1431">
                  <c:v>1415.37</c:v>
                </c:pt>
                <c:pt idx="1432">
                  <c:v>1413.96</c:v>
                </c:pt>
                <c:pt idx="1433">
                  <c:v>1412.55</c:v>
                </c:pt>
                <c:pt idx="1434">
                  <c:v>1411.14</c:v>
                </c:pt>
                <c:pt idx="1435">
                  <c:v>1409.73</c:v>
                </c:pt>
                <c:pt idx="1436">
                  <c:v>1408.32</c:v>
                </c:pt>
                <c:pt idx="1437">
                  <c:v>1406.91</c:v>
                </c:pt>
                <c:pt idx="1438">
                  <c:v>1405.5</c:v>
                </c:pt>
                <c:pt idx="1439">
                  <c:v>1404.09</c:v>
                </c:pt>
                <c:pt idx="1440">
                  <c:v>1402.68</c:v>
                </c:pt>
                <c:pt idx="1441">
                  <c:v>1401.27</c:v>
                </c:pt>
                <c:pt idx="1442">
                  <c:v>1399.85</c:v>
                </c:pt>
                <c:pt idx="1443">
                  <c:v>1398.44</c:v>
                </c:pt>
                <c:pt idx="1444">
                  <c:v>1397.03</c:v>
                </c:pt>
                <c:pt idx="1445">
                  <c:v>1395.62</c:v>
                </c:pt>
                <c:pt idx="1446">
                  <c:v>1394.2</c:v>
                </c:pt>
                <c:pt idx="1447">
                  <c:v>1392.79</c:v>
                </c:pt>
                <c:pt idx="1448">
                  <c:v>1391.38</c:v>
                </c:pt>
                <c:pt idx="1449">
                  <c:v>1389.96</c:v>
                </c:pt>
                <c:pt idx="1450">
                  <c:v>1388.55</c:v>
                </c:pt>
                <c:pt idx="1451">
                  <c:v>1387.14</c:v>
                </c:pt>
                <c:pt idx="1452">
                  <c:v>1385.72</c:v>
                </c:pt>
                <c:pt idx="1453">
                  <c:v>1384.31</c:v>
                </c:pt>
                <c:pt idx="1454">
                  <c:v>1382.89</c:v>
                </c:pt>
                <c:pt idx="1455">
                  <c:v>1381.48</c:v>
                </c:pt>
                <c:pt idx="1456">
                  <c:v>1380.06</c:v>
                </c:pt>
                <c:pt idx="1457">
                  <c:v>1378.65</c:v>
                </c:pt>
                <c:pt idx="1458">
                  <c:v>1377.23</c:v>
                </c:pt>
                <c:pt idx="1459">
                  <c:v>1375.81</c:v>
                </c:pt>
                <c:pt idx="1460">
                  <c:v>1374.4</c:v>
                </c:pt>
                <c:pt idx="1461">
                  <c:v>1372.98</c:v>
                </c:pt>
                <c:pt idx="1462">
                  <c:v>1371.56</c:v>
                </c:pt>
                <c:pt idx="1463">
                  <c:v>1370.15</c:v>
                </c:pt>
                <c:pt idx="1464">
                  <c:v>1368.73</c:v>
                </c:pt>
                <c:pt idx="1465">
                  <c:v>1367.31</c:v>
                </c:pt>
                <c:pt idx="1466">
                  <c:v>1365.89</c:v>
                </c:pt>
                <c:pt idx="1467">
                  <c:v>1364.48</c:v>
                </c:pt>
                <c:pt idx="1468">
                  <c:v>1363.06</c:v>
                </c:pt>
                <c:pt idx="1469">
                  <c:v>1361.64</c:v>
                </c:pt>
                <c:pt idx="1470">
                  <c:v>1360.22</c:v>
                </c:pt>
                <c:pt idx="1471">
                  <c:v>1358.8</c:v>
                </c:pt>
                <c:pt idx="1472">
                  <c:v>1357.38</c:v>
                </c:pt>
                <c:pt idx="1473">
                  <c:v>1355.96</c:v>
                </c:pt>
                <c:pt idx="1474">
                  <c:v>1354.54</c:v>
                </c:pt>
                <c:pt idx="1475">
                  <c:v>1353.12</c:v>
                </c:pt>
                <c:pt idx="1476">
                  <c:v>1351.7</c:v>
                </c:pt>
                <c:pt idx="1477">
                  <c:v>1350.28</c:v>
                </c:pt>
                <c:pt idx="1478">
                  <c:v>1348.86</c:v>
                </c:pt>
                <c:pt idx="1479">
                  <c:v>1347.44</c:v>
                </c:pt>
                <c:pt idx="1480">
                  <c:v>1346.02</c:v>
                </c:pt>
                <c:pt idx="1481">
                  <c:v>1344.6</c:v>
                </c:pt>
                <c:pt idx="1482">
                  <c:v>1343.17</c:v>
                </c:pt>
                <c:pt idx="1483">
                  <c:v>1341.75</c:v>
                </c:pt>
                <c:pt idx="1484">
                  <c:v>1340.33</c:v>
                </c:pt>
                <c:pt idx="1485">
                  <c:v>1338.91</c:v>
                </c:pt>
                <c:pt idx="1486">
                  <c:v>1337.48</c:v>
                </c:pt>
                <c:pt idx="1487">
                  <c:v>1336.06</c:v>
                </c:pt>
                <c:pt idx="1488">
                  <c:v>1334.64</c:v>
                </c:pt>
                <c:pt idx="1489">
                  <c:v>1333.21</c:v>
                </c:pt>
                <c:pt idx="1490">
                  <c:v>1331.79</c:v>
                </c:pt>
                <c:pt idx="1491">
                  <c:v>1330.36</c:v>
                </c:pt>
                <c:pt idx="1492">
                  <c:v>1328.94</c:v>
                </c:pt>
                <c:pt idx="1493">
                  <c:v>1327.52</c:v>
                </c:pt>
                <c:pt idx="1494">
                  <c:v>1326.09</c:v>
                </c:pt>
                <c:pt idx="1495">
                  <c:v>1324.66</c:v>
                </c:pt>
                <c:pt idx="1496">
                  <c:v>1323.24</c:v>
                </c:pt>
                <c:pt idx="1497">
                  <c:v>1321.81</c:v>
                </c:pt>
                <c:pt idx="1498">
                  <c:v>1320.39</c:v>
                </c:pt>
                <c:pt idx="1499">
                  <c:v>1318.96</c:v>
                </c:pt>
                <c:pt idx="1500">
                  <c:v>1317.53</c:v>
                </c:pt>
                <c:pt idx="1501">
                  <c:v>1316.11</c:v>
                </c:pt>
                <c:pt idx="1502">
                  <c:v>1314.68</c:v>
                </c:pt>
                <c:pt idx="1503">
                  <c:v>1313.25</c:v>
                </c:pt>
                <c:pt idx="1504">
                  <c:v>1311.83</c:v>
                </c:pt>
                <c:pt idx="1505">
                  <c:v>1310.4000000000001</c:v>
                </c:pt>
                <c:pt idx="1506">
                  <c:v>1308.97</c:v>
                </c:pt>
                <c:pt idx="1507">
                  <c:v>1307.54</c:v>
                </c:pt>
                <c:pt idx="1508">
                  <c:v>1306.1099999999999</c:v>
                </c:pt>
                <c:pt idx="1509">
                  <c:v>1304.68</c:v>
                </c:pt>
                <c:pt idx="1510">
                  <c:v>1303.26</c:v>
                </c:pt>
                <c:pt idx="1511">
                  <c:v>1301.83</c:v>
                </c:pt>
                <c:pt idx="1512">
                  <c:v>1300.4000000000001</c:v>
                </c:pt>
                <c:pt idx="1513">
                  <c:v>1298.97</c:v>
                </c:pt>
                <c:pt idx="1514">
                  <c:v>1297.54</c:v>
                </c:pt>
                <c:pt idx="1515">
                  <c:v>1296.1099999999999</c:v>
                </c:pt>
                <c:pt idx="1516">
                  <c:v>1294.68</c:v>
                </c:pt>
                <c:pt idx="1517">
                  <c:v>1293.24</c:v>
                </c:pt>
                <c:pt idx="1518">
                  <c:v>1291.81</c:v>
                </c:pt>
                <c:pt idx="1519">
                  <c:v>1290.3800000000001</c:v>
                </c:pt>
                <c:pt idx="1520">
                  <c:v>1288.95</c:v>
                </c:pt>
                <c:pt idx="1521">
                  <c:v>1287.52</c:v>
                </c:pt>
                <c:pt idx="1522">
                  <c:v>1286.0899999999999</c:v>
                </c:pt>
                <c:pt idx="1523">
                  <c:v>1284.6500000000001</c:v>
                </c:pt>
                <c:pt idx="1524">
                  <c:v>1283.22</c:v>
                </c:pt>
                <c:pt idx="1525">
                  <c:v>1281.79</c:v>
                </c:pt>
                <c:pt idx="1526">
                  <c:v>1280.3499999999999</c:v>
                </c:pt>
                <c:pt idx="1527">
                  <c:v>1278.92</c:v>
                </c:pt>
                <c:pt idx="1528">
                  <c:v>1277.49</c:v>
                </c:pt>
                <c:pt idx="1529">
                  <c:v>1276.05</c:v>
                </c:pt>
                <c:pt idx="1530">
                  <c:v>1274.6199999999999</c:v>
                </c:pt>
                <c:pt idx="1531">
                  <c:v>1273.18</c:v>
                </c:pt>
                <c:pt idx="1532">
                  <c:v>1271.75</c:v>
                </c:pt>
                <c:pt idx="1533">
                  <c:v>1270.31</c:v>
                </c:pt>
                <c:pt idx="1534">
                  <c:v>1268.8800000000001</c:v>
                </c:pt>
                <c:pt idx="1535">
                  <c:v>1267.44</c:v>
                </c:pt>
                <c:pt idx="1536">
                  <c:v>1266.01</c:v>
                </c:pt>
                <c:pt idx="1537">
                  <c:v>1264.57</c:v>
                </c:pt>
                <c:pt idx="1538">
                  <c:v>1263.1400000000001</c:v>
                </c:pt>
                <c:pt idx="1539">
                  <c:v>1261.7</c:v>
                </c:pt>
                <c:pt idx="1540">
                  <c:v>1260.26</c:v>
                </c:pt>
                <c:pt idx="1541">
                  <c:v>1258.83</c:v>
                </c:pt>
                <c:pt idx="1542">
                  <c:v>1257.3900000000001</c:v>
                </c:pt>
                <c:pt idx="1543">
                  <c:v>1255.95</c:v>
                </c:pt>
                <c:pt idx="1544">
                  <c:v>1254.51</c:v>
                </c:pt>
                <c:pt idx="1545">
                  <c:v>1253.07</c:v>
                </c:pt>
                <c:pt idx="1546">
                  <c:v>1251.6400000000001</c:v>
                </c:pt>
                <c:pt idx="1547">
                  <c:v>1250.2</c:v>
                </c:pt>
                <c:pt idx="1548">
                  <c:v>1248.76</c:v>
                </c:pt>
                <c:pt idx="1549">
                  <c:v>1247.32</c:v>
                </c:pt>
                <c:pt idx="1550">
                  <c:v>1245.8800000000001</c:v>
                </c:pt>
                <c:pt idx="1551">
                  <c:v>1244.44</c:v>
                </c:pt>
                <c:pt idx="1552">
                  <c:v>1243</c:v>
                </c:pt>
                <c:pt idx="1553">
                  <c:v>1241.56</c:v>
                </c:pt>
                <c:pt idx="1554">
                  <c:v>1240.1199999999999</c:v>
                </c:pt>
                <c:pt idx="1555">
                  <c:v>1238.68</c:v>
                </c:pt>
                <c:pt idx="1556">
                  <c:v>1237.24</c:v>
                </c:pt>
                <c:pt idx="1557">
                  <c:v>1235.8</c:v>
                </c:pt>
                <c:pt idx="1558">
                  <c:v>1234.3499999999999</c:v>
                </c:pt>
                <c:pt idx="1559">
                  <c:v>1232.9100000000001</c:v>
                </c:pt>
                <c:pt idx="1560">
                  <c:v>1231.47</c:v>
                </c:pt>
                <c:pt idx="1561">
                  <c:v>1230.03</c:v>
                </c:pt>
                <c:pt idx="1562">
                  <c:v>1228.5899999999999</c:v>
                </c:pt>
                <c:pt idx="1563">
                  <c:v>1227.1400000000001</c:v>
                </c:pt>
                <c:pt idx="1564">
                  <c:v>1225.7</c:v>
                </c:pt>
                <c:pt idx="1565">
                  <c:v>1224.26</c:v>
                </c:pt>
                <c:pt idx="1566">
                  <c:v>1222.81</c:v>
                </c:pt>
                <c:pt idx="1567">
                  <c:v>1221.3699999999999</c:v>
                </c:pt>
                <c:pt idx="1568">
                  <c:v>1219.93</c:v>
                </c:pt>
                <c:pt idx="1569">
                  <c:v>1218.48</c:v>
                </c:pt>
                <c:pt idx="1570">
                  <c:v>1217.04</c:v>
                </c:pt>
                <c:pt idx="1571">
                  <c:v>1215.5899999999999</c:v>
                </c:pt>
                <c:pt idx="1572">
                  <c:v>1214.1500000000001</c:v>
                </c:pt>
                <c:pt idx="1573">
                  <c:v>1212.7</c:v>
                </c:pt>
                <c:pt idx="1574">
                  <c:v>1211.26</c:v>
                </c:pt>
                <c:pt idx="1575">
                  <c:v>1209.81</c:v>
                </c:pt>
                <c:pt idx="1576">
                  <c:v>1208.3599999999999</c:v>
                </c:pt>
                <c:pt idx="1577">
                  <c:v>1206.92</c:v>
                </c:pt>
                <c:pt idx="1578">
                  <c:v>1205.47</c:v>
                </c:pt>
                <c:pt idx="1579">
                  <c:v>1204.02</c:v>
                </c:pt>
                <c:pt idx="1580">
                  <c:v>1202.58</c:v>
                </c:pt>
                <c:pt idx="1581">
                  <c:v>1201.1300000000001</c:v>
                </c:pt>
                <c:pt idx="1582">
                  <c:v>1199.68</c:v>
                </c:pt>
                <c:pt idx="1583">
                  <c:v>1198.23</c:v>
                </c:pt>
                <c:pt idx="1584">
                  <c:v>1196.78</c:v>
                </c:pt>
                <c:pt idx="1585">
                  <c:v>1195.3399999999999</c:v>
                </c:pt>
                <c:pt idx="1586">
                  <c:v>1193.8900000000001</c:v>
                </c:pt>
                <c:pt idx="1587">
                  <c:v>1192.44</c:v>
                </c:pt>
                <c:pt idx="1588">
                  <c:v>1190.99</c:v>
                </c:pt>
                <c:pt idx="1589">
                  <c:v>1189.54</c:v>
                </c:pt>
                <c:pt idx="1590">
                  <c:v>1188.0899999999999</c:v>
                </c:pt>
                <c:pt idx="1591">
                  <c:v>1186.6400000000001</c:v>
                </c:pt>
                <c:pt idx="1592">
                  <c:v>1185.19</c:v>
                </c:pt>
                <c:pt idx="1593">
                  <c:v>1183.74</c:v>
                </c:pt>
                <c:pt idx="1594">
                  <c:v>1182.29</c:v>
                </c:pt>
                <c:pt idx="1595">
                  <c:v>1180.8399999999999</c:v>
                </c:pt>
                <c:pt idx="1596">
                  <c:v>1179.3900000000001</c:v>
                </c:pt>
                <c:pt idx="1597">
                  <c:v>1177.93</c:v>
                </c:pt>
                <c:pt idx="1598">
                  <c:v>1176.48</c:v>
                </c:pt>
                <c:pt idx="1599">
                  <c:v>1175.03</c:v>
                </c:pt>
                <c:pt idx="1600">
                  <c:v>1173.58</c:v>
                </c:pt>
                <c:pt idx="1601">
                  <c:v>1172.1199999999999</c:v>
                </c:pt>
                <c:pt idx="1602">
                  <c:v>1170.67</c:v>
                </c:pt>
                <c:pt idx="1603">
                  <c:v>1169.22</c:v>
                </c:pt>
                <c:pt idx="1604">
                  <c:v>1167.76</c:v>
                </c:pt>
                <c:pt idx="1605">
                  <c:v>1166.31</c:v>
                </c:pt>
                <c:pt idx="1606">
                  <c:v>1164.8599999999999</c:v>
                </c:pt>
                <c:pt idx="1607">
                  <c:v>1163.4000000000001</c:v>
                </c:pt>
                <c:pt idx="1608">
                  <c:v>1161.95</c:v>
                </c:pt>
                <c:pt idx="1609">
                  <c:v>1160.49</c:v>
                </c:pt>
                <c:pt idx="1610">
                  <c:v>1159.04</c:v>
                </c:pt>
                <c:pt idx="1611">
                  <c:v>1157.58</c:v>
                </c:pt>
                <c:pt idx="1612">
                  <c:v>1156.1300000000001</c:v>
                </c:pt>
                <c:pt idx="1613">
                  <c:v>1154.67</c:v>
                </c:pt>
                <c:pt idx="1614">
                  <c:v>1153.22</c:v>
                </c:pt>
                <c:pt idx="1615">
                  <c:v>1151.76</c:v>
                </c:pt>
                <c:pt idx="1616">
                  <c:v>1150.3</c:v>
                </c:pt>
                <c:pt idx="1617">
                  <c:v>1148.8499999999999</c:v>
                </c:pt>
                <c:pt idx="1618">
                  <c:v>1147.3900000000001</c:v>
                </c:pt>
                <c:pt idx="1619">
                  <c:v>1145.93</c:v>
                </c:pt>
                <c:pt idx="1620">
                  <c:v>1144.47</c:v>
                </c:pt>
                <c:pt idx="1621">
                  <c:v>1143.02</c:v>
                </c:pt>
                <c:pt idx="1622">
                  <c:v>1141.56</c:v>
                </c:pt>
                <c:pt idx="1623">
                  <c:v>1140.0999999999999</c:v>
                </c:pt>
                <c:pt idx="1624">
                  <c:v>1138.6400000000001</c:v>
                </c:pt>
                <c:pt idx="1625">
                  <c:v>1137.18</c:v>
                </c:pt>
                <c:pt idx="1626">
                  <c:v>1135.72</c:v>
                </c:pt>
                <c:pt idx="1627">
                  <c:v>1134.26</c:v>
                </c:pt>
                <c:pt idx="1628">
                  <c:v>1132.8</c:v>
                </c:pt>
                <c:pt idx="1629">
                  <c:v>1131.3399999999999</c:v>
                </c:pt>
                <c:pt idx="1630">
                  <c:v>1129.8800000000001</c:v>
                </c:pt>
                <c:pt idx="1631">
                  <c:v>1128.42</c:v>
                </c:pt>
                <c:pt idx="1632">
                  <c:v>1126.96</c:v>
                </c:pt>
                <c:pt idx="1633">
                  <c:v>1125.5</c:v>
                </c:pt>
                <c:pt idx="1634">
                  <c:v>1124.04</c:v>
                </c:pt>
                <c:pt idx="1635">
                  <c:v>1122.58</c:v>
                </c:pt>
                <c:pt idx="1636">
                  <c:v>1121.1099999999999</c:v>
                </c:pt>
                <c:pt idx="1637">
                  <c:v>1119.6500000000001</c:v>
                </c:pt>
                <c:pt idx="1638">
                  <c:v>1118.19</c:v>
                </c:pt>
                <c:pt idx="1639">
                  <c:v>1116.73</c:v>
                </c:pt>
                <c:pt idx="1640">
                  <c:v>1115.26</c:v>
                </c:pt>
                <c:pt idx="1641">
                  <c:v>1113.8</c:v>
                </c:pt>
                <c:pt idx="1642">
                  <c:v>1112.3399999999999</c:v>
                </c:pt>
                <c:pt idx="1643">
                  <c:v>1110.8699999999999</c:v>
                </c:pt>
                <c:pt idx="1644">
                  <c:v>1109.4100000000001</c:v>
                </c:pt>
                <c:pt idx="1645">
                  <c:v>1107.94</c:v>
                </c:pt>
                <c:pt idx="1646">
                  <c:v>1106.48</c:v>
                </c:pt>
                <c:pt idx="1647">
                  <c:v>1105.02</c:v>
                </c:pt>
                <c:pt idx="1648">
                  <c:v>1103.55</c:v>
                </c:pt>
                <c:pt idx="1649">
                  <c:v>1102.08</c:v>
                </c:pt>
                <c:pt idx="1650">
                  <c:v>1100.6199999999999</c:v>
                </c:pt>
                <c:pt idx="1651">
                  <c:v>1099.1500000000001</c:v>
                </c:pt>
                <c:pt idx="1652">
                  <c:v>1097.69</c:v>
                </c:pt>
                <c:pt idx="1653">
                  <c:v>1096.22</c:v>
                </c:pt>
                <c:pt idx="1654">
                  <c:v>1094.75</c:v>
                </c:pt>
                <c:pt idx="1655">
                  <c:v>1093.29</c:v>
                </c:pt>
                <c:pt idx="1656">
                  <c:v>1091.82</c:v>
                </c:pt>
                <c:pt idx="1657">
                  <c:v>1090.3499999999999</c:v>
                </c:pt>
                <c:pt idx="1658">
                  <c:v>1088.8800000000001</c:v>
                </c:pt>
                <c:pt idx="1659">
                  <c:v>1087.42</c:v>
                </c:pt>
                <c:pt idx="1660">
                  <c:v>1085.95</c:v>
                </c:pt>
                <c:pt idx="1661">
                  <c:v>1084.48</c:v>
                </c:pt>
                <c:pt idx="1662">
                  <c:v>1083.01</c:v>
                </c:pt>
                <c:pt idx="1663">
                  <c:v>1081.54</c:v>
                </c:pt>
                <c:pt idx="1664">
                  <c:v>1080.07</c:v>
                </c:pt>
                <c:pt idx="1665">
                  <c:v>1078.5999999999999</c:v>
                </c:pt>
                <c:pt idx="1666">
                  <c:v>1077.1300000000001</c:v>
                </c:pt>
                <c:pt idx="1667">
                  <c:v>1075.6600000000001</c:v>
                </c:pt>
                <c:pt idx="1668">
                  <c:v>1074.19</c:v>
                </c:pt>
                <c:pt idx="1669">
                  <c:v>1072.72</c:v>
                </c:pt>
                <c:pt idx="1670">
                  <c:v>1071.25</c:v>
                </c:pt>
                <c:pt idx="1671">
                  <c:v>1069.78</c:v>
                </c:pt>
                <c:pt idx="1672">
                  <c:v>1068.31</c:v>
                </c:pt>
                <c:pt idx="1673">
                  <c:v>1066.8399999999999</c:v>
                </c:pt>
                <c:pt idx="1674">
                  <c:v>1065.3599999999999</c:v>
                </c:pt>
                <c:pt idx="1675">
                  <c:v>1063.8900000000001</c:v>
                </c:pt>
                <c:pt idx="1676">
                  <c:v>1062.42</c:v>
                </c:pt>
                <c:pt idx="1677">
                  <c:v>1060.95</c:v>
                </c:pt>
                <c:pt idx="1678">
                  <c:v>1059.47</c:v>
                </c:pt>
                <c:pt idx="1679">
                  <c:v>1058</c:v>
                </c:pt>
                <c:pt idx="1680">
                  <c:v>1056.53</c:v>
                </c:pt>
                <c:pt idx="1681">
                  <c:v>1055.05</c:v>
                </c:pt>
                <c:pt idx="1682">
                  <c:v>1053.58</c:v>
                </c:pt>
                <c:pt idx="1683">
                  <c:v>1052.0999999999999</c:v>
                </c:pt>
                <c:pt idx="1684">
                  <c:v>1050.6300000000001</c:v>
                </c:pt>
                <c:pt idx="1685">
                  <c:v>1049.1500000000001</c:v>
                </c:pt>
                <c:pt idx="1686">
                  <c:v>1047.68</c:v>
                </c:pt>
                <c:pt idx="1687">
                  <c:v>1046.2</c:v>
                </c:pt>
                <c:pt idx="1688">
                  <c:v>1044.73</c:v>
                </c:pt>
                <c:pt idx="1689">
                  <c:v>1043.25</c:v>
                </c:pt>
                <c:pt idx="1690">
                  <c:v>1041.78</c:v>
                </c:pt>
                <c:pt idx="1691">
                  <c:v>1040.3</c:v>
                </c:pt>
                <c:pt idx="1692">
                  <c:v>1038.82</c:v>
                </c:pt>
                <c:pt idx="1693">
                  <c:v>1037.3399999999999</c:v>
                </c:pt>
                <c:pt idx="1694">
                  <c:v>1035.8699999999999</c:v>
                </c:pt>
                <c:pt idx="1695">
                  <c:v>1034.3900000000001</c:v>
                </c:pt>
                <c:pt idx="1696">
                  <c:v>1032.9100000000001</c:v>
                </c:pt>
                <c:pt idx="1697">
                  <c:v>1031.43</c:v>
                </c:pt>
                <c:pt idx="1698">
                  <c:v>1029.95</c:v>
                </c:pt>
                <c:pt idx="1699">
                  <c:v>1028.48</c:v>
                </c:pt>
                <c:pt idx="1700">
                  <c:v>1027</c:v>
                </c:pt>
                <c:pt idx="1701">
                  <c:v>1025.52</c:v>
                </c:pt>
                <c:pt idx="1702">
                  <c:v>1024.04</c:v>
                </c:pt>
                <c:pt idx="1703">
                  <c:v>1022.56</c:v>
                </c:pt>
                <c:pt idx="1704">
                  <c:v>1021.08</c:v>
                </c:pt>
                <c:pt idx="1705">
                  <c:v>1019.6</c:v>
                </c:pt>
                <c:pt idx="1706">
                  <c:v>1018.12</c:v>
                </c:pt>
                <c:pt idx="1707">
                  <c:v>1016.64</c:v>
                </c:pt>
                <c:pt idx="1708">
                  <c:v>1015.16</c:v>
                </c:pt>
                <c:pt idx="1709">
                  <c:v>1013.67</c:v>
                </c:pt>
                <c:pt idx="1710">
                  <c:v>1012.19</c:v>
                </c:pt>
                <c:pt idx="1711">
                  <c:v>1010.71</c:v>
                </c:pt>
                <c:pt idx="1712">
                  <c:v>1009.23</c:v>
                </c:pt>
                <c:pt idx="1713">
                  <c:v>1007.75</c:v>
                </c:pt>
                <c:pt idx="1714">
                  <c:v>1006.26</c:v>
                </c:pt>
                <c:pt idx="1715">
                  <c:v>1004.78</c:v>
                </c:pt>
                <c:pt idx="1716">
                  <c:v>1003.3</c:v>
                </c:pt>
                <c:pt idx="1717">
                  <c:v>1001.81</c:v>
                </c:pt>
                <c:pt idx="1718">
                  <c:v>1000.33</c:v>
                </c:pt>
                <c:pt idx="1719">
                  <c:v>998.84500000000003</c:v>
                </c:pt>
                <c:pt idx="1720">
                  <c:v>997.36</c:v>
                </c:pt>
                <c:pt idx="1721">
                  <c:v>995.87599999999998</c:v>
                </c:pt>
                <c:pt idx="1722">
                  <c:v>994.39099999999996</c:v>
                </c:pt>
                <c:pt idx="1723">
                  <c:v>992.90599999999995</c:v>
                </c:pt>
                <c:pt idx="1724">
                  <c:v>991.42</c:v>
                </c:pt>
                <c:pt idx="1725">
                  <c:v>989.93399999999997</c:v>
                </c:pt>
                <c:pt idx="1726">
                  <c:v>988.44799999999998</c:v>
                </c:pt>
                <c:pt idx="1727">
                  <c:v>986.96199999999999</c:v>
                </c:pt>
                <c:pt idx="1728">
                  <c:v>985.476</c:v>
                </c:pt>
                <c:pt idx="1729">
                  <c:v>983.98900000000003</c:v>
                </c:pt>
                <c:pt idx="1730">
                  <c:v>982.50199999999995</c:v>
                </c:pt>
                <c:pt idx="1731">
                  <c:v>981.01400000000001</c:v>
                </c:pt>
                <c:pt idx="1732">
                  <c:v>979.52700000000004</c:v>
                </c:pt>
                <c:pt idx="1733">
                  <c:v>978.03899999999999</c:v>
                </c:pt>
                <c:pt idx="1734">
                  <c:v>976.55100000000004</c:v>
                </c:pt>
                <c:pt idx="1735">
                  <c:v>975.06200000000001</c:v>
                </c:pt>
                <c:pt idx="1736">
                  <c:v>973.57299999999998</c:v>
                </c:pt>
                <c:pt idx="1737">
                  <c:v>972.08399999999995</c:v>
                </c:pt>
                <c:pt idx="1738">
                  <c:v>970.59500000000003</c:v>
                </c:pt>
                <c:pt idx="1739">
                  <c:v>969.10599999999999</c:v>
                </c:pt>
                <c:pt idx="1740">
                  <c:v>967.61599999999999</c:v>
                </c:pt>
                <c:pt idx="1741">
                  <c:v>966.12599999999998</c:v>
                </c:pt>
                <c:pt idx="1742">
                  <c:v>964.63499999999999</c:v>
                </c:pt>
                <c:pt idx="1743">
                  <c:v>963.14499999999998</c:v>
                </c:pt>
                <c:pt idx="1744">
                  <c:v>961.654</c:v>
                </c:pt>
                <c:pt idx="1745">
                  <c:v>960.16300000000001</c:v>
                </c:pt>
                <c:pt idx="1746">
                  <c:v>958.67100000000005</c:v>
                </c:pt>
                <c:pt idx="1747">
                  <c:v>957.17899999999997</c:v>
                </c:pt>
                <c:pt idx="1748">
                  <c:v>955.68700000000001</c:v>
                </c:pt>
                <c:pt idx="1749">
                  <c:v>954.19500000000005</c:v>
                </c:pt>
                <c:pt idx="1750">
                  <c:v>952.70299999999997</c:v>
                </c:pt>
                <c:pt idx="1751">
                  <c:v>951.21</c:v>
                </c:pt>
                <c:pt idx="1752">
                  <c:v>949.71699999999998</c:v>
                </c:pt>
                <c:pt idx="1753">
                  <c:v>948.22299999999996</c:v>
                </c:pt>
                <c:pt idx="1754">
                  <c:v>946.73</c:v>
                </c:pt>
                <c:pt idx="1755">
                  <c:v>945.23599999999999</c:v>
                </c:pt>
                <c:pt idx="1756">
                  <c:v>943.74199999999996</c:v>
                </c:pt>
                <c:pt idx="1757">
                  <c:v>942.24699999999996</c:v>
                </c:pt>
                <c:pt idx="1758">
                  <c:v>940.75300000000004</c:v>
                </c:pt>
                <c:pt idx="1759">
                  <c:v>939.25800000000004</c:v>
                </c:pt>
                <c:pt idx="1760">
                  <c:v>937.76199999999994</c:v>
                </c:pt>
                <c:pt idx="1761">
                  <c:v>936.26700000000005</c:v>
                </c:pt>
                <c:pt idx="1762">
                  <c:v>934.77099999999996</c:v>
                </c:pt>
                <c:pt idx="1763">
                  <c:v>933.27499999999998</c:v>
                </c:pt>
                <c:pt idx="1764">
                  <c:v>931.77800000000002</c:v>
                </c:pt>
                <c:pt idx="1765">
                  <c:v>930.28200000000004</c:v>
                </c:pt>
                <c:pt idx="1766">
                  <c:v>928.78499999999997</c:v>
                </c:pt>
                <c:pt idx="1767">
                  <c:v>927.28800000000001</c:v>
                </c:pt>
                <c:pt idx="1768">
                  <c:v>925.79</c:v>
                </c:pt>
                <c:pt idx="1769">
                  <c:v>924.29300000000001</c:v>
                </c:pt>
                <c:pt idx="1770">
                  <c:v>922.79499999999996</c:v>
                </c:pt>
                <c:pt idx="1771">
                  <c:v>921.29600000000005</c:v>
                </c:pt>
                <c:pt idx="1772">
                  <c:v>919.798</c:v>
                </c:pt>
                <c:pt idx="1773">
                  <c:v>918.29899999999998</c:v>
                </c:pt>
                <c:pt idx="1774">
                  <c:v>916.8</c:v>
                </c:pt>
                <c:pt idx="1775">
                  <c:v>915.30100000000004</c:v>
                </c:pt>
                <c:pt idx="1776">
                  <c:v>913.80100000000004</c:v>
                </c:pt>
                <c:pt idx="1777">
                  <c:v>912.30100000000004</c:v>
                </c:pt>
                <c:pt idx="1778">
                  <c:v>910.80100000000004</c:v>
                </c:pt>
                <c:pt idx="1779">
                  <c:v>909.3</c:v>
                </c:pt>
                <c:pt idx="1780">
                  <c:v>907.8</c:v>
                </c:pt>
                <c:pt idx="1781">
                  <c:v>906.29899999999998</c:v>
                </c:pt>
                <c:pt idx="1782">
                  <c:v>904.79700000000003</c:v>
                </c:pt>
                <c:pt idx="1783">
                  <c:v>903.29600000000005</c:v>
                </c:pt>
                <c:pt idx="1784">
                  <c:v>901.79399999999998</c:v>
                </c:pt>
                <c:pt idx="1785">
                  <c:v>900.29200000000003</c:v>
                </c:pt>
                <c:pt idx="1786">
                  <c:v>898.78899999999999</c:v>
                </c:pt>
                <c:pt idx="1787">
                  <c:v>897.28700000000003</c:v>
                </c:pt>
                <c:pt idx="1788">
                  <c:v>895.78399999999999</c:v>
                </c:pt>
                <c:pt idx="1789">
                  <c:v>894.28099999999995</c:v>
                </c:pt>
                <c:pt idx="1790">
                  <c:v>892.77700000000004</c:v>
                </c:pt>
                <c:pt idx="1791">
                  <c:v>891.27300000000002</c:v>
                </c:pt>
                <c:pt idx="1792">
                  <c:v>889.76900000000001</c:v>
                </c:pt>
                <c:pt idx="1793">
                  <c:v>888.26499999999999</c:v>
                </c:pt>
                <c:pt idx="1794">
                  <c:v>886.76</c:v>
                </c:pt>
                <c:pt idx="1795">
                  <c:v>885.255</c:v>
                </c:pt>
                <c:pt idx="1796">
                  <c:v>883.75</c:v>
                </c:pt>
                <c:pt idx="1797">
                  <c:v>882.245</c:v>
                </c:pt>
                <c:pt idx="1798">
                  <c:v>880.73900000000003</c:v>
                </c:pt>
                <c:pt idx="1799">
                  <c:v>879.23299999999995</c:v>
                </c:pt>
                <c:pt idx="1800">
                  <c:v>877.72699999999998</c:v>
                </c:pt>
                <c:pt idx="1801">
                  <c:v>876.221</c:v>
                </c:pt>
                <c:pt idx="1802">
                  <c:v>874.71400000000006</c:v>
                </c:pt>
                <c:pt idx="1803">
                  <c:v>873.20699999999999</c:v>
                </c:pt>
                <c:pt idx="1804">
                  <c:v>871.69899999999996</c:v>
                </c:pt>
                <c:pt idx="1805">
                  <c:v>870.19200000000001</c:v>
                </c:pt>
                <c:pt idx="1806">
                  <c:v>868.68399999999997</c:v>
                </c:pt>
                <c:pt idx="1807">
                  <c:v>867.17600000000004</c:v>
                </c:pt>
                <c:pt idx="1808">
                  <c:v>865.66700000000003</c:v>
                </c:pt>
                <c:pt idx="1809">
                  <c:v>864.15800000000002</c:v>
                </c:pt>
                <c:pt idx="1810">
                  <c:v>862.649</c:v>
                </c:pt>
                <c:pt idx="1811">
                  <c:v>861.14</c:v>
                </c:pt>
                <c:pt idx="1812">
                  <c:v>859.63099999999997</c:v>
                </c:pt>
                <c:pt idx="1813">
                  <c:v>858.12099999999998</c:v>
                </c:pt>
                <c:pt idx="1814">
                  <c:v>856.61099999999999</c:v>
                </c:pt>
                <c:pt idx="1815">
                  <c:v>855.1</c:v>
                </c:pt>
                <c:pt idx="1816">
                  <c:v>853.59</c:v>
                </c:pt>
                <c:pt idx="1817">
                  <c:v>852.07899999999995</c:v>
                </c:pt>
                <c:pt idx="1818">
                  <c:v>850.56700000000001</c:v>
                </c:pt>
                <c:pt idx="1819">
                  <c:v>849.05600000000004</c:v>
                </c:pt>
                <c:pt idx="1820">
                  <c:v>847.54399999999998</c:v>
                </c:pt>
                <c:pt idx="1821">
                  <c:v>846.03200000000004</c:v>
                </c:pt>
                <c:pt idx="1822">
                  <c:v>844.52</c:v>
                </c:pt>
                <c:pt idx="1823">
                  <c:v>843.00699999999995</c:v>
                </c:pt>
                <c:pt idx="1824">
                  <c:v>841.49400000000003</c:v>
                </c:pt>
                <c:pt idx="1825">
                  <c:v>839.98099999999999</c:v>
                </c:pt>
                <c:pt idx="1826">
                  <c:v>838.46799999999996</c:v>
                </c:pt>
                <c:pt idx="1827">
                  <c:v>836.95399999999995</c:v>
                </c:pt>
                <c:pt idx="1828">
                  <c:v>835.44</c:v>
                </c:pt>
                <c:pt idx="1829">
                  <c:v>833.92600000000004</c:v>
                </c:pt>
                <c:pt idx="1830">
                  <c:v>832.41099999999994</c:v>
                </c:pt>
                <c:pt idx="1831">
                  <c:v>830.89599999999996</c:v>
                </c:pt>
                <c:pt idx="1832">
                  <c:v>829.38099999999997</c:v>
                </c:pt>
                <c:pt idx="1833">
                  <c:v>827.86599999999999</c:v>
                </c:pt>
                <c:pt idx="1834">
                  <c:v>826.35</c:v>
                </c:pt>
                <c:pt idx="1835">
                  <c:v>824.83399999999995</c:v>
                </c:pt>
                <c:pt idx="1836">
                  <c:v>823.31799999999998</c:v>
                </c:pt>
                <c:pt idx="1837">
                  <c:v>821.80100000000004</c:v>
                </c:pt>
                <c:pt idx="1838">
                  <c:v>820.28499999999997</c:v>
                </c:pt>
                <c:pt idx="1839">
                  <c:v>818.76800000000003</c:v>
                </c:pt>
                <c:pt idx="1840">
                  <c:v>817.25</c:v>
                </c:pt>
                <c:pt idx="1841">
                  <c:v>815.73299999999995</c:v>
                </c:pt>
                <c:pt idx="1842">
                  <c:v>814.21500000000003</c:v>
                </c:pt>
                <c:pt idx="1843">
                  <c:v>812.697</c:v>
                </c:pt>
                <c:pt idx="1844">
                  <c:v>811.178</c:v>
                </c:pt>
                <c:pt idx="1845">
                  <c:v>809.65899999999999</c:v>
                </c:pt>
                <c:pt idx="1846">
                  <c:v>808.14</c:v>
                </c:pt>
                <c:pt idx="1847">
                  <c:v>806.62099999999998</c:v>
                </c:pt>
                <c:pt idx="1848">
                  <c:v>805.10199999999998</c:v>
                </c:pt>
                <c:pt idx="1849">
                  <c:v>803.58199999999999</c:v>
                </c:pt>
                <c:pt idx="1850">
                  <c:v>802.06200000000001</c:v>
                </c:pt>
                <c:pt idx="1851">
                  <c:v>800.54100000000005</c:v>
                </c:pt>
                <c:pt idx="1852">
                  <c:v>799.02</c:v>
                </c:pt>
                <c:pt idx="1853">
                  <c:v>797.49900000000002</c:v>
                </c:pt>
                <c:pt idx="1854">
                  <c:v>795.97799999999995</c:v>
                </c:pt>
                <c:pt idx="1855">
                  <c:v>794.45699999999999</c:v>
                </c:pt>
                <c:pt idx="1856">
                  <c:v>792.93499999999995</c:v>
                </c:pt>
                <c:pt idx="1857">
                  <c:v>791.41300000000001</c:v>
                </c:pt>
                <c:pt idx="1858">
                  <c:v>789.89</c:v>
                </c:pt>
                <c:pt idx="1859">
                  <c:v>788.36800000000005</c:v>
                </c:pt>
                <c:pt idx="1860">
                  <c:v>786.84500000000003</c:v>
                </c:pt>
                <c:pt idx="1861">
                  <c:v>785.322</c:v>
                </c:pt>
                <c:pt idx="1862">
                  <c:v>783.798</c:v>
                </c:pt>
                <c:pt idx="1863">
                  <c:v>782.274</c:v>
                </c:pt>
                <c:pt idx="1864">
                  <c:v>780.75</c:v>
                </c:pt>
                <c:pt idx="1865">
                  <c:v>779.226</c:v>
                </c:pt>
                <c:pt idx="1866">
                  <c:v>777.70100000000002</c:v>
                </c:pt>
                <c:pt idx="1867">
                  <c:v>776.17700000000002</c:v>
                </c:pt>
                <c:pt idx="1868">
                  <c:v>774.65099999999995</c:v>
                </c:pt>
                <c:pt idx="1869">
                  <c:v>773.12599999999998</c:v>
                </c:pt>
                <c:pt idx="1870">
                  <c:v>771.6</c:v>
                </c:pt>
                <c:pt idx="1871">
                  <c:v>770.07399999999996</c:v>
                </c:pt>
                <c:pt idx="1872">
                  <c:v>768.548</c:v>
                </c:pt>
                <c:pt idx="1873">
                  <c:v>767.02099999999996</c:v>
                </c:pt>
                <c:pt idx="1874">
                  <c:v>765.49400000000003</c:v>
                </c:pt>
                <c:pt idx="1875">
                  <c:v>763.96699999999998</c:v>
                </c:pt>
                <c:pt idx="1876">
                  <c:v>762.44</c:v>
                </c:pt>
                <c:pt idx="1877">
                  <c:v>760.91200000000003</c:v>
                </c:pt>
                <c:pt idx="1878">
                  <c:v>759.38400000000001</c:v>
                </c:pt>
                <c:pt idx="1879">
                  <c:v>757.85599999999999</c:v>
                </c:pt>
                <c:pt idx="1880">
                  <c:v>756.327</c:v>
                </c:pt>
                <c:pt idx="1881">
                  <c:v>754.79899999999998</c:v>
                </c:pt>
                <c:pt idx="1882">
                  <c:v>753.26900000000001</c:v>
                </c:pt>
                <c:pt idx="1883">
                  <c:v>751.74</c:v>
                </c:pt>
                <c:pt idx="1884">
                  <c:v>750.21</c:v>
                </c:pt>
                <c:pt idx="1885">
                  <c:v>748.68</c:v>
                </c:pt>
                <c:pt idx="1886">
                  <c:v>747.15</c:v>
                </c:pt>
                <c:pt idx="1887">
                  <c:v>745.62</c:v>
                </c:pt>
                <c:pt idx="1888">
                  <c:v>744.08900000000006</c:v>
                </c:pt>
                <c:pt idx="1889">
                  <c:v>742.55799999999999</c:v>
                </c:pt>
                <c:pt idx="1890">
                  <c:v>741.02599999999995</c:v>
                </c:pt>
                <c:pt idx="1891">
                  <c:v>739.495</c:v>
                </c:pt>
                <c:pt idx="1892">
                  <c:v>737.96299999999997</c:v>
                </c:pt>
                <c:pt idx="1893">
                  <c:v>736.43100000000004</c:v>
                </c:pt>
                <c:pt idx="1894">
                  <c:v>734.89800000000002</c:v>
                </c:pt>
                <c:pt idx="1895">
                  <c:v>733.36500000000001</c:v>
                </c:pt>
                <c:pt idx="1896">
                  <c:v>731.83199999999999</c:v>
                </c:pt>
                <c:pt idx="1897">
                  <c:v>730.29899999999998</c:v>
                </c:pt>
                <c:pt idx="1898">
                  <c:v>728.76499999999999</c:v>
                </c:pt>
                <c:pt idx="1899">
                  <c:v>727.23099999999999</c:v>
                </c:pt>
                <c:pt idx="1900">
                  <c:v>725.697</c:v>
                </c:pt>
                <c:pt idx="1901">
                  <c:v>724.16300000000001</c:v>
                </c:pt>
                <c:pt idx="1902">
                  <c:v>722.62800000000004</c:v>
                </c:pt>
                <c:pt idx="1903">
                  <c:v>721.09299999999996</c:v>
                </c:pt>
                <c:pt idx="1904">
                  <c:v>719.55799999999999</c:v>
                </c:pt>
                <c:pt idx="1905">
                  <c:v>718.02200000000005</c:v>
                </c:pt>
                <c:pt idx="1906">
                  <c:v>716.48599999999999</c:v>
                </c:pt>
                <c:pt idx="1907">
                  <c:v>714.95</c:v>
                </c:pt>
                <c:pt idx="1908">
                  <c:v>713.41300000000001</c:v>
                </c:pt>
                <c:pt idx="1909">
                  <c:v>711.87699999999995</c:v>
                </c:pt>
                <c:pt idx="1910">
                  <c:v>710.34</c:v>
                </c:pt>
                <c:pt idx="1911">
                  <c:v>708.80200000000002</c:v>
                </c:pt>
                <c:pt idx="1912">
                  <c:v>707.26499999999999</c:v>
                </c:pt>
                <c:pt idx="1913">
                  <c:v>705.72699999999998</c:v>
                </c:pt>
                <c:pt idx="1914">
                  <c:v>704.18899999999996</c:v>
                </c:pt>
                <c:pt idx="1915">
                  <c:v>702.65</c:v>
                </c:pt>
                <c:pt idx="1916">
                  <c:v>701.11199999999997</c:v>
                </c:pt>
                <c:pt idx="1917">
                  <c:v>699.57299999999998</c:v>
                </c:pt>
                <c:pt idx="1918">
                  <c:v>698.03300000000002</c:v>
                </c:pt>
                <c:pt idx="1919">
                  <c:v>696.49400000000003</c:v>
                </c:pt>
                <c:pt idx="1920">
                  <c:v>694.95399999999995</c:v>
                </c:pt>
                <c:pt idx="1921">
                  <c:v>693.41399999999999</c:v>
                </c:pt>
                <c:pt idx="1922">
                  <c:v>691.87300000000005</c:v>
                </c:pt>
                <c:pt idx="1923">
                  <c:v>690.33199999999999</c:v>
                </c:pt>
                <c:pt idx="1924">
                  <c:v>688.79100000000005</c:v>
                </c:pt>
                <c:pt idx="1925">
                  <c:v>687.25</c:v>
                </c:pt>
                <c:pt idx="1926">
                  <c:v>685.70899999999995</c:v>
                </c:pt>
                <c:pt idx="1927">
                  <c:v>684.16700000000003</c:v>
                </c:pt>
                <c:pt idx="1928">
                  <c:v>682.625</c:v>
                </c:pt>
                <c:pt idx="1929">
                  <c:v>681.08199999999999</c:v>
                </c:pt>
                <c:pt idx="1930">
                  <c:v>679.53899999999999</c:v>
                </c:pt>
                <c:pt idx="1931">
                  <c:v>677.99599999999998</c:v>
                </c:pt>
                <c:pt idx="1932">
                  <c:v>676.45299999999997</c:v>
                </c:pt>
                <c:pt idx="1933">
                  <c:v>674.90899999999999</c:v>
                </c:pt>
                <c:pt idx="1934">
                  <c:v>673.36599999999999</c:v>
                </c:pt>
                <c:pt idx="1935">
                  <c:v>671.82100000000003</c:v>
                </c:pt>
                <c:pt idx="1936">
                  <c:v>670.27700000000004</c:v>
                </c:pt>
                <c:pt idx="1937">
                  <c:v>668.73199999999997</c:v>
                </c:pt>
                <c:pt idx="1938">
                  <c:v>667.18700000000001</c:v>
                </c:pt>
                <c:pt idx="1939">
                  <c:v>665.64200000000005</c:v>
                </c:pt>
                <c:pt idx="1940">
                  <c:v>664.096</c:v>
                </c:pt>
                <c:pt idx="1941">
                  <c:v>662.55100000000004</c:v>
                </c:pt>
                <c:pt idx="1942">
                  <c:v>661.00400000000002</c:v>
                </c:pt>
                <c:pt idx="1943">
                  <c:v>659.45799999999997</c:v>
                </c:pt>
                <c:pt idx="1944">
                  <c:v>657.91099999999994</c:v>
                </c:pt>
                <c:pt idx="1945">
                  <c:v>656.36400000000003</c:v>
                </c:pt>
                <c:pt idx="1946">
                  <c:v>654.81700000000001</c:v>
                </c:pt>
                <c:pt idx="1947">
                  <c:v>653.26900000000001</c:v>
                </c:pt>
                <c:pt idx="1948">
                  <c:v>651.72199999999998</c:v>
                </c:pt>
                <c:pt idx="1949">
                  <c:v>650.173</c:v>
                </c:pt>
                <c:pt idx="1950">
                  <c:v>648.625</c:v>
                </c:pt>
                <c:pt idx="1951">
                  <c:v>647.07600000000002</c:v>
                </c:pt>
                <c:pt idx="1952">
                  <c:v>645.52700000000004</c:v>
                </c:pt>
                <c:pt idx="1953">
                  <c:v>643.97799999999995</c:v>
                </c:pt>
                <c:pt idx="1954">
                  <c:v>642.428</c:v>
                </c:pt>
                <c:pt idx="1955">
                  <c:v>640.87800000000004</c:v>
                </c:pt>
                <c:pt idx="1956">
                  <c:v>639.32799999999997</c:v>
                </c:pt>
                <c:pt idx="1957">
                  <c:v>637.77800000000002</c:v>
                </c:pt>
                <c:pt idx="1958">
                  <c:v>636.22699999999998</c:v>
                </c:pt>
                <c:pt idx="1959">
                  <c:v>634.67600000000004</c:v>
                </c:pt>
                <c:pt idx="1960">
                  <c:v>633.125</c:v>
                </c:pt>
                <c:pt idx="1961">
                  <c:v>631.57299999999998</c:v>
                </c:pt>
                <c:pt idx="1962">
                  <c:v>630.02099999999996</c:v>
                </c:pt>
                <c:pt idx="1963">
                  <c:v>628.46900000000005</c:v>
                </c:pt>
                <c:pt idx="1964">
                  <c:v>626.91700000000003</c:v>
                </c:pt>
                <c:pt idx="1965">
                  <c:v>625.36400000000003</c:v>
                </c:pt>
                <c:pt idx="1966">
                  <c:v>623.81100000000004</c:v>
                </c:pt>
                <c:pt idx="1967">
                  <c:v>622.25699999999995</c:v>
                </c:pt>
                <c:pt idx="1968">
                  <c:v>620.70399999999995</c:v>
                </c:pt>
                <c:pt idx="1969">
                  <c:v>619.15</c:v>
                </c:pt>
                <c:pt idx="1970">
                  <c:v>617.596</c:v>
                </c:pt>
                <c:pt idx="1971">
                  <c:v>616.04100000000005</c:v>
                </c:pt>
                <c:pt idx="1972">
                  <c:v>614.48599999999999</c:v>
                </c:pt>
                <c:pt idx="1973">
                  <c:v>612.93100000000004</c:v>
                </c:pt>
                <c:pt idx="1974">
                  <c:v>611.37599999999998</c:v>
                </c:pt>
                <c:pt idx="1975">
                  <c:v>609.82000000000005</c:v>
                </c:pt>
                <c:pt idx="1976">
                  <c:v>608.26400000000001</c:v>
                </c:pt>
                <c:pt idx="1977">
                  <c:v>606.70799999999997</c:v>
                </c:pt>
                <c:pt idx="1978">
                  <c:v>605.15200000000004</c:v>
                </c:pt>
                <c:pt idx="1979">
                  <c:v>603.59500000000003</c:v>
                </c:pt>
                <c:pt idx="1980">
                  <c:v>602.03800000000001</c:v>
                </c:pt>
                <c:pt idx="1981">
                  <c:v>600.48</c:v>
                </c:pt>
                <c:pt idx="1982">
                  <c:v>598.923</c:v>
                </c:pt>
                <c:pt idx="1983">
                  <c:v>597.36500000000001</c:v>
                </c:pt>
                <c:pt idx="1984">
                  <c:v>595.80700000000002</c:v>
                </c:pt>
                <c:pt idx="1985">
                  <c:v>594.24800000000005</c:v>
                </c:pt>
                <c:pt idx="1986">
                  <c:v>592.68899999999996</c:v>
                </c:pt>
                <c:pt idx="1987">
                  <c:v>591.13</c:v>
                </c:pt>
                <c:pt idx="1988">
                  <c:v>589.57100000000003</c:v>
                </c:pt>
                <c:pt idx="1989">
                  <c:v>588.01099999999997</c:v>
                </c:pt>
                <c:pt idx="1990">
                  <c:v>586.45100000000002</c:v>
                </c:pt>
                <c:pt idx="1991">
                  <c:v>584.89099999999996</c:v>
                </c:pt>
                <c:pt idx="1992">
                  <c:v>583.33000000000004</c:v>
                </c:pt>
                <c:pt idx="1993">
                  <c:v>581.76900000000001</c:v>
                </c:pt>
                <c:pt idx="1994">
                  <c:v>580.20799999999997</c:v>
                </c:pt>
                <c:pt idx="1995">
                  <c:v>578.64700000000005</c:v>
                </c:pt>
                <c:pt idx="1996">
                  <c:v>577.08500000000004</c:v>
                </c:pt>
                <c:pt idx="1997">
                  <c:v>575.52300000000002</c:v>
                </c:pt>
                <c:pt idx="1998">
                  <c:v>573.96100000000001</c:v>
                </c:pt>
                <c:pt idx="1999">
                  <c:v>572.39800000000002</c:v>
                </c:pt>
                <c:pt idx="2000">
                  <c:v>570.83500000000004</c:v>
                </c:pt>
                <c:pt idx="2001">
                  <c:v>569.27200000000005</c:v>
                </c:pt>
                <c:pt idx="2002">
                  <c:v>567.70899999999995</c:v>
                </c:pt>
                <c:pt idx="2003">
                  <c:v>566.14499999999998</c:v>
                </c:pt>
                <c:pt idx="2004">
                  <c:v>564.58100000000002</c:v>
                </c:pt>
                <c:pt idx="2005">
                  <c:v>563.01700000000005</c:v>
                </c:pt>
                <c:pt idx="2006">
                  <c:v>561.452</c:v>
                </c:pt>
                <c:pt idx="2007">
                  <c:v>559.88699999999994</c:v>
                </c:pt>
                <c:pt idx="2008">
                  <c:v>558.322</c:v>
                </c:pt>
                <c:pt idx="2009">
                  <c:v>556.75599999999997</c:v>
                </c:pt>
                <c:pt idx="2010">
                  <c:v>555.19100000000003</c:v>
                </c:pt>
                <c:pt idx="2011">
                  <c:v>553.62400000000002</c:v>
                </c:pt>
                <c:pt idx="2012">
                  <c:v>552.05799999999999</c:v>
                </c:pt>
                <c:pt idx="2013">
                  <c:v>550.49099999999999</c:v>
                </c:pt>
                <c:pt idx="2014">
                  <c:v>548.92399999999998</c:v>
                </c:pt>
                <c:pt idx="2015">
                  <c:v>547.35699999999997</c:v>
                </c:pt>
                <c:pt idx="2016">
                  <c:v>545.79</c:v>
                </c:pt>
                <c:pt idx="2017">
                  <c:v>544.22199999999998</c:v>
                </c:pt>
                <c:pt idx="2018">
                  <c:v>542.654</c:v>
                </c:pt>
                <c:pt idx="2019">
                  <c:v>541.08500000000004</c:v>
                </c:pt>
                <c:pt idx="2020">
                  <c:v>539.51700000000005</c:v>
                </c:pt>
                <c:pt idx="2021">
                  <c:v>537.94799999999998</c:v>
                </c:pt>
                <c:pt idx="2022">
                  <c:v>536.37800000000004</c:v>
                </c:pt>
                <c:pt idx="2023">
                  <c:v>534.80899999999997</c:v>
                </c:pt>
                <c:pt idx="2024">
                  <c:v>533.23900000000003</c:v>
                </c:pt>
                <c:pt idx="2025">
                  <c:v>531.66899999999998</c:v>
                </c:pt>
                <c:pt idx="2026">
                  <c:v>530.09799999999996</c:v>
                </c:pt>
                <c:pt idx="2027">
                  <c:v>528.52700000000004</c:v>
                </c:pt>
                <c:pt idx="2028">
                  <c:v>526.95600000000002</c:v>
                </c:pt>
                <c:pt idx="2029">
                  <c:v>525.38499999999999</c:v>
                </c:pt>
                <c:pt idx="2030">
                  <c:v>523.81299999999999</c:v>
                </c:pt>
                <c:pt idx="2031">
                  <c:v>522.24199999999996</c:v>
                </c:pt>
                <c:pt idx="2032">
                  <c:v>520.66899999999998</c:v>
                </c:pt>
                <c:pt idx="2033">
                  <c:v>519.09699999999998</c:v>
                </c:pt>
                <c:pt idx="2034">
                  <c:v>517.524</c:v>
                </c:pt>
                <c:pt idx="2035">
                  <c:v>515.95100000000002</c:v>
                </c:pt>
                <c:pt idx="2036">
                  <c:v>514.37699999999995</c:v>
                </c:pt>
                <c:pt idx="2037">
                  <c:v>512.80399999999997</c:v>
                </c:pt>
                <c:pt idx="2038">
                  <c:v>511.23</c:v>
                </c:pt>
                <c:pt idx="2039">
                  <c:v>509.65600000000001</c:v>
                </c:pt>
                <c:pt idx="2040">
                  <c:v>508.08100000000002</c:v>
                </c:pt>
                <c:pt idx="2041">
                  <c:v>506.50599999999997</c:v>
                </c:pt>
                <c:pt idx="2042">
                  <c:v>504.93099999999998</c:v>
                </c:pt>
                <c:pt idx="2043">
                  <c:v>503.35599999999999</c:v>
                </c:pt>
                <c:pt idx="2044">
                  <c:v>501.78</c:v>
                </c:pt>
                <c:pt idx="2045">
                  <c:v>500.20400000000001</c:v>
                </c:pt>
                <c:pt idx="2046">
                  <c:v>498.62700000000001</c:v>
                </c:pt>
                <c:pt idx="2047">
                  <c:v>497.05099999999999</c:v>
                </c:pt>
                <c:pt idx="2048">
                  <c:v>495.47399999999999</c:v>
                </c:pt>
                <c:pt idx="2049">
                  <c:v>493.89699999999999</c:v>
                </c:pt>
                <c:pt idx="2050">
                  <c:v>492.31900000000002</c:v>
                </c:pt>
                <c:pt idx="2051">
                  <c:v>490.74099999999999</c:v>
                </c:pt>
                <c:pt idx="2052">
                  <c:v>489.16300000000001</c:v>
                </c:pt>
                <c:pt idx="2053">
                  <c:v>487.58499999999998</c:v>
                </c:pt>
                <c:pt idx="2054">
                  <c:v>486.00599999999997</c:v>
                </c:pt>
                <c:pt idx="2055">
                  <c:v>484.42700000000002</c:v>
                </c:pt>
                <c:pt idx="2056">
                  <c:v>482.84800000000001</c:v>
                </c:pt>
                <c:pt idx="2057">
                  <c:v>481.26799999999997</c:v>
                </c:pt>
                <c:pt idx="2058">
                  <c:v>479.68799999999999</c:v>
                </c:pt>
                <c:pt idx="2059">
                  <c:v>478.108</c:v>
                </c:pt>
                <c:pt idx="2060">
                  <c:v>476.52800000000002</c:v>
                </c:pt>
                <c:pt idx="2061">
                  <c:v>474.947</c:v>
                </c:pt>
                <c:pt idx="2062">
                  <c:v>473.36599999999999</c:v>
                </c:pt>
                <c:pt idx="2063">
                  <c:v>471.78500000000003</c:v>
                </c:pt>
                <c:pt idx="2064">
                  <c:v>470.20299999999997</c:v>
                </c:pt>
                <c:pt idx="2065">
                  <c:v>468.62099999999998</c:v>
                </c:pt>
                <c:pt idx="2066">
                  <c:v>467.03899999999999</c:v>
                </c:pt>
                <c:pt idx="2067">
                  <c:v>465.45600000000002</c:v>
                </c:pt>
                <c:pt idx="2068">
                  <c:v>463.87400000000002</c:v>
                </c:pt>
                <c:pt idx="2069">
                  <c:v>462.29</c:v>
                </c:pt>
                <c:pt idx="2070">
                  <c:v>460.70699999999999</c:v>
                </c:pt>
                <c:pt idx="2071">
                  <c:v>459.12299999999999</c:v>
                </c:pt>
                <c:pt idx="2072">
                  <c:v>457.53899999999999</c:v>
                </c:pt>
                <c:pt idx="2073">
                  <c:v>455.95499999999998</c:v>
                </c:pt>
                <c:pt idx="2074">
                  <c:v>454.37</c:v>
                </c:pt>
                <c:pt idx="2075">
                  <c:v>452.786</c:v>
                </c:pt>
                <c:pt idx="2076">
                  <c:v>451.2</c:v>
                </c:pt>
                <c:pt idx="2077">
                  <c:v>449.61500000000001</c:v>
                </c:pt>
                <c:pt idx="2078">
                  <c:v>448.029</c:v>
                </c:pt>
                <c:pt idx="2079">
                  <c:v>446.44299999999998</c:v>
                </c:pt>
                <c:pt idx="2080">
                  <c:v>444.85700000000003</c:v>
                </c:pt>
                <c:pt idx="2081">
                  <c:v>443.27</c:v>
                </c:pt>
                <c:pt idx="2082">
                  <c:v>441.68299999999999</c:v>
                </c:pt>
                <c:pt idx="2083">
                  <c:v>440.096</c:v>
                </c:pt>
                <c:pt idx="2084">
                  <c:v>438.50799999999998</c:v>
                </c:pt>
                <c:pt idx="2085">
                  <c:v>436.92</c:v>
                </c:pt>
                <c:pt idx="2086">
                  <c:v>435.33199999999999</c:v>
                </c:pt>
                <c:pt idx="2087">
                  <c:v>433.74400000000003</c:v>
                </c:pt>
                <c:pt idx="2088">
                  <c:v>432.15499999999997</c:v>
                </c:pt>
                <c:pt idx="2089">
                  <c:v>430.56599999999997</c:v>
                </c:pt>
                <c:pt idx="2090">
                  <c:v>428.97699999999998</c:v>
                </c:pt>
                <c:pt idx="2091">
                  <c:v>427.387</c:v>
                </c:pt>
                <c:pt idx="2092">
                  <c:v>425.79700000000003</c:v>
                </c:pt>
                <c:pt idx="2093">
                  <c:v>424.20699999999999</c:v>
                </c:pt>
                <c:pt idx="2094">
                  <c:v>422.61599999999999</c:v>
                </c:pt>
                <c:pt idx="2095">
                  <c:v>421.02499999999998</c:v>
                </c:pt>
                <c:pt idx="2096">
                  <c:v>419.43400000000003</c:v>
                </c:pt>
                <c:pt idx="2097">
                  <c:v>417.84300000000002</c:v>
                </c:pt>
                <c:pt idx="2098">
                  <c:v>416.25099999999998</c:v>
                </c:pt>
                <c:pt idx="2099">
                  <c:v>414.65899999999999</c:v>
                </c:pt>
                <c:pt idx="2100">
                  <c:v>413.06700000000001</c:v>
                </c:pt>
                <c:pt idx="2101">
                  <c:v>411.47399999999999</c:v>
                </c:pt>
                <c:pt idx="2102">
                  <c:v>409.88099999999997</c:v>
                </c:pt>
                <c:pt idx="2103">
                  <c:v>408.28800000000001</c:v>
                </c:pt>
                <c:pt idx="2104">
                  <c:v>406.69400000000002</c:v>
                </c:pt>
                <c:pt idx="2105">
                  <c:v>405.101</c:v>
                </c:pt>
                <c:pt idx="2106">
                  <c:v>403.50599999999997</c:v>
                </c:pt>
                <c:pt idx="2107">
                  <c:v>401.91199999999998</c:v>
                </c:pt>
                <c:pt idx="2108">
                  <c:v>400.31700000000001</c:v>
                </c:pt>
                <c:pt idx="2109">
                  <c:v>398.72199999999998</c:v>
                </c:pt>
                <c:pt idx="2110">
                  <c:v>397.12700000000001</c:v>
                </c:pt>
                <c:pt idx="2111">
                  <c:v>395.53100000000001</c:v>
                </c:pt>
                <c:pt idx="2112">
                  <c:v>393.935</c:v>
                </c:pt>
                <c:pt idx="2113">
                  <c:v>392.339</c:v>
                </c:pt>
                <c:pt idx="2114">
                  <c:v>390.74299999999999</c:v>
                </c:pt>
                <c:pt idx="2115">
                  <c:v>389.14600000000002</c:v>
                </c:pt>
                <c:pt idx="2116">
                  <c:v>387.54899999999998</c:v>
                </c:pt>
                <c:pt idx="2117">
                  <c:v>385.95100000000002</c:v>
                </c:pt>
                <c:pt idx="2118">
                  <c:v>384.35399999999998</c:v>
                </c:pt>
                <c:pt idx="2119">
                  <c:v>382.75599999999997</c:v>
                </c:pt>
                <c:pt idx="2120">
                  <c:v>381.15699999999998</c:v>
                </c:pt>
                <c:pt idx="2121">
                  <c:v>379.55900000000003</c:v>
                </c:pt>
                <c:pt idx="2122">
                  <c:v>377.96</c:v>
                </c:pt>
                <c:pt idx="2123">
                  <c:v>376.36099999999999</c:v>
                </c:pt>
                <c:pt idx="2124">
                  <c:v>374.76100000000002</c:v>
                </c:pt>
                <c:pt idx="2125">
                  <c:v>373.161</c:v>
                </c:pt>
                <c:pt idx="2126">
                  <c:v>371.56099999999998</c:v>
                </c:pt>
                <c:pt idx="2127">
                  <c:v>369.96100000000001</c:v>
                </c:pt>
                <c:pt idx="2128">
                  <c:v>368.36</c:v>
                </c:pt>
                <c:pt idx="2129">
                  <c:v>366.75900000000001</c:v>
                </c:pt>
                <c:pt idx="2130">
                  <c:v>365.15800000000002</c:v>
                </c:pt>
                <c:pt idx="2131">
                  <c:v>363.55599999999998</c:v>
                </c:pt>
                <c:pt idx="2132">
                  <c:v>361.95400000000001</c:v>
                </c:pt>
                <c:pt idx="2133">
                  <c:v>360.35199999999998</c:v>
                </c:pt>
                <c:pt idx="2134">
                  <c:v>358.74900000000002</c:v>
                </c:pt>
                <c:pt idx="2135">
                  <c:v>357.14699999999999</c:v>
                </c:pt>
                <c:pt idx="2136">
                  <c:v>355.54300000000001</c:v>
                </c:pt>
                <c:pt idx="2137">
                  <c:v>353.94</c:v>
                </c:pt>
                <c:pt idx="2138">
                  <c:v>352.33600000000001</c:v>
                </c:pt>
                <c:pt idx="2139">
                  <c:v>350.73200000000003</c:v>
                </c:pt>
                <c:pt idx="2140">
                  <c:v>349.12799999999999</c:v>
                </c:pt>
                <c:pt idx="2141">
                  <c:v>347.52300000000002</c:v>
                </c:pt>
                <c:pt idx="2142">
                  <c:v>345.91800000000001</c:v>
                </c:pt>
                <c:pt idx="2143">
                  <c:v>344.31299999999999</c:v>
                </c:pt>
                <c:pt idx="2144">
                  <c:v>342.70800000000003</c:v>
                </c:pt>
                <c:pt idx="2145">
                  <c:v>341.10199999999998</c:v>
                </c:pt>
                <c:pt idx="2146">
                  <c:v>339.49599999999998</c:v>
                </c:pt>
                <c:pt idx="2147">
                  <c:v>337.88900000000001</c:v>
                </c:pt>
                <c:pt idx="2148">
                  <c:v>336.28199999999998</c:v>
                </c:pt>
                <c:pt idx="2149">
                  <c:v>334.67500000000001</c:v>
                </c:pt>
                <c:pt idx="2150">
                  <c:v>333.06799999999998</c:v>
                </c:pt>
                <c:pt idx="2151">
                  <c:v>331.46</c:v>
                </c:pt>
                <c:pt idx="2152">
                  <c:v>329.85300000000001</c:v>
                </c:pt>
                <c:pt idx="2153">
                  <c:v>328.24400000000003</c:v>
                </c:pt>
                <c:pt idx="2154">
                  <c:v>326.63600000000002</c:v>
                </c:pt>
                <c:pt idx="2155">
                  <c:v>325.02699999999999</c:v>
                </c:pt>
                <c:pt idx="2156">
                  <c:v>323.41800000000001</c:v>
                </c:pt>
                <c:pt idx="2157">
                  <c:v>321.80799999999999</c:v>
                </c:pt>
                <c:pt idx="2158">
                  <c:v>320.19799999999998</c:v>
                </c:pt>
                <c:pt idx="2159">
                  <c:v>318.58800000000002</c:v>
                </c:pt>
                <c:pt idx="2160">
                  <c:v>316.97800000000001</c:v>
                </c:pt>
                <c:pt idx="2161">
                  <c:v>315.36700000000002</c:v>
                </c:pt>
                <c:pt idx="2162">
                  <c:v>313.75599999999997</c:v>
                </c:pt>
                <c:pt idx="2163">
                  <c:v>312.14499999999998</c:v>
                </c:pt>
                <c:pt idx="2164">
                  <c:v>310.53300000000002</c:v>
                </c:pt>
                <c:pt idx="2165">
                  <c:v>308.92200000000003</c:v>
                </c:pt>
                <c:pt idx="2166">
                  <c:v>307.30900000000003</c:v>
                </c:pt>
                <c:pt idx="2167">
                  <c:v>305.697</c:v>
                </c:pt>
                <c:pt idx="2168">
                  <c:v>304.084</c:v>
                </c:pt>
                <c:pt idx="2169">
                  <c:v>302.471</c:v>
                </c:pt>
                <c:pt idx="2170">
                  <c:v>300.858</c:v>
                </c:pt>
                <c:pt idx="2171">
                  <c:v>299.24400000000003</c:v>
                </c:pt>
                <c:pt idx="2172">
                  <c:v>297.63</c:v>
                </c:pt>
                <c:pt idx="2173">
                  <c:v>296.01600000000002</c:v>
                </c:pt>
                <c:pt idx="2174">
                  <c:v>294.40100000000001</c:v>
                </c:pt>
                <c:pt idx="2175">
                  <c:v>292.786</c:v>
                </c:pt>
                <c:pt idx="2176">
                  <c:v>291.17099999999999</c:v>
                </c:pt>
                <c:pt idx="2177">
                  <c:v>289.55500000000001</c:v>
                </c:pt>
                <c:pt idx="2178">
                  <c:v>287.93900000000002</c:v>
                </c:pt>
                <c:pt idx="2179">
                  <c:v>286.32299999999998</c:v>
                </c:pt>
                <c:pt idx="2180">
                  <c:v>284.70699999999999</c:v>
                </c:pt>
                <c:pt idx="2181">
                  <c:v>283.08999999999997</c:v>
                </c:pt>
                <c:pt idx="2182">
                  <c:v>281.47300000000001</c:v>
                </c:pt>
                <c:pt idx="2183">
                  <c:v>279.85599999999999</c:v>
                </c:pt>
                <c:pt idx="2184">
                  <c:v>278.238</c:v>
                </c:pt>
                <c:pt idx="2185">
                  <c:v>276.62</c:v>
                </c:pt>
                <c:pt idx="2186">
                  <c:v>275.00200000000001</c:v>
                </c:pt>
                <c:pt idx="2187">
                  <c:v>273.38299999999998</c:v>
                </c:pt>
                <c:pt idx="2188">
                  <c:v>271.76400000000001</c:v>
                </c:pt>
                <c:pt idx="2189">
                  <c:v>270.14499999999998</c:v>
                </c:pt>
                <c:pt idx="2190">
                  <c:v>268.52499999999998</c:v>
                </c:pt>
                <c:pt idx="2191">
                  <c:v>266.90600000000001</c:v>
                </c:pt>
                <c:pt idx="2192">
                  <c:v>265.28500000000003</c:v>
                </c:pt>
                <c:pt idx="2193">
                  <c:v>263.66500000000002</c:v>
                </c:pt>
                <c:pt idx="2194">
                  <c:v>262.04399999999998</c:v>
                </c:pt>
                <c:pt idx="2195">
                  <c:v>260.423</c:v>
                </c:pt>
                <c:pt idx="2196">
                  <c:v>258.80200000000002</c:v>
                </c:pt>
                <c:pt idx="2197">
                  <c:v>257.18</c:v>
                </c:pt>
                <c:pt idx="2198">
                  <c:v>255.55799999999999</c:v>
                </c:pt>
                <c:pt idx="2199">
                  <c:v>253.93600000000001</c:v>
                </c:pt>
                <c:pt idx="2200">
                  <c:v>252.31399999999999</c:v>
                </c:pt>
                <c:pt idx="2201">
                  <c:v>250.691</c:v>
                </c:pt>
                <c:pt idx="2202">
                  <c:v>249.06700000000001</c:v>
                </c:pt>
                <c:pt idx="2203">
                  <c:v>247.44399999999999</c:v>
                </c:pt>
                <c:pt idx="2204">
                  <c:v>245.82</c:v>
                </c:pt>
                <c:pt idx="2205">
                  <c:v>244.196</c:v>
                </c:pt>
                <c:pt idx="2206">
                  <c:v>242.572</c:v>
                </c:pt>
                <c:pt idx="2207">
                  <c:v>240.947</c:v>
                </c:pt>
                <c:pt idx="2208">
                  <c:v>239.322</c:v>
                </c:pt>
                <c:pt idx="2209">
                  <c:v>237.697</c:v>
                </c:pt>
                <c:pt idx="2210">
                  <c:v>236.071</c:v>
                </c:pt>
                <c:pt idx="2211">
                  <c:v>234.44499999999999</c:v>
                </c:pt>
                <c:pt idx="2212">
                  <c:v>232.81899999999999</c:v>
                </c:pt>
                <c:pt idx="2213">
                  <c:v>231.19200000000001</c:v>
                </c:pt>
                <c:pt idx="2214">
                  <c:v>229.565</c:v>
                </c:pt>
                <c:pt idx="2215">
                  <c:v>227.93799999999999</c:v>
                </c:pt>
                <c:pt idx="2216">
                  <c:v>226.31100000000001</c:v>
                </c:pt>
                <c:pt idx="2217">
                  <c:v>224.68299999999999</c:v>
                </c:pt>
                <c:pt idx="2218">
                  <c:v>223.05500000000001</c:v>
                </c:pt>
                <c:pt idx="2219">
                  <c:v>221.42599999999999</c:v>
                </c:pt>
                <c:pt idx="2220">
                  <c:v>219.798</c:v>
                </c:pt>
                <c:pt idx="2221">
                  <c:v>218.16900000000001</c:v>
                </c:pt>
                <c:pt idx="2222">
                  <c:v>216.53899999999999</c:v>
                </c:pt>
                <c:pt idx="2223">
                  <c:v>214.91</c:v>
                </c:pt>
                <c:pt idx="2224">
                  <c:v>213.28</c:v>
                </c:pt>
                <c:pt idx="2225">
                  <c:v>211.65</c:v>
                </c:pt>
                <c:pt idx="2226">
                  <c:v>210.01900000000001</c:v>
                </c:pt>
                <c:pt idx="2227">
                  <c:v>208.38800000000001</c:v>
                </c:pt>
                <c:pt idx="2228">
                  <c:v>206.75700000000001</c:v>
                </c:pt>
                <c:pt idx="2229">
                  <c:v>205.125</c:v>
                </c:pt>
                <c:pt idx="2230">
                  <c:v>203.494</c:v>
                </c:pt>
                <c:pt idx="2231">
                  <c:v>201.86199999999999</c:v>
                </c:pt>
                <c:pt idx="2232">
                  <c:v>200.22900000000001</c:v>
                </c:pt>
                <c:pt idx="2233">
                  <c:v>198.596</c:v>
                </c:pt>
                <c:pt idx="2234">
                  <c:v>196.96299999999999</c:v>
                </c:pt>
                <c:pt idx="2235">
                  <c:v>195.33</c:v>
                </c:pt>
                <c:pt idx="2236">
                  <c:v>193.696</c:v>
                </c:pt>
                <c:pt idx="2237">
                  <c:v>192.06200000000001</c:v>
                </c:pt>
                <c:pt idx="2238">
                  <c:v>190.428</c:v>
                </c:pt>
                <c:pt idx="2239">
                  <c:v>188.79400000000001</c:v>
                </c:pt>
                <c:pt idx="2240">
                  <c:v>187.15899999999999</c:v>
                </c:pt>
                <c:pt idx="2241">
                  <c:v>185.524</c:v>
                </c:pt>
                <c:pt idx="2242">
                  <c:v>183.88800000000001</c:v>
                </c:pt>
                <c:pt idx="2243">
                  <c:v>182.25200000000001</c:v>
                </c:pt>
                <c:pt idx="2244">
                  <c:v>180.61600000000001</c:v>
                </c:pt>
                <c:pt idx="2245">
                  <c:v>178.98</c:v>
                </c:pt>
                <c:pt idx="2246">
                  <c:v>177.34299999999999</c:v>
                </c:pt>
                <c:pt idx="2247">
                  <c:v>175.70599999999999</c:v>
                </c:pt>
                <c:pt idx="2248">
                  <c:v>174.06800000000001</c:v>
                </c:pt>
                <c:pt idx="2249">
                  <c:v>172.43100000000001</c:v>
                </c:pt>
                <c:pt idx="2250">
                  <c:v>170.79300000000001</c:v>
                </c:pt>
                <c:pt idx="2251">
                  <c:v>169.155</c:v>
                </c:pt>
                <c:pt idx="2252">
                  <c:v>167.51599999999999</c:v>
                </c:pt>
                <c:pt idx="2253">
                  <c:v>165.87700000000001</c:v>
                </c:pt>
                <c:pt idx="2254">
                  <c:v>164.238</c:v>
                </c:pt>
                <c:pt idx="2255">
                  <c:v>162.59800000000001</c:v>
                </c:pt>
                <c:pt idx="2256">
                  <c:v>160.958</c:v>
                </c:pt>
                <c:pt idx="2257">
                  <c:v>159.31800000000001</c:v>
                </c:pt>
                <c:pt idx="2258">
                  <c:v>157.678</c:v>
                </c:pt>
                <c:pt idx="2259">
                  <c:v>156.03700000000001</c:v>
                </c:pt>
                <c:pt idx="2260">
                  <c:v>154.39599999999999</c:v>
                </c:pt>
                <c:pt idx="2261">
                  <c:v>152.75399999999999</c:v>
                </c:pt>
                <c:pt idx="2262">
                  <c:v>151.113</c:v>
                </c:pt>
                <c:pt idx="2263">
                  <c:v>149.471</c:v>
                </c:pt>
                <c:pt idx="2264">
                  <c:v>147.828</c:v>
                </c:pt>
                <c:pt idx="2265">
                  <c:v>146.18600000000001</c:v>
                </c:pt>
                <c:pt idx="2266">
                  <c:v>144.54300000000001</c:v>
                </c:pt>
                <c:pt idx="2267">
                  <c:v>142.899</c:v>
                </c:pt>
                <c:pt idx="2268">
                  <c:v>141.256</c:v>
                </c:pt>
                <c:pt idx="2269">
                  <c:v>139.61199999999999</c:v>
                </c:pt>
                <c:pt idx="2270">
                  <c:v>137.96799999999999</c:v>
                </c:pt>
                <c:pt idx="2271">
                  <c:v>136.32300000000001</c:v>
                </c:pt>
                <c:pt idx="2272">
                  <c:v>134.678</c:v>
                </c:pt>
                <c:pt idx="2273">
                  <c:v>133.03299999999999</c:v>
                </c:pt>
                <c:pt idx="2274">
                  <c:v>131.38800000000001</c:v>
                </c:pt>
                <c:pt idx="2275">
                  <c:v>129.74199999999999</c:v>
                </c:pt>
                <c:pt idx="2276">
                  <c:v>128.096</c:v>
                </c:pt>
                <c:pt idx="2277">
                  <c:v>126.449</c:v>
                </c:pt>
                <c:pt idx="2278">
                  <c:v>124.803</c:v>
                </c:pt>
                <c:pt idx="2279">
                  <c:v>123.15600000000001</c:v>
                </c:pt>
                <c:pt idx="2280">
                  <c:v>121.508</c:v>
                </c:pt>
                <c:pt idx="2281">
                  <c:v>119.861</c:v>
                </c:pt>
                <c:pt idx="2282">
                  <c:v>118.21299999999999</c:v>
                </c:pt>
                <c:pt idx="2283">
                  <c:v>116.56399999999999</c:v>
                </c:pt>
                <c:pt idx="2284">
                  <c:v>114.916</c:v>
                </c:pt>
                <c:pt idx="2285">
                  <c:v>113.267</c:v>
                </c:pt>
                <c:pt idx="2286">
                  <c:v>111.61799999999999</c:v>
                </c:pt>
                <c:pt idx="2287">
                  <c:v>109.968</c:v>
                </c:pt>
                <c:pt idx="2288">
                  <c:v>108.318</c:v>
                </c:pt>
                <c:pt idx="2289">
                  <c:v>106.66800000000001</c:v>
                </c:pt>
                <c:pt idx="2290">
                  <c:v>105.018</c:v>
                </c:pt>
                <c:pt idx="2291">
                  <c:v>103.367</c:v>
                </c:pt>
                <c:pt idx="2292">
                  <c:v>101.71599999999999</c:v>
                </c:pt>
              </c:numCache>
            </c:numRef>
          </c:xVal>
          <c:yVal>
            <c:numRef>
              <c:f>'D4 vs Si'!$F$2:$F$2297</c:f>
              <c:numCache>
                <c:formatCode>General</c:formatCode>
                <c:ptCount val="2296"/>
                <c:pt idx="0">
                  <c:v>337.19099999999997</c:v>
                </c:pt>
                <c:pt idx="1">
                  <c:v>300.98200000000003</c:v>
                </c:pt>
                <c:pt idx="2">
                  <c:v>314.50900000000001</c:v>
                </c:pt>
                <c:pt idx="3">
                  <c:v>305.40899999999999</c:v>
                </c:pt>
                <c:pt idx="4">
                  <c:v>294.05</c:v>
                </c:pt>
                <c:pt idx="5">
                  <c:v>305.31</c:v>
                </c:pt>
                <c:pt idx="6">
                  <c:v>298.476</c:v>
                </c:pt>
                <c:pt idx="7">
                  <c:v>280.34100000000001</c:v>
                </c:pt>
                <c:pt idx="8">
                  <c:v>284.81700000000001</c:v>
                </c:pt>
                <c:pt idx="9">
                  <c:v>320.93099999999998</c:v>
                </c:pt>
                <c:pt idx="10">
                  <c:v>296.02199999999999</c:v>
                </c:pt>
                <c:pt idx="11">
                  <c:v>286.93700000000001</c:v>
                </c:pt>
                <c:pt idx="12">
                  <c:v>282.37200000000001</c:v>
                </c:pt>
                <c:pt idx="13">
                  <c:v>304.91199999999998</c:v>
                </c:pt>
                <c:pt idx="14">
                  <c:v>289.05500000000001</c:v>
                </c:pt>
                <c:pt idx="15">
                  <c:v>279.976</c:v>
                </c:pt>
                <c:pt idx="16">
                  <c:v>313.79300000000001</c:v>
                </c:pt>
                <c:pt idx="17">
                  <c:v>293.428</c:v>
                </c:pt>
                <c:pt idx="18">
                  <c:v>358.827</c:v>
                </c:pt>
                <c:pt idx="19">
                  <c:v>306.87099999999998</c:v>
                </c:pt>
                <c:pt idx="20">
                  <c:v>304.565</c:v>
                </c:pt>
                <c:pt idx="21">
                  <c:v>329.32799999999997</c:v>
                </c:pt>
                <c:pt idx="22">
                  <c:v>286.423</c:v>
                </c:pt>
                <c:pt idx="23">
                  <c:v>261.572</c:v>
                </c:pt>
                <c:pt idx="24">
                  <c:v>284.07499999999999</c:v>
                </c:pt>
                <c:pt idx="25">
                  <c:v>290.79199999999997</c:v>
                </c:pt>
                <c:pt idx="26">
                  <c:v>322.298</c:v>
                </c:pt>
                <c:pt idx="27">
                  <c:v>277.17599999999999</c:v>
                </c:pt>
                <c:pt idx="28">
                  <c:v>308.67399999999998</c:v>
                </c:pt>
                <c:pt idx="29">
                  <c:v>290.60199999999998</c:v>
                </c:pt>
                <c:pt idx="30">
                  <c:v>297.31200000000001</c:v>
                </c:pt>
                <c:pt idx="31">
                  <c:v>310.77499999999998</c:v>
                </c:pt>
                <c:pt idx="32">
                  <c:v>276.95</c:v>
                </c:pt>
                <c:pt idx="33">
                  <c:v>326.43299999999999</c:v>
                </c:pt>
                <c:pt idx="34">
                  <c:v>281.36200000000002</c:v>
                </c:pt>
                <c:pt idx="35">
                  <c:v>279.065</c:v>
                </c:pt>
                <c:pt idx="36">
                  <c:v>299.27100000000002</c:v>
                </c:pt>
                <c:pt idx="37">
                  <c:v>321.72000000000003</c:v>
                </c:pt>
                <c:pt idx="38">
                  <c:v>299.17399999999998</c:v>
                </c:pt>
                <c:pt idx="39">
                  <c:v>301.37400000000002</c:v>
                </c:pt>
                <c:pt idx="40">
                  <c:v>326.06</c:v>
                </c:pt>
                <c:pt idx="41">
                  <c:v>290.03399999999999</c:v>
                </c:pt>
                <c:pt idx="42">
                  <c:v>307.97000000000003</c:v>
                </c:pt>
                <c:pt idx="43">
                  <c:v>287.69200000000001</c:v>
                </c:pt>
                <c:pt idx="44">
                  <c:v>280.90300000000002</c:v>
                </c:pt>
                <c:pt idx="45">
                  <c:v>274.11700000000002</c:v>
                </c:pt>
                <c:pt idx="46">
                  <c:v>292.04399999999998</c:v>
                </c:pt>
                <c:pt idx="47">
                  <c:v>267.28899999999999</c:v>
                </c:pt>
                <c:pt idx="48">
                  <c:v>287.45699999999999</c:v>
                </c:pt>
                <c:pt idx="49">
                  <c:v>291.90100000000001</c:v>
                </c:pt>
                <c:pt idx="50">
                  <c:v>294.09899999999999</c:v>
                </c:pt>
                <c:pt idx="51">
                  <c:v>244.66800000000001</c:v>
                </c:pt>
                <c:pt idx="52">
                  <c:v>271.56</c:v>
                </c:pt>
                <c:pt idx="53">
                  <c:v>293.95499999999998</c:v>
                </c:pt>
                <c:pt idx="54">
                  <c:v>291.66300000000001</c:v>
                </c:pt>
                <c:pt idx="55">
                  <c:v>273.67</c:v>
                </c:pt>
                <c:pt idx="56">
                  <c:v>313.99599999999998</c:v>
                </c:pt>
                <c:pt idx="57">
                  <c:v>293.76299999999998</c:v>
                </c:pt>
                <c:pt idx="58">
                  <c:v>309.40899999999999</c:v>
                </c:pt>
                <c:pt idx="59">
                  <c:v>304.875</c:v>
                </c:pt>
                <c:pt idx="60">
                  <c:v>282.41199999999998</c:v>
                </c:pt>
                <c:pt idx="61">
                  <c:v>293.57100000000003</c:v>
                </c:pt>
                <c:pt idx="62">
                  <c:v>275.59800000000001</c:v>
                </c:pt>
                <c:pt idx="63">
                  <c:v>284.51400000000001</c:v>
                </c:pt>
                <c:pt idx="64">
                  <c:v>315.82600000000002</c:v>
                </c:pt>
                <c:pt idx="65">
                  <c:v>275.46300000000002</c:v>
                </c:pt>
                <c:pt idx="66">
                  <c:v>279.89600000000002</c:v>
                </c:pt>
                <c:pt idx="67">
                  <c:v>286.56700000000001</c:v>
                </c:pt>
                <c:pt idx="68">
                  <c:v>320.09699999999998</c:v>
                </c:pt>
                <c:pt idx="69">
                  <c:v>277.52100000000002</c:v>
                </c:pt>
                <c:pt idx="70">
                  <c:v>331.18099999999998</c:v>
                </c:pt>
                <c:pt idx="71">
                  <c:v>272.95600000000002</c:v>
                </c:pt>
                <c:pt idx="72">
                  <c:v>255.01499999999999</c:v>
                </c:pt>
                <c:pt idx="73">
                  <c:v>297.46899999999999</c:v>
                </c:pt>
                <c:pt idx="74">
                  <c:v>286.23899999999998</c:v>
                </c:pt>
                <c:pt idx="75">
                  <c:v>288.428</c:v>
                </c:pt>
                <c:pt idx="76">
                  <c:v>315.20699999999999</c:v>
                </c:pt>
                <c:pt idx="77">
                  <c:v>303.98</c:v>
                </c:pt>
                <c:pt idx="78">
                  <c:v>301.69600000000003</c:v>
                </c:pt>
                <c:pt idx="79">
                  <c:v>292.709</c:v>
                </c:pt>
                <c:pt idx="80">
                  <c:v>277.02300000000002</c:v>
                </c:pt>
                <c:pt idx="81">
                  <c:v>294.84699999999998</c:v>
                </c:pt>
                <c:pt idx="82">
                  <c:v>276.93200000000002</c:v>
                </c:pt>
                <c:pt idx="83">
                  <c:v>296.983</c:v>
                </c:pt>
                <c:pt idx="84">
                  <c:v>290.23700000000002</c:v>
                </c:pt>
                <c:pt idx="85">
                  <c:v>325.90499999999997</c:v>
                </c:pt>
                <c:pt idx="86">
                  <c:v>281.21499999999997</c:v>
                </c:pt>
                <c:pt idx="87">
                  <c:v>299.02100000000002</c:v>
                </c:pt>
                <c:pt idx="88">
                  <c:v>290.04700000000003</c:v>
                </c:pt>
                <c:pt idx="89">
                  <c:v>301.154</c:v>
                </c:pt>
                <c:pt idx="90">
                  <c:v>283.26100000000002</c:v>
                </c:pt>
                <c:pt idx="91">
                  <c:v>296.59500000000003</c:v>
                </c:pt>
                <c:pt idx="92">
                  <c:v>285.39800000000002</c:v>
                </c:pt>
                <c:pt idx="93">
                  <c:v>274.20499999999998</c:v>
                </c:pt>
                <c:pt idx="94">
                  <c:v>323.197</c:v>
                </c:pt>
                <c:pt idx="95">
                  <c:v>280.80099999999999</c:v>
                </c:pt>
                <c:pt idx="96">
                  <c:v>287.44</c:v>
                </c:pt>
                <c:pt idx="97">
                  <c:v>260.65800000000002</c:v>
                </c:pt>
                <c:pt idx="98">
                  <c:v>267.298</c:v>
                </c:pt>
                <c:pt idx="99">
                  <c:v>278.39</c:v>
                </c:pt>
                <c:pt idx="100">
                  <c:v>287.25200000000001</c:v>
                </c:pt>
                <c:pt idx="101">
                  <c:v>291.65699999999998</c:v>
                </c:pt>
                <c:pt idx="102">
                  <c:v>249.315</c:v>
                </c:pt>
                <c:pt idx="103">
                  <c:v>273.75700000000001</c:v>
                </c:pt>
                <c:pt idx="104">
                  <c:v>304.86599999999999</c:v>
                </c:pt>
                <c:pt idx="105">
                  <c:v>293.69099999999997</c:v>
                </c:pt>
                <c:pt idx="106">
                  <c:v>278.07100000000003</c:v>
                </c:pt>
                <c:pt idx="107">
                  <c:v>255.78399999999999</c:v>
                </c:pt>
                <c:pt idx="108">
                  <c:v>297.995</c:v>
                </c:pt>
                <c:pt idx="109">
                  <c:v>280.15800000000002</c:v>
                </c:pt>
                <c:pt idx="110">
                  <c:v>273.44299999999998</c:v>
                </c:pt>
                <c:pt idx="111">
                  <c:v>293.40300000000002</c:v>
                </c:pt>
                <c:pt idx="112">
                  <c:v>275.57600000000002</c:v>
                </c:pt>
                <c:pt idx="113">
                  <c:v>273.30900000000003</c:v>
                </c:pt>
                <c:pt idx="114">
                  <c:v>286.59399999999999</c:v>
                </c:pt>
                <c:pt idx="115">
                  <c:v>270.99799999999999</c:v>
                </c:pt>
                <c:pt idx="116">
                  <c:v>295.38400000000001</c:v>
                </c:pt>
                <c:pt idx="117">
                  <c:v>282.012</c:v>
                </c:pt>
                <c:pt idx="118">
                  <c:v>315.26900000000001</c:v>
                </c:pt>
                <c:pt idx="119">
                  <c:v>295.23899999999998</c:v>
                </c:pt>
                <c:pt idx="120">
                  <c:v>266.33699999999999</c:v>
                </c:pt>
                <c:pt idx="121">
                  <c:v>295.142</c:v>
                </c:pt>
                <c:pt idx="122">
                  <c:v>268.46800000000002</c:v>
                </c:pt>
                <c:pt idx="123">
                  <c:v>266.20600000000002</c:v>
                </c:pt>
                <c:pt idx="124">
                  <c:v>286.125</c:v>
                </c:pt>
                <c:pt idx="125">
                  <c:v>268.33600000000001</c:v>
                </c:pt>
                <c:pt idx="126">
                  <c:v>323.72500000000002</c:v>
                </c:pt>
                <c:pt idx="127">
                  <c:v>266.03199999999998</c:v>
                </c:pt>
                <c:pt idx="128">
                  <c:v>301.45299999999997</c:v>
                </c:pt>
                <c:pt idx="129">
                  <c:v>283.67399999999998</c:v>
                </c:pt>
                <c:pt idx="130">
                  <c:v>276.98</c:v>
                </c:pt>
                <c:pt idx="131">
                  <c:v>261.42599999999999</c:v>
                </c:pt>
                <c:pt idx="132">
                  <c:v>287.96499999999997</c:v>
                </c:pt>
                <c:pt idx="133">
                  <c:v>281.27300000000002</c:v>
                </c:pt>
                <c:pt idx="134">
                  <c:v>287.87</c:v>
                </c:pt>
                <c:pt idx="135">
                  <c:v>301.10700000000003</c:v>
                </c:pt>
                <c:pt idx="136">
                  <c:v>289.99</c:v>
                </c:pt>
                <c:pt idx="137">
                  <c:v>301.00799999999998</c:v>
                </c:pt>
                <c:pt idx="138">
                  <c:v>314.23700000000002</c:v>
                </c:pt>
                <c:pt idx="139">
                  <c:v>283.209</c:v>
                </c:pt>
                <c:pt idx="140">
                  <c:v>298.64800000000002</c:v>
                </c:pt>
                <c:pt idx="141">
                  <c:v>307.447</c:v>
                </c:pt>
                <c:pt idx="142">
                  <c:v>276.435</c:v>
                </c:pt>
                <c:pt idx="143">
                  <c:v>300.71199999999999</c:v>
                </c:pt>
                <c:pt idx="144">
                  <c:v>300.66300000000001</c:v>
                </c:pt>
                <c:pt idx="145">
                  <c:v>305.03399999999999</c:v>
                </c:pt>
                <c:pt idx="146">
                  <c:v>262.99400000000003</c:v>
                </c:pt>
                <c:pt idx="147">
                  <c:v>258.53100000000001</c:v>
                </c:pt>
                <c:pt idx="148">
                  <c:v>285.00099999999998</c:v>
                </c:pt>
                <c:pt idx="149">
                  <c:v>258.44600000000003</c:v>
                </c:pt>
                <c:pt idx="150">
                  <c:v>293.74099999999999</c:v>
                </c:pt>
                <c:pt idx="151">
                  <c:v>293.69299999999998</c:v>
                </c:pt>
                <c:pt idx="152">
                  <c:v>280.39800000000002</c:v>
                </c:pt>
                <c:pt idx="153">
                  <c:v>253.86199999999999</c:v>
                </c:pt>
                <c:pt idx="154">
                  <c:v>280.30599999999998</c:v>
                </c:pt>
                <c:pt idx="155">
                  <c:v>267.01900000000001</c:v>
                </c:pt>
                <c:pt idx="156">
                  <c:v>286.83300000000003</c:v>
                </c:pt>
                <c:pt idx="157">
                  <c:v>280.16800000000001</c:v>
                </c:pt>
                <c:pt idx="158">
                  <c:v>299.97300000000001</c:v>
                </c:pt>
                <c:pt idx="159">
                  <c:v>297.71800000000002</c:v>
                </c:pt>
                <c:pt idx="160">
                  <c:v>286.64400000000001</c:v>
                </c:pt>
                <c:pt idx="161">
                  <c:v>273.37</c:v>
                </c:pt>
                <c:pt idx="162">
                  <c:v>277.733</c:v>
                </c:pt>
                <c:pt idx="163">
                  <c:v>257.85300000000001</c:v>
                </c:pt>
                <c:pt idx="164">
                  <c:v>286.45600000000002</c:v>
                </c:pt>
                <c:pt idx="165">
                  <c:v>270.98700000000002</c:v>
                </c:pt>
                <c:pt idx="166">
                  <c:v>270.94299999999998</c:v>
                </c:pt>
                <c:pt idx="167">
                  <c:v>270.89800000000002</c:v>
                </c:pt>
                <c:pt idx="168">
                  <c:v>268.65100000000001</c:v>
                </c:pt>
                <c:pt idx="169">
                  <c:v>310.44</c:v>
                </c:pt>
                <c:pt idx="170">
                  <c:v>288.375</c:v>
                </c:pt>
                <c:pt idx="171">
                  <c:v>275.12200000000001</c:v>
                </c:pt>
                <c:pt idx="172">
                  <c:v>288.27999999999997</c:v>
                </c:pt>
                <c:pt idx="173">
                  <c:v>250.82900000000001</c:v>
                </c:pt>
                <c:pt idx="174">
                  <c:v>279.38600000000002</c:v>
                </c:pt>
                <c:pt idx="175">
                  <c:v>279.33999999999997</c:v>
                </c:pt>
                <c:pt idx="176">
                  <c:v>266.09899999999999</c:v>
                </c:pt>
                <c:pt idx="177">
                  <c:v>263.85700000000003</c:v>
                </c:pt>
                <c:pt idx="178">
                  <c:v>292.39299999999997</c:v>
                </c:pt>
                <c:pt idx="179">
                  <c:v>239.59100000000001</c:v>
                </c:pt>
                <c:pt idx="180">
                  <c:v>287.90199999999999</c:v>
                </c:pt>
                <c:pt idx="181">
                  <c:v>279.065</c:v>
                </c:pt>
                <c:pt idx="182">
                  <c:v>252.655</c:v>
                </c:pt>
                <c:pt idx="183">
                  <c:v>265.79300000000001</c:v>
                </c:pt>
                <c:pt idx="184">
                  <c:v>294.30099999999999</c:v>
                </c:pt>
                <c:pt idx="185">
                  <c:v>272.29300000000001</c:v>
                </c:pt>
                <c:pt idx="186">
                  <c:v>270.053</c:v>
                </c:pt>
                <c:pt idx="187">
                  <c:v>267.81400000000002</c:v>
                </c:pt>
                <c:pt idx="188">
                  <c:v>256.79500000000002</c:v>
                </c:pt>
                <c:pt idx="189">
                  <c:v>247.97499999999999</c:v>
                </c:pt>
                <c:pt idx="190">
                  <c:v>261.09899999999999</c:v>
                </c:pt>
                <c:pt idx="191">
                  <c:v>261.05599999999998</c:v>
                </c:pt>
                <c:pt idx="192">
                  <c:v>285.14</c:v>
                </c:pt>
                <c:pt idx="193">
                  <c:v>298.25200000000001</c:v>
                </c:pt>
                <c:pt idx="194">
                  <c:v>269.69799999999998</c:v>
                </c:pt>
                <c:pt idx="195">
                  <c:v>263.077</c:v>
                </c:pt>
                <c:pt idx="196">
                  <c:v>269.60899999999998</c:v>
                </c:pt>
                <c:pt idx="197">
                  <c:v>295.86399999999998</c:v>
                </c:pt>
                <c:pt idx="198">
                  <c:v>276.09399999999999</c:v>
                </c:pt>
                <c:pt idx="199">
                  <c:v>267.28500000000003</c:v>
                </c:pt>
                <c:pt idx="200">
                  <c:v>278.19400000000002</c:v>
                </c:pt>
                <c:pt idx="201">
                  <c:v>260.62700000000001</c:v>
                </c:pt>
                <c:pt idx="202">
                  <c:v>267.15300000000002</c:v>
                </c:pt>
                <c:pt idx="203">
                  <c:v>264.92</c:v>
                </c:pt>
                <c:pt idx="204">
                  <c:v>280.2</c:v>
                </c:pt>
                <c:pt idx="205">
                  <c:v>271.399</c:v>
                </c:pt>
                <c:pt idx="206">
                  <c:v>271.35399999999998</c:v>
                </c:pt>
                <c:pt idx="207">
                  <c:v>251.61699999999999</c:v>
                </c:pt>
                <c:pt idx="208">
                  <c:v>260.32600000000002</c:v>
                </c:pt>
                <c:pt idx="209">
                  <c:v>262.471</c:v>
                </c:pt>
                <c:pt idx="210">
                  <c:v>260.24099999999999</c:v>
                </c:pt>
                <c:pt idx="211">
                  <c:v>249.26499999999999</c:v>
                </c:pt>
                <c:pt idx="212">
                  <c:v>277.64400000000001</c:v>
                </c:pt>
                <c:pt idx="213">
                  <c:v>271.041</c:v>
                </c:pt>
                <c:pt idx="214">
                  <c:v>268.81099999999998</c:v>
                </c:pt>
                <c:pt idx="215">
                  <c:v>286.24799999999999</c:v>
                </c:pt>
                <c:pt idx="216">
                  <c:v>284.01600000000002</c:v>
                </c:pt>
                <c:pt idx="217">
                  <c:v>246.834</c:v>
                </c:pt>
                <c:pt idx="218">
                  <c:v>270.81799999999998</c:v>
                </c:pt>
                <c:pt idx="219">
                  <c:v>294.79399999999998</c:v>
                </c:pt>
                <c:pt idx="220">
                  <c:v>290.37799999999999</c:v>
                </c:pt>
                <c:pt idx="221">
                  <c:v>283.78199999999998</c:v>
                </c:pt>
                <c:pt idx="222">
                  <c:v>253.179</c:v>
                </c:pt>
                <c:pt idx="223">
                  <c:v>277.14100000000002</c:v>
                </c:pt>
                <c:pt idx="224">
                  <c:v>250.91300000000001</c:v>
                </c:pt>
                <c:pt idx="225">
                  <c:v>263.96100000000001</c:v>
                </c:pt>
                <c:pt idx="226">
                  <c:v>259.55500000000001</c:v>
                </c:pt>
                <c:pt idx="227">
                  <c:v>268.23599999999999</c:v>
                </c:pt>
                <c:pt idx="228">
                  <c:v>300.89800000000002</c:v>
                </c:pt>
                <c:pt idx="229">
                  <c:v>261.60700000000003</c:v>
                </c:pt>
                <c:pt idx="230">
                  <c:v>235.40700000000001</c:v>
                </c:pt>
                <c:pt idx="231">
                  <c:v>289.85199999999998</c:v>
                </c:pt>
                <c:pt idx="232">
                  <c:v>276.73</c:v>
                </c:pt>
                <c:pt idx="233">
                  <c:v>254.899</c:v>
                </c:pt>
                <c:pt idx="234">
                  <c:v>267.92599999999999</c:v>
                </c:pt>
                <c:pt idx="235">
                  <c:v>285.30500000000001</c:v>
                </c:pt>
                <c:pt idx="236">
                  <c:v>274.37</c:v>
                </c:pt>
                <c:pt idx="237">
                  <c:v>263.43900000000002</c:v>
                </c:pt>
                <c:pt idx="238">
                  <c:v>254.68799999999999</c:v>
                </c:pt>
                <c:pt idx="239">
                  <c:v>285.11700000000002</c:v>
                </c:pt>
                <c:pt idx="240">
                  <c:v>285.07</c:v>
                </c:pt>
                <c:pt idx="241">
                  <c:v>282.84699999999998</c:v>
                </c:pt>
                <c:pt idx="242">
                  <c:v>241.46799999999999</c:v>
                </c:pt>
                <c:pt idx="243">
                  <c:v>263.178</c:v>
                </c:pt>
                <c:pt idx="244">
                  <c:v>274.00799999999998</c:v>
                </c:pt>
                <c:pt idx="245">
                  <c:v>263.09199999999998</c:v>
                </c:pt>
                <c:pt idx="246">
                  <c:v>247.83</c:v>
                </c:pt>
                <c:pt idx="247">
                  <c:v>280.39299999999997</c:v>
                </c:pt>
                <c:pt idx="248">
                  <c:v>284.69400000000002</c:v>
                </c:pt>
                <c:pt idx="249">
                  <c:v>295.51100000000002</c:v>
                </c:pt>
                <c:pt idx="250">
                  <c:v>293.29000000000002</c:v>
                </c:pt>
                <c:pt idx="251">
                  <c:v>241.10900000000001</c:v>
                </c:pt>
                <c:pt idx="252">
                  <c:v>243.24100000000001</c:v>
                </c:pt>
                <c:pt idx="253">
                  <c:v>238.858</c:v>
                </c:pt>
                <c:pt idx="254">
                  <c:v>254.017</c:v>
                </c:pt>
                <c:pt idx="255">
                  <c:v>243.12100000000001</c:v>
                </c:pt>
                <c:pt idx="256">
                  <c:v>262.61399999999998</c:v>
                </c:pt>
                <c:pt idx="257">
                  <c:v>253.89099999999999</c:v>
                </c:pt>
                <c:pt idx="258">
                  <c:v>223.47399999999999</c:v>
                </c:pt>
                <c:pt idx="259">
                  <c:v>264.65300000000002</c:v>
                </c:pt>
                <c:pt idx="260">
                  <c:v>260.27199999999999</c:v>
                </c:pt>
                <c:pt idx="261">
                  <c:v>245.04900000000001</c:v>
                </c:pt>
                <c:pt idx="262">
                  <c:v>247.17599999999999</c:v>
                </c:pt>
                <c:pt idx="263">
                  <c:v>281.82100000000003</c:v>
                </c:pt>
                <c:pt idx="264">
                  <c:v>229.755</c:v>
                </c:pt>
                <c:pt idx="265">
                  <c:v>257.89</c:v>
                </c:pt>
                <c:pt idx="266">
                  <c:v>262.18</c:v>
                </c:pt>
                <c:pt idx="267">
                  <c:v>257.80399999999997</c:v>
                </c:pt>
                <c:pt idx="268">
                  <c:v>259.928</c:v>
                </c:pt>
                <c:pt idx="269">
                  <c:v>255.553</c:v>
                </c:pt>
                <c:pt idx="270">
                  <c:v>246.85</c:v>
                </c:pt>
                <c:pt idx="271">
                  <c:v>266.29399999999998</c:v>
                </c:pt>
                <c:pt idx="272">
                  <c:v>251.09700000000001</c:v>
                </c:pt>
                <c:pt idx="273">
                  <c:v>240.23400000000001</c:v>
                </c:pt>
                <c:pt idx="274">
                  <c:v>244.523</c:v>
                </c:pt>
                <c:pt idx="275">
                  <c:v>227.17400000000001</c:v>
                </c:pt>
                <c:pt idx="276">
                  <c:v>272.56299999999999</c:v>
                </c:pt>
                <c:pt idx="277">
                  <c:v>279.00700000000001</c:v>
                </c:pt>
                <c:pt idx="278">
                  <c:v>270.31099999999998</c:v>
                </c:pt>
                <c:pt idx="279">
                  <c:v>224.86099999999999</c:v>
                </c:pt>
                <c:pt idx="280">
                  <c:v>259.41199999999998</c:v>
                </c:pt>
                <c:pt idx="281">
                  <c:v>235.59399999999999</c:v>
                </c:pt>
                <c:pt idx="282">
                  <c:v>293.90300000000002</c:v>
                </c:pt>
                <c:pt idx="283">
                  <c:v>283.05099999999999</c:v>
                </c:pt>
                <c:pt idx="284">
                  <c:v>265.72199999999998</c:v>
                </c:pt>
                <c:pt idx="285">
                  <c:v>272.15800000000002</c:v>
                </c:pt>
                <c:pt idx="286">
                  <c:v>263.47399999999999</c:v>
                </c:pt>
                <c:pt idx="287">
                  <c:v>246.15700000000001</c:v>
                </c:pt>
                <c:pt idx="288">
                  <c:v>265.54599999999999</c:v>
                </c:pt>
                <c:pt idx="289">
                  <c:v>252.55099999999999</c:v>
                </c:pt>
                <c:pt idx="290">
                  <c:v>243.876</c:v>
                </c:pt>
                <c:pt idx="291">
                  <c:v>269.73</c:v>
                </c:pt>
                <c:pt idx="292">
                  <c:v>245.953</c:v>
                </c:pt>
                <c:pt idx="293">
                  <c:v>263.16899999999998</c:v>
                </c:pt>
                <c:pt idx="294">
                  <c:v>239.40100000000001</c:v>
                </c:pt>
                <c:pt idx="295">
                  <c:v>256.613</c:v>
                </c:pt>
                <c:pt idx="296">
                  <c:v>273.81900000000002</c:v>
                </c:pt>
                <c:pt idx="297">
                  <c:v>241.43799999999999</c:v>
                </c:pt>
                <c:pt idx="298">
                  <c:v>269.41699999999997</c:v>
                </c:pt>
                <c:pt idx="299">
                  <c:v>256.44299999999998</c:v>
                </c:pt>
                <c:pt idx="300">
                  <c:v>237.00899999999999</c:v>
                </c:pt>
                <c:pt idx="301">
                  <c:v>264.97500000000002</c:v>
                </c:pt>
                <c:pt idx="302">
                  <c:v>249.85400000000001</c:v>
                </c:pt>
                <c:pt idx="303">
                  <c:v>267.041</c:v>
                </c:pt>
                <c:pt idx="304">
                  <c:v>226.08600000000001</c:v>
                </c:pt>
                <c:pt idx="305">
                  <c:v>249.73</c:v>
                </c:pt>
                <c:pt idx="306">
                  <c:v>266.90800000000002</c:v>
                </c:pt>
                <c:pt idx="307">
                  <c:v>258.255</c:v>
                </c:pt>
                <c:pt idx="308">
                  <c:v>247.45400000000001</c:v>
                </c:pt>
                <c:pt idx="309">
                  <c:v>264.62400000000002</c:v>
                </c:pt>
                <c:pt idx="310">
                  <c:v>296.846</c:v>
                </c:pt>
                <c:pt idx="311">
                  <c:v>236.577</c:v>
                </c:pt>
                <c:pt idx="312">
                  <c:v>234.38800000000001</c:v>
                </c:pt>
                <c:pt idx="313">
                  <c:v>273.04899999999998</c:v>
                </c:pt>
                <c:pt idx="314">
                  <c:v>253.65700000000001</c:v>
                </c:pt>
                <c:pt idx="315">
                  <c:v>245.018</c:v>
                </c:pt>
                <c:pt idx="316">
                  <c:v>238.53</c:v>
                </c:pt>
                <c:pt idx="317">
                  <c:v>247.08500000000001</c:v>
                </c:pt>
                <c:pt idx="318">
                  <c:v>292.15600000000001</c:v>
                </c:pt>
                <c:pt idx="319">
                  <c:v>249.15100000000001</c:v>
                </c:pt>
                <c:pt idx="320">
                  <c:v>246.96199999999999</c:v>
                </c:pt>
                <c:pt idx="321">
                  <c:v>251.215</c:v>
                </c:pt>
                <c:pt idx="322">
                  <c:v>238.29300000000001</c:v>
                </c:pt>
                <c:pt idx="323">
                  <c:v>259.71800000000002</c:v>
                </c:pt>
                <c:pt idx="324">
                  <c:v>255.38200000000001</c:v>
                </c:pt>
                <c:pt idx="325">
                  <c:v>248.90299999999999</c:v>
                </c:pt>
                <c:pt idx="326">
                  <c:v>246.71600000000001</c:v>
                </c:pt>
                <c:pt idx="327">
                  <c:v>255.255</c:v>
                </c:pt>
                <c:pt idx="328">
                  <c:v>244.49</c:v>
                </c:pt>
                <c:pt idx="329">
                  <c:v>227.29499999999999</c:v>
                </c:pt>
                <c:pt idx="330">
                  <c:v>229.40100000000001</c:v>
                </c:pt>
                <c:pt idx="331">
                  <c:v>263.66000000000003</c:v>
                </c:pt>
                <c:pt idx="332">
                  <c:v>259.33</c:v>
                </c:pt>
                <c:pt idx="333">
                  <c:v>244.28700000000001</c:v>
                </c:pt>
                <c:pt idx="334">
                  <c:v>216.39400000000001</c:v>
                </c:pt>
                <c:pt idx="335">
                  <c:v>227.06899999999999</c:v>
                </c:pt>
                <c:pt idx="336">
                  <c:v>239.88200000000001</c:v>
                </c:pt>
                <c:pt idx="337">
                  <c:v>263.39800000000002</c:v>
                </c:pt>
                <c:pt idx="338">
                  <c:v>256.93099999999998</c:v>
                </c:pt>
                <c:pt idx="339">
                  <c:v>246.185</c:v>
                </c:pt>
                <c:pt idx="340">
                  <c:v>241.863</c:v>
                </c:pt>
                <c:pt idx="341">
                  <c:v>237.54300000000001</c:v>
                </c:pt>
                <c:pt idx="342">
                  <c:v>265.31900000000002</c:v>
                </c:pt>
                <c:pt idx="343">
                  <c:v>241.74299999999999</c:v>
                </c:pt>
                <c:pt idx="344">
                  <c:v>265.23099999999999</c:v>
                </c:pt>
                <c:pt idx="345">
                  <c:v>233.108</c:v>
                </c:pt>
                <c:pt idx="346">
                  <c:v>250.17500000000001</c:v>
                </c:pt>
                <c:pt idx="347">
                  <c:v>228.755</c:v>
                </c:pt>
                <c:pt idx="348">
                  <c:v>271.46699999999998</c:v>
                </c:pt>
                <c:pt idx="349">
                  <c:v>269.28500000000003</c:v>
                </c:pt>
                <c:pt idx="350">
                  <c:v>262.83</c:v>
                </c:pt>
                <c:pt idx="351">
                  <c:v>256.37700000000001</c:v>
                </c:pt>
                <c:pt idx="352">
                  <c:v>252.06200000000001</c:v>
                </c:pt>
                <c:pt idx="353">
                  <c:v>258.42700000000002</c:v>
                </c:pt>
                <c:pt idx="354">
                  <c:v>243.43700000000001</c:v>
                </c:pt>
                <c:pt idx="355">
                  <c:v>260.47699999999998</c:v>
                </c:pt>
                <c:pt idx="356">
                  <c:v>258.29899999999998</c:v>
                </c:pt>
                <c:pt idx="357">
                  <c:v>234.77799999999999</c:v>
                </c:pt>
                <c:pt idx="358">
                  <c:v>253.94499999999999</c:v>
                </c:pt>
                <c:pt idx="359">
                  <c:v>241.101</c:v>
                </c:pt>
                <c:pt idx="360">
                  <c:v>223.994</c:v>
                </c:pt>
                <c:pt idx="361">
                  <c:v>238.88800000000001</c:v>
                </c:pt>
                <c:pt idx="362">
                  <c:v>247.37799999999999</c:v>
                </c:pt>
                <c:pt idx="363">
                  <c:v>255.86600000000001</c:v>
                </c:pt>
                <c:pt idx="364">
                  <c:v>266.483</c:v>
                </c:pt>
                <c:pt idx="365">
                  <c:v>236.59700000000001</c:v>
                </c:pt>
                <c:pt idx="366">
                  <c:v>247.214</c:v>
                </c:pt>
                <c:pt idx="367">
                  <c:v>236.51900000000001</c:v>
                </c:pt>
                <c:pt idx="368">
                  <c:v>219.43600000000001</c:v>
                </c:pt>
                <c:pt idx="369">
                  <c:v>240.7</c:v>
                </c:pt>
                <c:pt idx="370">
                  <c:v>234.27099999999999</c:v>
                </c:pt>
                <c:pt idx="371">
                  <c:v>223.58500000000001</c:v>
                </c:pt>
                <c:pt idx="372">
                  <c:v>242.709</c:v>
                </c:pt>
                <c:pt idx="373">
                  <c:v>261.827</c:v>
                </c:pt>
                <c:pt idx="374">
                  <c:v>227.73</c:v>
                </c:pt>
                <c:pt idx="375">
                  <c:v>208.541</c:v>
                </c:pt>
                <c:pt idx="376">
                  <c:v>234.03700000000001</c:v>
                </c:pt>
                <c:pt idx="377">
                  <c:v>233.99799999999999</c:v>
                </c:pt>
                <c:pt idx="378">
                  <c:v>250.97499999999999</c:v>
                </c:pt>
                <c:pt idx="379">
                  <c:v>244.553</c:v>
                </c:pt>
                <c:pt idx="380">
                  <c:v>244.512</c:v>
                </c:pt>
                <c:pt idx="381">
                  <c:v>218.96199999999999</c:v>
                </c:pt>
                <c:pt idx="382">
                  <c:v>261.435</c:v>
                </c:pt>
                <c:pt idx="383">
                  <c:v>248.64099999999999</c:v>
                </c:pt>
                <c:pt idx="384">
                  <c:v>246.47399999999999</c:v>
                </c:pt>
                <c:pt idx="385">
                  <c:v>250.68199999999999</c:v>
                </c:pt>
                <c:pt idx="386">
                  <c:v>237.89599999999999</c:v>
                </c:pt>
                <c:pt idx="387">
                  <c:v>231.48500000000001</c:v>
                </c:pt>
                <c:pt idx="388">
                  <c:v>256.92700000000002</c:v>
                </c:pt>
                <c:pt idx="389">
                  <c:v>242.023</c:v>
                </c:pt>
                <c:pt idx="390">
                  <c:v>235.61500000000001</c:v>
                </c:pt>
                <c:pt idx="391">
                  <c:v>237.69800000000001</c:v>
                </c:pt>
                <c:pt idx="392">
                  <c:v>241.90199999999999</c:v>
                </c:pt>
                <c:pt idx="393">
                  <c:v>214.28100000000001</c:v>
                </c:pt>
                <c:pt idx="394">
                  <c:v>231.21600000000001</c:v>
                </c:pt>
                <c:pt idx="395">
                  <c:v>243.90199999999999</c:v>
                </c:pt>
                <c:pt idx="396">
                  <c:v>222.65600000000001</c:v>
                </c:pt>
                <c:pt idx="397">
                  <c:v>265.02300000000002</c:v>
                </c:pt>
                <c:pt idx="398">
                  <c:v>231.06200000000001</c:v>
                </c:pt>
                <c:pt idx="399">
                  <c:v>239.501</c:v>
                </c:pt>
                <c:pt idx="400">
                  <c:v>216.15100000000001</c:v>
                </c:pt>
                <c:pt idx="401">
                  <c:v>252.13399999999999</c:v>
                </c:pt>
                <c:pt idx="402">
                  <c:v>258.447</c:v>
                </c:pt>
                <c:pt idx="403">
                  <c:v>235.10499999999999</c:v>
                </c:pt>
                <c:pt idx="404">
                  <c:v>220.24199999999999</c:v>
                </c:pt>
                <c:pt idx="405">
                  <c:v>258.31799999999998</c:v>
                </c:pt>
                <c:pt idx="406">
                  <c:v>264.62599999999998</c:v>
                </c:pt>
                <c:pt idx="407">
                  <c:v>234.94900000000001</c:v>
                </c:pt>
                <c:pt idx="408">
                  <c:v>226.44399999999999</c:v>
                </c:pt>
                <c:pt idx="409">
                  <c:v>245.45</c:v>
                </c:pt>
                <c:pt idx="410">
                  <c:v>220.02199999999999</c:v>
                </c:pt>
                <c:pt idx="411">
                  <c:v>217.87</c:v>
                </c:pt>
                <c:pt idx="412">
                  <c:v>232.63800000000001</c:v>
                </c:pt>
                <c:pt idx="413">
                  <c:v>236.828</c:v>
                </c:pt>
                <c:pt idx="414">
                  <c:v>230.446</c:v>
                </c:pt>
                <c:pt idx="415">
                  <c:v>245.20500000000001</c:v>
                </c:pt>
                <c:pt idx="416">
                  <c:v>228.256</c:v>
                </c:pt>
                <c:pt idx="417">
                  <c:v>268.36700000000002</c:v>
                </c:pt>
                <c:pt idx="418">
                  <c:v>257.75799999999998</c:v>
                </c:pt>
                <c:pt idx="419">
                  <c:v>283.065</c:v>
                </c:pt>
                <c:pt idx="420">
                  <c:v>228.10400000000001</c:v>
                </c:pt>
                <c:pt idx="421">
                  <c:v>202.72499999999999</c:v>
                </c:pt>
                <c:pt idx="422">
                  <c:v>225.916</c:v>
                </c:pt>
                <c:pt idx="423">
                  <c:v>244.87700000000001</c:v>
                </c:pt>
                <c:pt idx="424">
                  <c:v>244.83699999999999</c:v>
                </c:pt>
                <c:pt idx="425">
                  <c:v>263.78899999999999</c:v>
                </c:pt>
                <c:pt idx="426">
                  <c:v>244.755</c:v>
                </c:pt>
                <c:pt idx="427">
                  <c:v>248.93299999999999</c:v>
                </c:pt>
                <c:pt idx="428">
                  <c:v>236.23599999999999</c:v>
                </c:pt>
                <c:pt idx="429">
                  <c:v>234.08799999999999</c:v>
                </c:pt>
                <c:pt idx="430">
                  <c:v>236.15700000000001</c:v>
                </c:pt>
                <c:pt idx="431">
                  <c:v>240.334</c:v>
                </c:pt>
                <c:pt idx="432">
                  <c:v>219.21600000000001</c:v>
                </c:pt>
                <c:pt idx="433">
                  <c:v>255.006</c:v>
                </c:pt>
                <c:pt idx="434">
                  <c:v>219.143</c:v>
                </c:pt>
                <c:pt idx="435">
                  <c:v>214.892</c:v>
                </c:pt>
                <c:pt idx="436">
                  <c:v>250.666</c:v>
                </c:pt>
                <c:pt idx="437">
                  <c:v>237.988</c:v>
                </c:pt>
                <c:pt idx="438">
                  <c:v>191.62200000000001</c:v>
                </c:pt>
                <c:pt idx="439">
                  <c:v>208.43299999999999</c:v>
                </c:pt>
                <c:pt idx="440">
                  <c:v>256.81400000000002</c:v>
                </c:pt>
                <c:pt idx="441">
                  <c:v>225.2</c:v>
                </c:pt>
                <c:pt idx="442">
                  <c:v>227.267</c:v>
                </c:pt>
                <c:pt idx="443">
                  <c:v>252.477</c:v>
                </c:pt>
                <c:pt idx="444">
                  <c:v>237.709</c:v>
                </c:pt>
                <c:pt idx="445">
                  <c:v>214.53399999999999</c:v>
                </c:pt>
                <c:pt idx="446">
                  <c:v>243.93899999999999</c:v>
                </c:pt>
                <c:pt idx="447">
                  <c:v>248.10300000000001</c:v>
                </c:pt>
                <c:pt idx="448">
                  <c:v>258.57299999999998</c:v>
                </c:pt>
                <c:pt idx="449">
                  <c:v>218.59399999999999</c:v>
                </c:pt>
                <c:pt idx="450">
                  <c:v>273.197</c:v>
                </c:pt>
                <c:pt idx="451">
                  <c:v>241.63399999999999</c:v>
                </c:pt>
                <c:pt idx="452">
                  <c:v>245.79499999999999</c:v>
                </c:pt>
                <c:pt idx="453">
                  <c:v>254.15600000000001</c:v>
                </c:pt>
                <c:pt idx="454">
                  <c:v>226.81200000000001</c:v>
                </c:pt>
                <c:pt idx="455">
                  <c:v>235.173</c:v>
                </c:pt>
                <c:pt idx="456">
                  <c:v>251.929</c:v>
                </c:pt>
                <c:pt idx="457">
                  <c:v>228.797</c:v>
                </c:pt>
                <c:pt idx="458">
                  <c:v>226.66</c:v>
                </c:pt>
                <c:pt idx="459">
                  <c:v>235.01599999999999</c:v>
                </c:pt>
                <c:pt idx="460">
                  <c:v>243.36799999999999</c:v>
                </c:pt>
                <c:pt idx="461">
                  <c:v>239.13200000000001</c:v>
                </c:pt>
                <c:pt idx="462">
                  <c:v>232.8</c:v>
                </c:pt>
                <c:pt idx="463">
                  <c:v>251.63399999999999</c:v>
                </c:pt>
                <c:pt idx="464">
                  <c:v>226.43299999999999</c:v>
                </c:pt>
                <c:pt idx="465">
                  <c:v>247.357</c:v>
                </c:pt>
                <c:pt idx="466">
                  <c:v>230.54900000000001</c:v>
                </c:pt>
                <c:pt idx="467">
                  <c:v>220.03299999999999</c:v>
                </c:pt>
                <c:pt idx="468">
                  <c:v>226.28100000000001</c:v>
                </c:pt>
                <c:pt idx="469">
                  <c:v>232.52799999999999</c:v>
                </c:pt>
                <c:pt idx="470">
                  <c:v>222.017</c:v>
                </c:pt>
                <c:pt idx="471">
                  <c:v>230.35599999999999</c:v>
                </c:pt>
                <c:pt idx="472">
                  <c:v>226.13</c:v>
                </c:pt>
                <c:pt idx="473">
                  <c:v>234.46600000000001</c:v>
                </c:pt>
                <c:pt idx="474">
                  <c:v>236.52</c:v>
                </c:pt>
                <c:pt idx="475">
                  <c:v>223.92400000000001</c:v>
                </c:pt>
                <c:pt idx="476">
                  <c:v>221.79400000000001</c:v>
                </c:pt>
                <c:pt idx="477">
                  <c:v>244.76900000000001</c:v>
                </c:pt>
                <c:pt idx="478">
                  <c:v>198.71100000000001</c:v>
                </c:pt>
                <c:pt idx="479">
                  <c:v>244.68700000000001</c:v>
                </c:pt>
                <c:pt idx="480">
                  <c:v>232.1</c:v>
                </c:pt>
                <c:pt idx="481">
                  <c:v>232.06100000000001</c:v>
                </c:pt>
                <c:pt idx="482">
                  <c:v>206.93899999999999</c:v>
                </c:pt>
                <c:pt idx="483">
                  <c:v>229.89400000000001</c:v>
                </c:pt>
                <c:pt idx="484">
                  <c:v>236.124</c:v>
                </c:pt>
                <c:pt idx="485">
                  <c:v>236.084</c:v>
                </c:pt>
                <c:pt idx="486">
                  <c:v>219.334</c:v>
                </c:pt>
                <c:pt idx="487">
                  <c:v>210.94300000000001</c:v>
                </c:pt>
                <c:pt idx="488">
                  <c:v>221.34800000000001</c:v>
                </c:pt>
                <c:pt idx="489">
                  <c:v>231.751</c:v>
                </c:pt>
                <c:pt idx="490">
                  <c:v>200.399</c:v>
                </c:pt>
                <c:pt idx="491">
                  <c:v>189.93</c:v>
                </c:pt>
                <c:pt idx="492">
                  <c:v>227.46</c:v>
                </c:pt>
                <c:pt idx="493">
                  <c:v>229.50899999999999</c:v>
                </c:pt>
                <c:pt idx="494">
                  <c:v>260.762</c:v>
                </c:pt>
                <c:pt idx="495">
                  <c:v>223.17500000000001</c:v>
                </c:pt>
                <c:pt idx="496">
                  <c:v>212.71</c:v>
                </c:pt>
                <c:pt idx="497">
                  <c:v>221.01499999999999</c:v>
                </c:pt>
                <c:pt idx="498">
                  <c:v>237.655</c:v>
                </c:pt>
                <c:pt idx="499">
                  <c:v>216.77199999999999</c:v>
                </c:pt>
                <c:pt idx="500">
                  <c:v>239.66</c:v>
                </c:pt>
                <c:pt idx="501">
                  <c:v>231.285</c:v>
                </c:pt>
                <c:pt idx="502">
                  <c:v>231.24600000000001</c:v>
                </c:pt>
                <c:pt idx="503">
                  <c:v>247.87100000000001</c:v>
                </c:pt>
                <c:pt idx="504">
                  <c:v>229.08600000000001</c:v>
                </c:pt>
                <c:pt idx="505">
                  <c:v>204.06</c:v>
                </c:pt>
                <c:pt idx="506">
                  <c:v>264.40100000000001</c:v>
                </c:pt>
                <c:pt idx="507">
                  <c:v>214.4</c:v>
                </c:pt>
                <c:pt idx="508">
                  <c:v>224.77</c:v>
                </c:pt>
                <c:pt idx="509">
                  <c:v>237.21700000000001</c:v>
                </c:pt>
                <c:pt idx="510">
                  <c:v>230.93600000000001</c:v>
                </c:pt>
                <c:pt idx="511">
                  <c:v>220.49600000000001</c:v>
                </c:pt>
                <c:pt idx="512">
                  <c:v>232.93799999999999</c:v>
                </c:pt>
                <c:pt idx="513">
                  <c:v>210.02500000000001</c:v>
                </c:pt>
                <c:pt idx="514">
                  <c:v>234.93899999999999</c:v>
                </c:pt>
                <c:pt idx="515">
                  <c:v>212.03299999999999</c:v>
                </c:pt>
                <c:pt idx="516">
                  <c:v>241.096</c:v>
                </c:pt>
                <c:pt idx="517">
                  <c:v>247.28899999999999</c:v>
                </c:pt>
                <c:pt idx="518">
                  <c:v>257.63600000000002</c:v>
                </c:pt>
                <c:pt idx="519">
                  <c:v>236.81899999999999</c:v>
                </c:pt>
                <c:pt idx="520">
                  <c:v>238.857</c:v>
                </c:pt>
                <c:pt idx="521">
                  <c:v>215.97300000000001</c:v>
                </c:pt>
                <c:pt idx="522">
                  <c:v>255.387</c:v>
                </c:pt>
                <c:pt idx="523">
                  <c:v>205.52099999999999</c:v>
                </c:pt>
                <c:pt idx="524">
                  <c:v>236.62100000000001</c:v>
                </c:pt>
                <c:pt idx="525">
                  <c:v>205.452</c:v>
                </c:pt>
                <c:pt idx="526">
                  <c:v>232.39099999999999</c:v>
                </c:pt>
                <c:pt idx="527">
                  <c:v>221.98</c:v>
                </c:pt>
                <c:pt idx="528">
                  <c:v>211.571</c:v>
                </c:pt>
                <c:pt idx="529">
                  <c:v>221.905</c:v>
                </c:pt>
                <c:pt idx="530">
                  <c:v>219.79400000000001</c:v>
                </c:pt>
                <c:pt idx="531">
                  <c:v>230.12299999999999</c:v>
                </c:pt>
                <c:pt idx="532">
                  <c:v>223.86600000000001</c:v>
                </c:pt>
                <c:pt idx="533">
                  <c:v>234.191</c:v>
                </c:pt>
                <c:pt idx="534">
                  <c:v>242.44</c:v>
                </c:pt>
                <c:pt idx="535">
                  <c:v>203.035</c:v>
                </c:pt>
                <c:pt idx="536">
                  <c:v>211.28700000000001</c:v>
                </c:pt>
                <c:pt idx="537">
                  <c:v>223.678</c:v>
                </c:pt>
                <c:pt idx="538">
                  <c:v>221.57</c:v>
                </c:pt>
                <c:pt idx="539">
                  <c:v>217.392</c:v>
                </c:pt>
                <c:pt idx="540">
                  <c:v>235.98599999999999</c:v>
                </c:pt>
                <c:pt idx="541">
                  <c:v>180.06399999999999</c:v>
                </c:pt>
                <c:pt idx="542">
                  <c:v>190.38</c:v>
                </c:pt>
                <c:pt idx="543">
                  <c:v>221.38399999999999</c:v>
                </c:pt>
                <c:pt idx="544">
                  <c:v>219.27799999999999</c:v>
                </c:pt>
                <c:pt idx="545">
                  <c:v>200.626</c:v>
                </c:pt>
                <c:pt idx="546">
                  <c:v>215.06800000000001</c:v>
                </c:pt>
                <c:pt idx="547">
                  <c:v>221.23500000000001</c:v>
                </c:pt>
                <c:pt idx="548">
                  <c:v>227.399</c:v>
                </c:pt>
                <c:pt idx="549">
                  <c:v>217.02600000000001</c:v>
                </c:pt>
                <c:pt idx="550">
                  <c:v>219.05699999999999</c:v>
                </c:pt>
                <c:pt idx="551">
                  <c:v>202.49</c:v>
                </c:pt>
                <c:pt idx="552">
                  <c:v>206.58799999999999</c:v>
                </c:pt>
                <c:pt idx="553">
                  <c:v>268.51900000000001</c:v>
                </c:pt>
                <c:pt idx="554">
                  <c:v>266.40800000000002</c:v>
                </c:pt>
                <c:pt idx="555">
                  <c:v>227.13200000000001</c:v>
                </c:pt>
                <c:pt idx="556">
                  <c:v>227.09299999999999</c:v>
                </c:pt>
                <c:pt idx="557">
                  <c:v>229.119</c:v>
                </c:pt>
                <c:pt idx="558">
                  <c:v>216.69800000000001</c:v>
                </c:pt>
                <c:pt idx="559">
                  <c:v>220.78899999999999</c:v>
                </c:pt>
                <c:pt idx="560">
                  <c:v>220.751</c:v>
                </c:pt>
                <c:pt idx="561">
                  <c:v>193.898</c:v>
                </c:pt>
                <c:pt idx="562">
                  <c:v>228.92699999999999</c:v>
                </c:pt>
                <c:pt idx="563">
                  <c:v>220.64</c:v>
                </c:pt>
                <c:pt idx="564">
                  <c:v>230.911</c:v>
                </c:pt>
                <c:pt idx="565">
                  <c:v>214.38200000000001</c:v>
                </c:pt>
                <c:pt idx="566">
                  <c:v>208.16200000000001</c:v>
                </c:pt>
                <c:pt idx="567">
                  <c:v>236.977</c:v>
                </c:pt>
                <c:pt idx="568">
                  <c:v>216.334</c:v>
                </c:pt>
                <c:pt idx="569">
                  <c:v>243.077</c:v>
                </c:pt>
                <c:pt idx="570">
                  <c:v>222.44</c:v>
                </c:pt>
                <c:pt idx="571">
                  <c:v>216.22399999999999</c:v>
                </c:pt>
                <c:pt idx="572">
                  <c:v>240.89500000000001</c:v>
                </c:pt>
                <c:pt idx="573">
                  <c:v>224.386</c:v>
                </c:pt>
                <c:pt idx="574">
                  <c:v>228.465</c:v>
                </c:pt>
                <c:pt idx="575">
                  <c:v>203.73099999999999</c:v>
                </c:pt>
                <c:pt idx="576">
                  <c:v>220.15700000000001</c:v>
                </c:pt>
                <c:pt idx="577">
                  <c:v>218.06299999999999</c:v>
                </c:pt>
                <c:pt idx="578">
                  <c:v>205.685</c:v>
                </c:pt>
                <c:pt idx="579">
                  <c:v>209.76400000000001</c:v>
                </c:pt>
                <c:pt idx="580">
                  <c:v>236.458</c:v>
                </c:pt>
                <c:pt idx="581">
                  <c:v>199.41399999999999</c:v>
                </c:pt>
                <c:pt idx="582">
                  <c:v>211.71299999999999</c:v>
                </c:pt>
                <c:pt idx="583">
                  <c:v>203.45699999999999</c:v>
                </c:pt>
                <c:pt idx="584">
                  <c:v>219.86099999999999</c:v>
                </c:pt>
                <c:pt idx="585">
                  <c:v>213.66</c:v>
                </c:pt>
                <c:pt idx="586">
                  <c:v>223.89500000000001</c:v>
                </c:pt>
                <c:pt idx="587">
                  <c:v>184.83600000000001</c:v>
                </c:pt>
                <c:pt idx="588">
                  <c:v>219.71299999999999</c:v>
                </c:pt>
                <c:pt idx="589">
                  <c:v>223.78200000000001</c:v>
                </c:pt>
                <c:pt idx="590">
                  <c:v>192.953</c:v>
                </c:pt>
                <c:pt idx="591">
                  <c:v>246.28200000000001</c:v>
                </c:pt>
                <c:pt idx="592">
                  <c:v>219.56399999999999</c:v>
                </c:pt>
                <c:pt idx="593">
                  <c:v>219.52699999999999</c:v>
                </c:pt>
                <c:pt idx="594">
                  <c:v>213.33600000000001</c:v>
                </c:pt>
                <c:pt idx="595">
                  <c:v>219.453</c:v>
                </c:pt>
                <c:pt idx="596">
                  <c:v>217.36600000000001</c:v>
                </c:pt>
                <c:pt idx="597">
                  <c:v>229.631</c:v>
                </c:pt>
                <c:pt idx="598">
                  <c:v>221.392</c:v>
                </c:pt>
                <c:pt idx="599">
                  <c:v>215.20599999999999</c:v>
                </c:pt>
                <c:pt idx="600">
                  <c:v>227.465</c:v>
                </c:pt>
                <c:pt idx="601">
                  <c:v>221.28</c:v>
                </c:pt>
                <c:pt idx="602">
                  <c:v>198.709</c:v>
                </c:pt>
                <c:pt idx="603">
                  <c:v>196.62700000000001</c:v>
                </c:pt>
                <c:pt idx="604">
                  <c:v>217.07300000000001</c:v>
                </c:pt>
                <c:pt idx="605">
                  <c:v>237.511</c:v>
                </c:pt>
                <c:pt idx="606">
                  <c:v>214.952</c:v>
                </c:pt>
                <c:pt idx="607">
                  <c:v>229.244</c:v>
                </c:pt>
                <c:pt idx="608">
                  <c:v>235.34399999999999</c:v>
                </c:pt>
                <c:pt idx="609">
                  <c:v>229.166</c:v>
                </c:pt>
                <c:pt idx="610">
                  <c:v>208.67</c:v>
                </c:pt>
                <c:pt idx="611">
                  <c:v>206.589</c:v>
                </c:pt>
                <c:pt idx="612">
                  <c:v>229.05</c:v>
                </c:pt>
                <c:pt idx="613">
                  <c:v>202.43</c:v>
                </c:pt>
                <c:pt idx="614">
                  <c:v>235.10599999999999</c:v>
                </c:pt>
                <c:pt idx="615">
                  <c:v>216.67</c:v>
                </c:pt>
                <c:pt idx="616">
                  <c:v>208.458</c:v>
                </c:pt>
                <c:pt idx="617">
                  <c:v>222.727</c:v>
                </c:pt>
                <c:pt idx="618">
                  <c:v>192.04400000000001</c:v>
                </c:pt>
                <c:pt idx="619">
                  <c:v>198.13900000000001</c:v>
                </c:pt>
                <c:pt idx="620">
                  <c:v>208.31800000000001</c:v>
                </c:pt>
                <c:pt idx="621">
                  <c:v>206.24</c:v>
                </c:pt>
                <c:pt idx="622">
                  <c:v>236.83</c:v>
                </c:pt>
                <c:pt idx="623">
                  <c:v>208.21199999999999</c:v>
                </c:pt>
                <c:pt idx="624">
                  <c:v>202.054</c:v>
                </c:pt>
                <c:pt idx="625">
                  <c:v>195.898</c:v>
                </c:pt>
                <c:pt idx="626">
                  <c:v>234.63</c:v>
                </c:pt>
                <c:pt idx="627">
                  <c:v>212.15100000000001</c:v>
                </c:pt>
                <c:pt idx="628">
                  <c:v>201.917</c:v>
                </c:pt>
                <c:pt idx="629">
                  <c:v>216.15799999999999</c:v>
                </c:pt>
                <c:pt idx="630">
                  <c:v>238.54900000000001</c:v>
                </c:pt>
                <c:pt idx="631">
                  <c:v>222.2</c:v>
                </c:pt>
                <c:pt idx="632">
                  <c:v>220.125</c:v>
                </c:pt>
                <c:pt idx="633">
                  <c:v>234.352</c:v>
                </c:pt>
                <c:pt idx="634">
                  <c:v>211.9</c:v>
                </c:pt>
                <c:pt idx="635">
                  <c:v>199.64099999999999</c:v>
                </c:pt>
                <c:pt idx="636">
                  <c:v>215.90199999999999</c:v>
                </c:pt>
                <c:pt idx="637">
                  <c:v>228.084</c:v>
                </c:pt>
                <c:pt idx="638">
                  <c:v>226.01</c:v>
                </c:pt>
                <c:pt idx="639">
                  <c:v>201.542</c:v>
                </c:pt>
                <c:pt idx="640">
                  <c:v>232.04</c:v>
                </c:pt>
                <c:pt idx="641">
                  <c:v>211.65</c:v>
                </c:pt>
                <c:pt idx="642">
                  <c:v>195.33600000000001</c:v>
                </c:pt>
                <c:pt idx="643">
                  <c:v>213.61199999999999</c:v>
                </c:pt>
                <c:pt idx="644">
                  <c:v>203.40600000000001</c:v>
                </c:pt>
                <c:pt idx="645">
                  <c:v>209.47300000000001</c:v>
                </c:pt>
                <c:pt idx="646">
                  <c:v>207.404</c:v>
                </c:pt>
                <c:pt idx="647">
                  <c:v>223.63300000000001</c:v>
                </c:pt>
                <c:pt idx="648">
                  <c:v>213.43199999999999</c:v>
                </c:pt>
                <c:pt idx="649">
                  <c:v>221.52500000000001</c:v>
                </c:pt>
                <c:pt idx="650">
                  <c:v>215.39099999999999</c:v>
                </c:pt>
                <c:pt idx="651">
                  <c:v>219.41800000000001</c:v>
                </c:pt>
                <c:pt idx="652">
                  <c:v>205.16200000000001</c:v>
                </c:pt>
                <c:pt idx="653">
                  <c:v>223.40600000000001</c:v>
                </c:pt>
                <c:pt idx="654">
                  <c:v>184.786</c:v>
                </c:pt>
                <c:pt idx="655">
                  <c:v>186.785</c:v>
                </c:pt>
                <c:pt idx="656">
                  <c:v>209.083</c:v>
                </c:pt>
                <c:pt idx="657">
                  <c:v>186.72200000000001</c:v>
                </c:pt>
                <c:pt idx="658">
                  <c:v>211.041</c:v>
                </c:pt>
                <c:pt idx="659">
                  <c:v>202.89</c:v>
                </c:pt>
                <c:pt idx="660">
                  <c:v>182.57</c:v>
                </c:pt>
                <c:pt idx="661">
                  <c:v>198.76499999999999</c:v>
                </c:pt>
                <c:pt idx="662">
                  <c:v>202.78700000000001</c:v>
                </c:pt>
                <c:pt idx="663">
                  <c:v>214.91800000000001</c:v>
                </c:pt>
                <c:pt idx="664">
                  <c:v>225.017</c:v>
                </c:pt>
                <c:pt idx="665">
                  <c:v>186.46899999999999</c:v>
                </c:pt>
                <c:pt idx="666">
                  <c:v>228.994</c:v>
                </c:pt>
                <c:pt idx="667">
                  <c:v>196.53700000000001</c:v>
                </c:pt>
                <c:pt idx="668">
                  <c:v>237.02</c:v>
                </c:pt>
                <c:pt idx="669">
                  <c:v>194.44499999999999</c:v>
                </c:pt>
                <c:pt idx="670">
                  <c:v>190.36199999999999</c:v>
                </c:pt>
                <c:pt idx="671">
                  <c:v>230.82499999999999</c:v>
                </c:pt>
                <c:pt idx="672">
                  <c:v>204.46799999999999</c:v>
                </c:pt>
                <c:pt idx="673">
                  <c:v>206.458</c:v>
                </c:pt>
                <c:pt idx="674">
                  <c:v>224.636</c:v>
                </c:pt>
                <c:pt idx="675">
                  <c:v>198.29400000000001</c:v>
                </c:pt>
                <c:pt idx="676">
                  <c:v>190.16800000000001</c:v>
                </c:pt>
                <c:pt idx="677">
                  <c:v>218.45400000000001</c:v>
                </c:pt>
                <c:pt idx="678">
                  <c:v>194.148</c:v>
                </c:pt>
                <c:pt idx="679">
                  <c:v>184.005</c:v>
                </c:pt>
                <c:pt idx="680">
                  <c:v>218.34299999999999</c:v>
                </c:pt>
                <c:pt idx="681">
                  <c:v>202.13499999999999</c:v>
                </c:pt>
                <c:pt idx="682">
                  <c:v>208.16399999999999</c:v>
                </c:pt>
                <c:pt idx="683">
                  <c:v>212.17</c:v>
                </c:pt>
                <c:pt idx="684">
                  <c:v>216.17400000000001</c:v>
                </c:pt>
                <c:pt idx="685">
                  <c:v>199.97800000000001</c:v>
                </c:pt>
                <c:pt idx="686">
                  <c:v>201.964</c:v>
                </c:pt>
                <c:pt idx="687">
                  <c:v>203.94900000000001</c:v>
                </c:pt>
                <c:pt idx="688">
                  <c:v>197.857</c:v>
                </c:pt>
                <c:pt idx="689">
                  <c:v>215.99100000000001</c:v>
                </c:pt>
                <c:pt idx="690">
                  <c:v>197.79</c:v>
                </c:pt>
                <c:pt idx="691">
                  <c:v>205.828</c:v>
                </c:pt>
                <c:pt idx="692">
                  <c:v>209.828</c:v>
                </c:pt>
                <c:pt idx="693">
                  <c:v>175.5</c:v>
                </c:pt>
                <c:pt idx="694">
                  <c:v>191.60499999999999</c:v>
                </c:pt>
                <c:pt idx="695">
                  <c:v>219.804</c:v>
                </c:pt>
                <c:pt idx="696">
                  <c:v>201.62100000000001</c:v>
                </c:pt>
                <c:pt idx="697">
                  <c:v>193.523</c:v>
                </c:pt>
                <c:pt idx="698">
                  <c:v>189.46</c:v>
                </c:pt>
                <c:pt idx="699">
                  <c:v>189.42699999999999</c:v>
                </c:pt>
                <c:pt idx="700">
                  <c:v>239.76599999999999</c:v>
                </c:pt>
                <c:pt idx="701">
                  <c:v>197.42099999999999</c:v>
                </c:pt>
                <c:pt idx="702">
                  <c:v>207.458</c:v>
                </c:pt>
                <c:pt idx="703">
                  <c:v>219.506</c:v>
                </c:pt>
                <c:pt idx="704">
                  <c:v>187.25299999999999</c:v>
                </c:pt>
                <c:pt idx="705">
                  <c:v>197.28700000000001</c:v>
                </c:pt>
                <c:pt idx="706">
                  <c:v>207.31700000000001</c:v>
                </c:pt>
                <c:pt idx="707">
                  <c:v>201.245</c:v>
                </c:pt>
                <c:pt idx="708">
                  <c:v>201.21100000000001</c:v>
                </c:pt>
                <c:pt idx="709">
                  <c:v>193.12899999999999</c:v>
                </c:pt>
                <c:pt idx="710">
                  <c:v>197.119</c:v>
                </c:pt>
                <c:pt idx="711">
                  <c:v>195.07499999999999</c:v>
                </c:pt>
                <c:pt idx="712">
                  <c:v>215.149</c:v>
                </c:pt>
                <c:pt idx="713">
                  <c:v>182.946</c:v>
                </c:pt>
                <c:pt idx="714">
                  <c:v>188.94499999999999</c:v>
                </c:pt>
                <c:pt idx="715">
                  <c:v>196.952</c:v>
                </c:pt>
                <c:pt idx="716">
                  <c:v>231.078</c:v>
                </c:pt>
                <c:pt idx="717">
                  <c:v>196.88499999999999</c:v>
                </c:pt>
                <c:pt idx="718">
                  <c:v>202.87799999999999</c:v>
                </c:pt>
                <c:pt idx="719">
                  <c:v>208.86799999999999</c:v>
                </c:pt>
                <c:pt idx="720">
                  <c:v>184.73699999999999</c:v>
                </c:pt>
                <c:pt idx="721">
                  <c:v>190.72800000000001</c:v>
                </c:pt>
                <c:pt idx="722">
                  <c:v>214.78399999999999</c:v>
                </c:pt>
                <c:pt idx="723">
                  <c:v>198.691</c:v>
                </c:pt>
                <c:pt idx="724">
                  <c:v>202.67099999999999</c:v>
                </c:pt>
                <c:pt idx="725">
                  <c:v>184.58</c:v>
                </c:pt>
                <c:pt idx="726">
                  <c:v>212.63200000000001</c:v>
                </c:pt>
                <c:pt idx="727">
                  <c:v>184.517</c:v>
                </c:pt>
                <c:pt idx="728">
                  <c:v>190.501</c:v>
                </c:pt>
                <c:pt idx="729">
                  <c:v>196.48400000000001</c:v>
                </c:pt>
                <c:pt idx="730">
                  <c:v>184.423</c:v>
                </c:pt>
                <c:pt idx="731">
                  <c:v>200.42500000000001</c:v>
                </c:pt>
                <c:pt idx="732">
                  <c:v>200.39099999999999</c:v>
                </c:pt>
                <c:pt idx="733">
                  <c:v>192.34299999999999</c:v>
                </c:pt>
                <c:pt idx="734">
                  <c:v>206.333</c:v>
                </c:pt>
                <c:pt idx="735">
                  <c:v>180.26</c:v>
                </c:pt>
                <c:pt idx="736">
                  <c:v>216.27500000000001</c:v>
                </c:pt>
                <c:pt idx="737">
                  <c:v>174.19200000000001</c:v>
                </c:pt>
                <c:pt idx="738">
                  <c:v>184.172</c:v>
                </c:pt>
                <c:pt idx="739">
                  <c:v>198.15100000000001</c:v>
                </c:pt>
                <c:pt idx="740">
                  <c:v>244.14500000000001</c:v>
                </c:pt>
                <c:pt idx="741">
                  <c:v>228.096</c:v>
                </c:pt>
                <c:pt idx="742">
                  <c:v>228.05799999999999</c:v>
                </c:pt>
                <c:pt idx="743">
                  <c:v>240.02</c:v>
                </c:pt>
                <c:pt idx="744">
                  <c:v>195.983</c:v>
                </c:pt>
                <c:pt idx="745">
                  <c:v>227.941</c:v>
                </c:pt>
                <c:pt idx="746">
                  <c:v>193.917</c:v>
                </c:pt>
                <c:pt idx="747">
                  <c:v>199.88</c:v>
                </c:pt>
                <c:pt idx="748">
                  <c:v>177.863</c:v>
                </c:pt>
                <c:pt idx="749">
                  <c:v>169.84</c:v>
                </c:pt>
                <c:pt idx="750">
                  <c:v>193.785</c:v>
                </c:pt>
                <c:pt idx="751">
                  <c:v>193.75200000000001</c:v>
                </c:pt>
                <c:pt idx="752">
                  <c:v>179.739</c:v>
                </c:pt>
                <c:pt idx="753">
                  <c:v>195.68299999999999</c:v>
                </c:pt>
                <c:pt idx="754">
                  <c:v>221.60300000000001</c:v>
                </c:pt>
                <c:pt idx="755">
                  <c:v>213.58099999999999</c:v>
                </c:pt>
                <c:pt idx="756">
                  <c:v>173.62899999999999</c:v>
                </c:pt>
                <c:pt idx="757">
                  <c:v>205.52600000000001</c:v>
                </c:pt>
                <c:pt idx="758">
                  <c:v>181.55</c:v>
                </c:pt>
                <c:pt idx="759">
                  <c:v>181.52</c:v>
                </c:pt>
                <c:pt idx="760">
                  <c:v>207.416</c:v>
                </c:pt>
                <c:pt idx="761">
                  <c:v>179.464</c:v>
                </c:pt>
                <c:pt idx="762">
                  <c:v>199.37</c:v>
                </c:pt>
                <c:pt idx="763">
                  <c:v>171.429</c:v>
                </c:pt>
                <c:pt idx="764">
                  <c:v>219.232</c:v>
                </c:pt>
                <c:pt idx="765">
                  <c:v>171.37100000000001</c:v>
                </c:pt>
                <c:pt idx="766">
                  <c:v>201.226</c:v>
                </c:pt>
                <c:pt idx="767">
                  <c:v>205.17599999999999</c:v>
                </c:pt>
                <c:pt idx="768">
                  <c:v>189.208</c:v>
                </c:pt>
                <c:pt idx="769">
                  <c:v>191.167</c:v>
                </c:pt>
                <c:pt idx="770">
                  <c:v>183.17</c:v>
                </c:pt>
                <c:pt idx="771">
                  <c:v>201.05500000000001</c:v>
                </c:pt>
                <c:pt idx="772">
                  <c:v>187.089</c:v>
                </c:pt>
                <c:pt idx="773">
                  <c:v>212.92599999999999</c:v>
                </c:pt>
                <c:pt idx="774">
                  <c:v>185.035</c:v>
                </c:pt>
                <c:pt idx="775">
                  <c:v>190.971</c:v>
                </c:pt>
                <c:pt idx="776">
                  <c:v>192.928</c:v>
                </c:pt>
                <c:pt idx="777">
                  <c:v>178.97499999999999</c:v>
                </c:pt>
                <c:pt idx="778">
                  <c:v>208.768</c:v>
                </c:pt>
                <c:pt idx="779">
                  <c:v>188.85300000000001</c:v>
                </c:pt>
                <c:pt idx="780">
                  <c:v>210.684</c:v>
                </c:pt>
                <c:pt idx="781">
                  <c:v>176.86500000000001</c:v>
                </c:pt>
                <c:pt idx="782">
                  <c:v>164.91399999999999</c:v>
                </c:pt>
                <c:pt idx="783">
                  <c:v>172.83199999999999</c:v>
                </c:pt>
                <c:pt idx="784">
                  <c:v>210.541</c:v>
                </c:pt>
                <c:pt idx="785">
                  <c:v>200.57499999999999</c:v>
                </c:pt>
                <c:pt idx="786">
                  <c:v>188.62799999999999</c:v>
                </c:pt>
                <c:pt idx="787">
                  <c:v>196.536</c:v>
                </c:pt>
                <c:pt idx="788">
                  <c:v>202.45699999999999</c:v>
                </c:pt>
                <c:pt idx="789">
                  <c:v>208.376</c:v>
                </c:pt>
                <c:pt idx="790">
                  <c:v>202.38800000000001</c:v>
                </c:pt>
                <c:pt idx="791">
                  <c:v>206.321</c:v>
                </c:pt>
                <c:pt idx="792">
                  <c:v>176.53299999999999</c:v>
                </c:pt>
                <c:pt idx="793">
                  <c:v>196.33500000000001</c:v>
                </c:pt>
                <c:pt idx="794">
                  <c:v>198.28399999999999</c:v>
                </c:pt>
                <c:pt idx="795">
                  <c:v>180.40799999999999</c:v>
                </c:pt>
                <c:pt idx="796">
                  <c:v>182.35900000000001</c:v>
                </c:pt>
                <c:pt idx="797">
                  <c:v>182.328</c:v>
                </c:pt>
                <c:pt idx="798">
                  <c:v>184.27799999999999</c:v>
                </c:pt>
                <c:pt idx="799">
                  <c:v>180.285</c:v>
                </c:pt>
                <c:pt idx="800">
                  <c:v>215.90799999999999</c:v>
                </c:pt>
                <c:pt idx="801">
                  <c:v>200.02799999999999</c:v>
                </c:pt>
                <c:pt idx="802">
                  <c:v>194.053</c:v>
                </c:pt>
                <c:pt idx="803">
                  <c:v>196</c:v>
                </c:pt>
                <c:pt idx="804">
                  <c:v>199.92500000000001</c:v>
                </c:pt>
                <c:pt idx="805">
                  <c:v>203.84899999999999</c:v>
                </c:pt>
                <c:pt idx="806">
                  <c:v>199.857</c:v>
                </c:pt>
                <c:pt idx="807">
                  <c:v>189.93</c:v>
                </c:pt>
                <c:pt idx="808">
                  <c:v>174.07300000000001</c:v>
                </c:pt>
                <c:pt idx="809">
                  <c:v>191.84299999999999</c:v>
                </c:pt>
                <c:pt idx="810">
                  <c:v>199.72</c:v>
                </c:pt>
                <c:pt idx="811">
                  <c:v>187.82300000000001</c:v>
                </c:pt>
                <c:pt idx="812">
                  <c:v>191.745</c:v>
                </c:pt>
                <c:pt idx="813">
                  <c:v>207.523</c:v>
                </c:pt>
                <c:pt idx="814">
                  <c:v>175.87100000000001</c:v>
                </c:pt>
                <c:pt idx="815">
                  <c:v>195.59800000000001</c:v>
                </c:pt>
                <c:pt idx="816">
                  <c:v>205.44200000000001</c:v>
                </c:pt>
                <c:pt idx="817">
                  <c:v>175.78</c:v>
                </c:pt>
                <c:pt idx="818">
                  <c:v>177.72499999999999</c:v>
                </c:pt>
                <c:pt idx="819">
                  <c:v>183.61799999999999</c:v>
                </c:pt>
                <c:pt idx="820">
                  <c:v>171.74199999999999</c:v>
                </c:pt>
                <c:pt idx="821">
                  <c:v>193.42400000000001</c:v>
                </c:pt>
                <c:pt idx="822">
                  <c:v>173.65700000000001</c:v>
                </c:pt>
                <c:pt idx="823">
                  <c:v>177.57300000000001</c:v>
                </c:pt>
                <c:pt idx="824">
                  <c:v>191.352</c:v>
                </c:pt>
                <c:pt idx="825">
                  <c:v>193.291</c:v>
                </c:pt>
                <c:pt idx="826">
                  <c:v>185.37</c:v>
                </c:pt>
                <c:pt idx="827">
                  <c:v>179.423</c:v>
                </c:pt>
                <c:pt idx="828">
                  <c:v>193.19200000000001</c:v>
                </c:pt>
                <c:pt idx="829">
                  <c:v>175.42</c:v>
                </c:pt>
                <c:pt idx="830">
                  <c:v>181.30199999999999</c:v>
                </c:pt>
                <c:pt idx="831">
                  <c:v>161.56700000000001</c:v>
                </c:pt>
                <c:pt idx="832">
                  <c:v>202.91</c:v>
                </c:pt>
                <c:pt idx="833">
                  <c:v>179.239</c:v>
                </c:pt>
                <c:pt idx="834">
                  <c:v>198.90199999999999</c:v>
                </c:pt>
                <c:pt idx="835">
                  <c:v>210.68100000000001</c:v>
                </c:pt>
                <c:pt idx="836">
                  <c:v>173.24100000000001</c:v>
                </c:pt>
                <c:pt idx="837">
                  <c:v>167.30600000000001</c:v>
                </c:pt>
                <c:pt idx="838">
                  <c:v>179.08600000000001</c:v>
                </c:pt>
                <c:pt idx="839">
                  <c:v>175.12</c:v>
                </c:pt>
                <c:pt idx="840">
                  <c:v>171.155</c:v>
                </c:pt>
                <c:pt idx="841">
                  <c:v>202.59700000000001</c:v>
                </c:pt>
                <c:pt idx="842">
                  <c:v>184.863</c:v>
                </c:pt>
                <c:pt idx="843">
                  <c:v>163.202</c:v>
                </c:pt>
                <c:pt idx="844">
                  <c:v>198.56100000000001</c:v>
                </c:pt>
                <c:pt idx="845">
                  <c:v>174.94</c:v>
                </c:pt>
                <c:pt idx="846">
                  <c:v>180.80500000000001</c:v>
                </c:pt>
                <c:pt idx="847">
                  <c:v>182.739</c:v>
                </c:pt>
                <c:pt idx="848">
                  <c:v>190.56700000000001</c:v>
                </c:pt>
                <c:pt idx="849">
                  <c:v>176.78399999999999</c:v>
                </c:pt>
                <c:pt idx="850">
                  <c:v>166.934</c:v>
                </c:pt>
                <c:pt idx="851">
                  <c:v>200.286</c:v>
                </c:pt>
                <c:pt idx="852">
                  <c:v>174.73</c:v>
                </c:pt>
                <c:pt idx="853">
                  <c:v>182.55199999999999</c:v>
                </c:pt>
                <c:pt idx="854">
                  <c:v>194.29599999999999</c:v>
                </c:pt>
                <c:pt idx="855">
                  <c:v>160.904</c:v>
                </c:pt>
                <c:pt idx="856">
                  <c:v>156.953</c:v>
                </c:pt>
                <c:pt idx="857">
                  <c:v>190.273</c:v>
                </c:pt>
                <c:pt idx="858">
                  <c:v>172.589</c:v>
                </c:pt>
                <c:pt idx="859">
                  <c:v>194.12899999999999</c:v>
                </c:pt>
                <c:pt idx="860">
                  <c:v>176.45099999999999</c:v>
                </c:pt>
                <c:pt idx="861">
                  <c:v>168.58</c:v>
                </c:pt>
                <c:pt idx="862">
                  <c:v>174.43</c:v>
                </c:pt>
                <c:pt idx="863">
                  <c:v>195.95599999999999</c:v>
                </c:pt>
                <c:pt idx="864">
                  <c:v>205.71799999999999</c:v>
                </c:pt>
                <c:pt idx="865">
                  <c:v>180.21700000000001</c:v>
                </c:pt>
                <c:pt idx="866">
                  <c:v>193.89599999999999</c:v>
                </c:pt>
                <c:pt idx="867">
                  <c:v>178.197</c:v>
                </c:pt>
                <c:pt idx="868">
                  <c:v>174.251</c:v>
                </c:pt>
                <c:pt idx="869">
                  <c:v>211.41399999999999</c:v>
                </c:pt>
                <c:pt idx="870">
                  <c:v>158.53299999999999</c:v>
                </c:pt>
                <c:pt idx="871">
                  <c:v>166.334</c:v>
                </c:pt>
                <c:pt idx="872">
                  <c:v>191.74</c:v>
                </c:pt>
                <c:pt idx="873">
                  <c:v>201.488</c:v>
                </c:pt>
                <c:pt idx="874">
                  <c:v>166.24799999999999</c:v>
                </c:pt>
                <c:pt idx="875">
                  <c:v>166.21899999999999</c:v>
                </c:pt>
                <c:pt idx="876">
                  <c:v>220.93600000000001</c:v>
                </c:pt>
                <c:pt idx="877">
                  <c:v>179.846</c:v>
                </c:pt>
                <c:pt idx="878">
                  <c:v>179.815</c:v>
                </c:pt>
                <c:pt idx="879">
                  <c:v>171.96799999999999</c:v>
                </c:pt>
                <c:pt idx="880">
                  <c:v>175.846</c:v>
                </c:pt>
                <c:pt idx="881">
                  <c:v>179.72300000000001</c:v>
                </c:pt>
                <c:pt idx="882">
                  <c:v>177.739</c:v>
                </c:pt>
                <c:pt idx="883">
                  <c:v>160.13300000000001</c:v>
                </c:pt>
                <c:pt idx="884">
                  <c:v>195.25</c:v>
                </c:pt>
                <c:pt idx="885">
                  <c:v>195.21700000000001</c:v>
                </c:pt>
                <c:pt idx="886">
                  <c:v>185.42400000000001</c:v>
                </c:pt>
                <c:pt idx="887">
                  <c:v>158.071</c:v>
                </c:pt>
                <c:pt idx="888">
                  <c:v>177.55600000000001</c:v>
                </c:pt>
                <c:pt idx="889">
                  <c:v>158.017</c:v>
                </c:pt>
                <c:pt idx="890">
                  <c:v>177.495</c:v>
                </c:pt>
                <c:pt idx="891">
                  <c:v>175.51400000000001</c:v>
                </c:pt>
                <c:pt idx="892">
                  <c:v>165.73500000000001</c:v>
                </c:pt>
                <c:pt idx="893">
                  <c:v>169.60499999999999</c:v>
                </c:pt>
                <c:pt idx="894">
                  <c:v>163.72800000000001</c:v>
                </c:pt>
                <c:pt idx="895">
                  <c:v>175.393</c:v>
                </c:pt>
                <c:pt idx="896">
                  <c:v>179.26</c:v>
                </c:pt>
                <c:pt idx="897">
                  <c:v>188.97</c:v>
                </c:pt>
                <c:pt idx="898">
                  <c:v>185.042</c:v>
                </c:pt>
                <c:pt idx="899">
                  <c:v>194.74700000000001</c:v>
                </c:pt>
                <c:pt idx="900">
                  <c:v>159.66499999999999</c:v>
                </c:pt>
                <c:pt idx="901">
                  <c:v>190.78700000000001</c:v>
                </c:pt>
                <c:pt idx="902">
                  <c:v>179.07499999999999</c:v>
                </c:pt>
                <c:pt idx="903">
                  <c:v>196.559</c:v>
                </c:pt>
                <c:pt idx="904">
                  <c:v>173.17599999999999</c:v>
                </c:pt>
                <c:pt idx="905">
                  <c:v>192.601</c:v>
                </c:pt>
                <c:pt idx="906">
                  <c:v>161.446</c:v>
                </c:pt>
                <c:pt idx="907">
                  <c:v>169.197</c:v>
                </c:pt>
                <c:pt idx="908">
                  <c:v>178.89</c:v>
                </c:pt>
                <c:pt idx="909">
                  <c:v>151.642</c:v>
                </c:pt>
                <c:pt idx="910">
                  <c:v>182.71600000000001</c:v>
                </c:pt>
                <c:pt idx="911">
                  <c:v>209.893</c:v>
                </c:pt>
                <c:pt idx="912">
                  <c:v>196.255</c:v>
                </c:pt>
                <c:pt idx="913">
                  <c:v>192.33600000000001</c:v>
                </c:pt>
                <c:pt idx="914">
                  <c:v>172.87799999999999</c:v>
                </c:pt>
                <c:pt idx="915">
                  <c:v>178.67500000000001</c:v>
                </c:pt>
                <c:pt idx="916">
                  <c:v>166.99299999999999</c:v>
                </c:pt>
                <c:pt idx="917">
                  <c:v>182.49600000000001</c:v>
                </c:pt>
                <c:pt idx="918">
                  <c:v>180.524</c:v>
                </c:pt>
                <c:pt idx="919">
                  <c:v>157.203</c:v>
                </c:pt>
                <c:pt idx="920">
                  <c:v>176.58099999999999</c:v>
                </c:pt>
                <c:pt idx="921">
                  <c:v>186.251</c:v>
                </c:pt>
                <c:pt idx="922">
                  <c:v>164.881</c:v>
                </c:pt>
                <c:pt idx="923">
                  <c:v>159.03399999999999</c:v>
                </c:pt>
                <c:pt idx="924">
                  <c:v>168.703</c:v>
                </c:pt>
                <c:pt idx="925">
                  <c:v>201.63300000000001</c:v>
                </c:pt>
                <c:pt idx="926">
                  <c:v>172.52099999999999</c:v>
                </c:pt>
                <c:pt idx="927">
                  <c:v>153.11000000000001</c:v>
                </c:pt>
                <c:pt idx="928">
                  <c:v>168.58600000000001</c:v>
                </c:pt>
                <c:pt idx="929">
                  <c:v>184.05699999999999</c:v>
                </c:pt>
                <c:pt idx="930">
                  <c:v>180.15100000000001</c:v>
                </c:pt>
                <c:pt idx="931">
                  <c:v>170.43600000000001</c:v>
                </c:pt>
                <c:pt idx="932">
                  <c:v>176.21600000000001</c:v>
                </c:pt>
                <c:pt idx="933">
                  <c:v>176.185</c:v>
                </c:pt>
                <c:pt idx="934">
                  <c:v>152.92599999999999</c:v>
                </c:pt>
                <c:pt idx="935">
                  <c:v>181.93100000000001</c:v>
                </c:pt>
                <c:pt idx="936">
                  <c:v>166.41900000000001</c:v>
                </c:pt>
                <c:pt idx="937">
                  <c:v>177.999</c:v>
                </c:pt>
                <c:pt idx="938">
                  <c:v>170.23</c:v>
                </c:pt>
                <c:pt idx="939">
                  <c:v>187.608</c:v>
                </c:pt>
                <c:pt idx="940">
                  <c:v>181.774</c:v>
                </c:pt>
                <c:pt idx="941">
                  <c:v>164.34200000000001</c:v>
                </c:pt>
                <c:pt idx="942">
                  <c:v>175.91200000000001</c:v>
                </c:pt>
                <c:pt idx="943">
                  <c:v>191.34399999999999</c:v>
                </c:pt>
                <c:pt idx="944">
                  <c:v>185.51400000000001</c:v>
                </c:pt>
                <c:pt idx="945">
                  <c:v>139.11099999999999</c:v>
                </c:pt>
                <c:pt idx="946">
                  <c:v>175.791</c:v>
                </c:pt>
                <c:pt idx="947">
                  <c:v>162.24100000000001</c:v>
                </c:pt>
                <c:pt idx="948">
                  <c:v>181.524</c:v>
                </c:pt>
                <c:pt idx="949">
                  <c:v>185.35400000000001</c:v>
                </c:pt>
                <c:pt idx="950">
                  <c:v>148.64400000000001</c:v>
                </c:pt>
                <c:pt idx="951">
                  <c:v>160.19800000000001</c:v>
                </c:pt>
                <c:pt idx="952">
                  <c:v>189.11699999999999</c:v>
                </c:pt>
                <c:pt idx="953">
                  <c:v>177.50800000000001</c:v>
                </c:pt>
                <c:pt idx="954">
                  <c:v>144.68299999999999</c:v>
                </c:pt>
                <c:pt idx="955">
                  <c:v>187.09100000000001</c:v>
                </c:pt>
                <c:pt idx="956">
                  <c:v>179.345</c:v>
                </c:pt>
                <c:pt idx="957">
                  <c:v>150.392</c:v>
                </c:pt>
                <c:pt idx="958">
                  <c:v>177.35499999999999</c:v>
                </c:pt>
                <c:pt idx="959">
                  <c:v>171.542</c:v>
                </c:pt>
                <c:pt idx="960">
                  <c:v>183.07499999999999</c:v>
                </c:pt>
                <c:pt idx="961">
                  <c:v>157.995</c:v>
                </c:pt>
                <c:pt idx="962">
                  <c:v>148.33600000000001</c:v>
                </c:pt>
                <c:pt idx="963">
                  <c:v>169.49700000000001</c:v>
                </c:pt>
                <c:pt idx="964">
                  <c:v>165.61699999999999</c:v>
                </c:pt>
                <c:pt idx="965">
                  <c:v>163.66300000000001</c:v>
                </c:pt>
                <c:pt idx="966">
                  <c:v>154.00899999999999</c:v>
                </c:pt>
                <c:pt idx="967">
                  <c:v>153.982</c:v>
                </c:pt>
                <c:pt idx="968">
                  <c:v>192.44399999999999</c:v>
                </c:pt>
                <c:pt idx="969">
                  <c:v>171.24600000000001</c:v>
                </c:pt>
                <c:pt idx="970">
                  <c:v>175.06399999999999</c:v>
                </c:pt>
                <c:pt idx="971">
                  <c:v>173.11</c:v>
                </c:pt>
                <c:pt idx="972">
                  <c:v>134.61799999999999</c:v>
                </c:pt>
                <c:pt idx="973">
                  <c:v>163.43600000000001</c:v>
                </c:pt>
                <c:pt idx="974">
                  <c:v>157.64099999999999</c:v>
                </c:pt>
                <c:pt idx="975">
                  <c:v>161.458</c:v>
                </c:pt>
                <c:pt idx="976">
                  <c:v>180.648</c:v>
                </c:pt>
                <c:pt idx="977">
                  <c:v>180.61699999999999</c:v>
                </c:pt>
                <c:pt idx="978">
                  <c:v>186.34899999999999</c:v>
                </c:pt>
                <c:pt idx="979">
                  <c:v>172.87100000000001</c:v>
                </c:pt>
                <c:pt idx="980">
                  <c:v>176.68199999999999</c:v>
                </c:pt>
                <c:pt idx="981">
                  <c:v>142.089</c:v>
                </c:pt>
                <c:pt idx="982">
                  <c:v>165.102</c:v>
                </c:pt>
                <c:pt idx="983">
                  <c:v>159.315</c:v>
                </c:pt>
                <c:pt idx="984">
                  <c:v>161.20699999999999</c:v>
                </c:pt>
                <c:pt idx="985">
                  <c:v>197.636</c:v>
                </c:pt>
                <c:pt idx="986">
                  <c:v>166.90600000000001</c:v>
                </c:pt>
                <c:pt idx="987">
                  <c:v>159.20500000000001</c:v>
                </c:pt>
                <c:pt idx="988">
                  <c:v>166.84899999999999</c:v>
                </c:pt>
                <c:pt idx="989">
                  <c:v>161.06700000000001</c:v>
                </c:pt>
                <c:pt idx="990">
                  <c:v>147.62</c:v>
                </c:pt>
                <c:pt idx="991">
                  <c:v>191.68</c:v>
                </c:pt>
                <c:pt idx="992">
                  <c:v>164.81700000000001</c:v>
                </c:pt>
                <c:pt idx="993">
                  <c:v>176.285</c:v>
                </c:pt>
                <c:pt idx="994">
                  <c:v>182.00200000000001</c:v>
                </c:pt>
                <c:pt idx="995">
                  <c:v>158.98500000000001</c:v>
                </c:pt>
                <c:pt idx="996">
                  <c:v>166.61799999999999</c:v>
                </c:pt>
                <c:pt idx="997">
                  <c:v>187.65199999999999</c:v>
                </c:pt>
                <c:pt idx="998">
                  <c:v>168.47499999999999</c:v>
                </c:pt>
                <c:pt idx="999">
                  <c:v>141.64699999999999</c:v>
                </c:pt>
                <c:pt idx="1000">
                  <c:v>156.93299999999999</c:v>
                </c:pt>
                <c:pt idx="1001">
                  <c:v>162.64699999999999</c:v>
                </c:pt>
                <c:pt idx="1002">
                  <c:v>168.358</c:v>
                </c:pt>
                <c:pt idx="1003">
                  <c:v>158.76499999999999</c:v>
                </c:pt>
                <c:pt idx="1004">
                  <c:v>156.82499999999999</c:v>
                </c:pt>
                <c:pt idx="1005">
                  <c:v>162.53399999999999</c:v>
                </c:pt>
                <c:pt idx="1006">
                  <c:v>183.536</c:v>
                </c:pt>
                <c:pt idx="1007">
                  <c:v>166.30099999999999</c:v>
                </c:pt>
                <c:pt idx="1008">
                  <c:v>164.36099999999999</c:v>
                </c:pt>
                <c:pt idx="1009">
                  <c:v>183.441</c:v>
                </c:pt>
                <c:pt idx="1010">
                  <c:v>160.483</c:v>
                </c:pt>
                <c:pt idx="1011">
                  <c:v>158.54499999999999</c:v>
                </c:pt>
                <c:pt idx="1012">
                  <c:v>177.61600000000001</c:v>
                </c:pt>
                <c:pt idx="1013">
                  <c:v>169.947</c:v>
                </c:pt>
                <c:pt idx="1014">
                  <c:v>171.827</c:v>
                </c:pt>
                <c:pt idx="1015">
                  <c:v>152.708</c:v>
                </c:pt>
                <c:pt idx="1016">
                  <c:v>150.773</c:v>
                </c:pt>
                <c:pt idx="1017">
                  <c:v>154.56399999999999</c:v>
                </c:pt>
                <c:pt idx="1018">
                  <c:v>158.35300000000001</c:v>
                </c:pt>
                <c:pt idx="1019">
                  <c:v>165.95500000000001</c:v>
                </c:pt>
                <c:pt idx="1020">
                  <c:v>156.38999999999999</c:v>
                </c:pt>
                <c:pt idx="1021">
                  <c:v>173.52500000000001</c:v>
                </c:pt>
                <c:pt idx="1022">
                  <c:v>177.30799999999999</c:v>
                </c:pt>
                <c:pt idx="1023">
                  <c:v>152.49700000000001</c:v>
                </c:pt>
                <c:pt idx="1024">
                  <c:v>165.81100000000001</c:v>
                </c:pt>
                <c:pt idx="1025">
                  <c:v>158.16</c:v>
                </c:pt>
                <c:pt idx="1026">
                  <c:v>158.13300000000001</c:v>
                </c:pt>
                <c:pt idx="1027">
                  <c:v>165.72499999999999</c:v>
                </c:pt>
                <c:pt idx="1028">
                  <c:v>150.46</c:v>
                </c:pt>
                <c:pt idx="1029">
                  <c:v>144.721</c:v>
                </c:pt>
                <c:pt idx="1030">
                  <c:v>163.73500000000001</c:v>
                </c:pt>
                <c:pt idx="1031">
                  <c:v>144.67099999999999</c:v>
                </c:pt>
                <c:pt idx="1032">
                  <c:v>157.96799999999999</c:v>
                </c:pt>
                <c:pt idx="1033">
                  <c:v>167.45599999999999</c:v>
                </c:pt>
                <c:pt idx="1034">
                  <c:v>154.108</c:v>
                </c:pt>
                <c:pt idx="1035">
                  <c:v>173.10400000000001</c:v>
                </c:pt>
                <c:pt idx="1036">
                  <c:v>165.46600000000001</c:v>
                </c:pt>
                <c:pt idx="1037">
                  <c:v>169.24100000000001</c:v>
                </c:pt>
                <c:pt idx="1038">
                  <c:v>152.1</c:v>
                </c:pt>
                <c:pt idx="1039">
                  <c:v>133.065</c:v>
                </c:pt>
                <c:pt idx="1040">
                  <c:v>150.14699999999999</c:v>
                </c:pt>
                <c:pt idx="1041">
                  <c:v>150.12100000000001</c:v>
                </c:pt>
                <c:pt idx="1042">
                  <c:v>167.19399999999999</c:v>
                </c:pt>
                <c:pt idx="1043">
                  <c:v>174.76400000000001</c:v>
                </c:pt>
                <c:pt idx="1044">
                  <c:v>134.84800000000001</c:v>
                </c:pt>
                <c:pt idx="1045">
                  <c:v>153.81399999999999</c:v>
                </c:pt>
                <c:pt idx="1046">
                  <c:v>142.39599999999999</c:v>
                </c:pt>
                <c:pt idx="1047">
                  <c:v>168.947</c:v>
                </c:pt>
                <c:pt idx="1048">
                  <c:v>148.04</c:v>
                </c:pt>
                <c:pt idx="1049">
                  <c:v>165.09299999999999</c:v>
                </c:pt>
                <c:pt idx="1050">
                  <c:v>146.09200000000001</c:v>
                </c:pt>
                <c:pt idx="1051">
                  <c:v>155.55099999999999</c:v>
                </c:pt>
                <c:pt idx="1052">
                  <c:v>147.93799999999999</c:v>
                </c:pt>
                <c:pt idx="1053">
                  <c:v>166.875</c:v>
                </c:pt>
                <c:pt idx="1054">
                  <c:v>153.57400000000001</c:v>
                </c:pt>
                <c:pt idx="1055">
                  <c:v>140.27799999999999</c:v>
                </c:pt>
                <c:pt idx="1056">
                  <c:v>189.53200000000001</c:v>
                </c:pt>
                <c:pt idx="1057">
                  <c:v>155.38900000000001</c:v>
                </c:pt>
                <c:pt idx="1058">
                  <c:v>161.04599999999999</c:v>
                </c:pt>
                <c:pt idx="1059">
                  <c:v>174.27799999999999</c:v>
                </c:pt>
                <c:pt idx="1060">
                  <c:v>155.30799999999999</c:v>
                </c:pt>
                <c:pt idx="1061">
                  <c:v>132.55699999999999</c:v>
                </c:pt>
                <c:pt idx="1062">
                  <c:v>166.614</c:v>
                </c:pt>
                <c:pt idx="1063">
                  <c:v>162.79900000000001</c:v>
                </c:pt>
                <c:pt idx="1064">
                  <c:v>181.69800000000001</c:v>
                </c:pt>
                <c:pt idx="1065">
                  <c:v>168.42</c:v>
                </c:pt>
                <c:pt idx="1066">
                  <c:v>160.822</c:v>
                </c:pt>
                <c:pt idx="1067">
                  <c:v>145.661</c:v>
                </c:pt>
                <c:pt idx="1068">
                  <c:v>151.309</c:v>
                </c:pt>
                <c:pt idx="1069">
                  <c:v>126.7</c:v>
                </c:pt>
                <c:pt idx="1070">
                  <c:v>160.71</c:v>
                </c:pt>
                <c:pt idx="1071">
                  <c:v>132.327</c:v>
                </c:pt>
                <c:pt idx="1072">
                  <c:v>145.53399999999999</c:v>
                </c:pt>
                <c:pt idx="1073">
                  <c:v>170.07499999999999</c:v>
                </c:pt>
                <c:pt idx="1074">
                  <c:v>156.82</c:v>
                </c:pt>
                <c:pt idx="1075">
                  <c:v>164.34899999999999</c:v>
                </c:pt>
                <c:pt idx="1076">
                  <c:v>135.989</c:v>
                </c:pt>
                <c:pt idx="1077">
                  <c:v>152.96100000000001</c:v>
                </c:pt>
                <c:pt idx="1078">
                  <c:v>149.15799999999999</c:v>
                </c:pt>
                <c:pt idx="1079">
                  <c:v>168.01</c:v>
                </c:pt>
                <c:pt idx="1080">
                  <c:v>149.10599999999999</c:v>
                </c:pt>
                <c:pt idx="1081">
                  <c:v>154.74199999999999</c:v>
                </c:pt>
                <c:pt idx="1082">
                  <c:v>166.035</c:v>
                </c:pt>
                <c:pt idx="1083">
                  <c:v>154.68799999999999</c:v>
                </c:pt>
                <c:pt idx="1084">
                  <c:v>152.77500000000001</c:v>
                </c:pt>
                <c:pt idx="1085">
                  <c:v>162.17699999999999</c:v>
                </c:pt>
                <c:pt idx="1086">
                  <c:v>152.72200000000001</c:v>
                </c:pt>
                <c:pt idx="1087">
                  <c:v>145.154</c:v>
                </c:pt>
                <c:pt idx="1088">
                  <c:v>147.01400000000001</c:v>
                </c:pt>
                <c:pt idx="1089">
                  <c:v>167.71700000000001</c:v>
                </c:pt>
                <c:pt idx="1090">
                  <c:v>178.99299999999999</c:v>
                </c:pt>
                <c:pt idx="1091">
                  <c:v>154.47200000000001</c:v>
                </c:pt>
                <c:pt idx="1092">
                  <c:v>156.32900000000001</c:v>
                </c:pt>
                <c:pt idx="1093">
                  <c:v>133.70400000000001</c:v>
                </c:pt>
                <c:pt idx="1094">
                  <c:v>143.095</c:v>
                </c:pt>
                <c:pt idx="1095">
                  <c:v>131.77500000000001</c:v>
                </c:pt>
                <c:pt idx="1096">
                  <c:v>146.809</c:v>
                </c:pt>
                <c:pt idx="1097">
                  <c:v>156.19300000000001</c:v>
                </c:pt>
                <c:pt idx="1098">
                  <c:v>159.929</c:v>
                </c:pt>
                <c:pt idx="1099">
                  <c:v>148.614</c:v>
                </c:pt>
                <c:pt idx="1100">
                  <c:v>142.94499999999999</c:v>
                </c:pt>
                <c:pt idx="1101">
                  <c:v>127.876</c:v>
                </c:pt>
                <c:pt idx="1102">
                  <c:v>152.29599999999999</c:v>
                </c:pt>
                <c:pt idx="1103">
                  <c:v>163.54900000000001</c:v>
                </c:pt>
                <c:pt idx="1104">
                  <c:v>161.64099999999999</c:v>
                </c:pt>
                <c:pt idx="1105">
                  <c:v>150.33699999999999</c:v>
                </c:pt>
                <c:pt idx="1106">
                  <c:v>161.58500000000001</c:v>
                </c:pt>
                <c:pt idx="1107">
                  <c:v>131.499</c:v>
                </c:pt>
                <c:pt idx="1108">
                  <c:v>163.40600000000001</c:v>
                </c:pt>
                <c:pt idx="1109">
                  <c:v>150.233</c:v>
                </c:pt>
                <c:pt idx="1110">
                  <c:v>163.34899999999999</c:v>
                </c:pt>
                <c:pt idx="1111">
                  <c:v>150.18</c:v>
                </c:pt>
                <c:pt idx="1112">
                  <c:v>150.154</c:v>
                </c:pt>
                <c:pt idx="1113">
                  <c:v>159.511</c:v>
                </c:pt>
                <c:pt idx="1114">
                  <c:v>148.22499999999999</c:v>
                </c:pt>
                <c:pt idx="1115">
                  <c:v>131.316</c:v>
                </c:pt>
                <c:pt idx="1116">
                  <c:v>150.04900000000001</c:v>
                </c:pt>
                <c:pt idx="1117">
                  <c:v>142.52199999999999</c:v>
                </c:pt>
                <c:pt idx="1118">
                  <c:v>172.49600000000001</c:v>
                </c:pt>
                <c:pt idx="1119">
                  <c:v>159.34399999999999</c:v>
                </c:pt>
                <c:pt idx="1120">
                  <c:v>140.57300000000001</c:v>
                </c:pt>
                <c:pt idx="1121">
                  <c:v>157.41399999999999</c:v>
                </c:pt>
                <c:pt idx="1122">
                  <c:v>140.524</c:v>
                </c:pt>
                <c:pt idx="1123">
                  <c:v>140.499</c:v>
                </c:pt>
                <c:pt idx="1124">
                  <c:v>168.57</c:v>
                </c:pt>
                <c:pt idx="1125">
                  <c:v>159.17699999999999</c:v>
                </c:pt>
                <c:pt idx="1126">
                  <c:v>146.04300000000001</c:v>
                </c:pt>
                <c:pt idx="1127">
                  <c:v>138.529</c:v>
                </c:pt>
                <c:pt idx="1128">
                  <c:v>131.018</c:v>
                </c:pt>
                <c:pt idx="1129">
                  <c:v>164.68</c:v>
                </c:pt>
                <c:pt idx="1130">
                  <c:v>134.715</c:v>
                </c:pt>
                <c:pt idx="1131">
                  <c:v>151.52699999999999</c:v>
                </c:pt>
                <c:pt idx="1132">
                  <c:v>144.01900000000001</c:v>
                </c:pt>
                <c:pt idx="1133">
                  <c:v>151.47499999999999</c:v>
                </c:pt>
                <c:pt idx="1134">
                  <c:v>158.92699999999999</c:v>
                </c:pt>
                <c:pt idx="1135">
                  <c:v>149.55199999999999</c:v>
                </c:pt>
                <c:pt idx="1136">
                  <c:v>173.82400000000001</c:v>
                </c:pt>
                <c:pt idx="1137">
                  <c:v>130.81200000000001</c:v>
                </c:pt>
                <c:pt idx="1138">
                  <c:v>132.65799999999999</c:v>
                </c:pt>
                <c:pt idx="1139">
                  <c:v>141.97499999999999</c:v>
                </c:pt>
                <c:pt idx="1140">
                  <c:v>149.422</c:v>
                </c:pt>
                <c:pt idx="1141">
                  <c:v>149.39500000000001</c:v>
                </c:pt>
                <c:pt idx="1142">
                  <c:v>141.90100000000001</c:v>
                </c:pt>
                <c:pt idx="1143">
                  <c:v>119.47499999999999</c:v>
                </c:pt>
                <c:pt idx="1144">
                  <c:v>154.917</c:v>
                </c:pt>
                <c:pt idx="1145">
                  <c:v>138.09399999999999</c:v>
                </c:pt>
                <c:pt idx="1146">
                  <c:v>152.99700000000001</c:v>
                </c:pt>
                <c:pt idx="1147">
                  <c:v>123.122</c:v>
                </c:pt>
                <c:pt idx="1148">
                  <c:v>141.75200000000001</c:v>
                </c:pt>
                <c:pt idx="1149">
                  <c:v>149.18700000000001</c:v>
                </c:pt>
                <c:pt idx="1150">
                  <c:v>154.75399999999999</c:v>
                </c:pt>
                <c:pt idx="1151">
                  <c:v>152.863</c:v>
                </c:pt>
                <c:pt idx="1152">
                  <c:v>145.381</c:v>
                </c:pt>
                <c:pt idx="1153">
                  <c:v>143.49199999999999</c:v>
                </c:pt>
                <c:pt idx="1154">
                  <c:v>137.87700000000001</c:v>
                </c:pt>
                <c:pt idx="1155">
                  <c:v>137.85300000000001</c:v>
                </c:pt>
                <c:pt idx="1156">
                  <c:v>158.31700000000001</c:v>
                </c:pt>
                <c:pt idx="1157">
                  <c:v>154.565</c:v>
                </c:pt>
                <c:pt idx="1158">
                  <c:v>130.333</c:v>
                </c:pt>
                <c:pt idx="1159">
                  <c:v>139.61799999999999</c:v>
                </c:pt>
                <c:pt idx="1160">
                  <c:v>137.732</c:v>
                </c:pt>
                <c:pt idx="1161">
                  <c:v>148.874</c:v>
                </c:pt>
                <c:pt idx="1162">
                  <c:v>135.82300000000001</c:v>
                </c:pt>
                <c:pt idx="1163">
                  <c:v>152.542</c:v>
                </c:pt>
                <c:pt idx="1164">
                  <c:v>150.655</c:v>
                </c:pt>
                <c:pt idx="1165">
                  <c:v>150.62899999999999</c:v>
                </c:pt>
                <c:pt idx="1166">
                  <c:v>137.58799999999999</c:v>
                </c:pt>
                <c:pt idx="1167">
                  <c:v>150.57599999999999</c:v>
                </c:pt>
                <c:pt idx="1168">
                  <c:v>133.822</c:v>
                </c:pt>
                <c:pt idx="1169">
                  <c:v>157.95699999999999</c:v>
                </c:pt>
                <c:pt idx="1170">
                  <c:v>120.76900000000001</c:v>
                </c:pt>
                <c:pt idx="1171">
                  <c:v>146.756</c:v>
                </c:pt>
                <c:pt idx="1172">
                  <c:v>128.15600000000001</c:v>
                </c:pt>
                <c:pt idx="1173">
                  <c:v>122.563</c:v>
                </c:pt>
                <c:pt idx="1174">
                  <c:v>142.965</c:v>
                </c:pt>
                <c:pt idx="1175">
                  <c:v>142.94</c:v>
                </c:pt>
                <c:pt idx="1176">
                  <c:v>137.34700000000001</c:v>
                </c:pt>
                <c:pt idx="1177">
                  <c:v>135.46700000000001</c:v>
                </c:pt>
                <c:pt idx="1178">
                  <c:v>141.01</c:v>
                </c:pt>
                <c:pt idx="1179">
                  <c:v>148.405</c:v>
                </c:pt>
                <c:pt idx="1180">
                  <c:v>137.251</c:v>
                </c:pt>
                <c:pt idx="1181">
                  <c:v>129.809</c:v>
                </c:pt>
                <c:pt idx="1182">
                  <c:v>148.327</c:v>
                </c:pt>
                <c:pt idx="1183">
                  <c:v>113.08</c:v>
                </c:pt>
                <c:pt idx="1184">
                  <c:v>129.74100000000001</c:v>
                </c:pt>
                <c:pt idx="1185">
                  <c:v>153.80799999999999</c:v>
                </c:pt>
                <c:pt idx="1186">
                  <c:v>138.959</c:v>
                </c:pt>
                <c:pt idx="1187">
                  <c:v>138.935</c:v>
                </c:pt>
                <c:pt idx="1188">
                  <c:v>142.61500000000001</c:v>
                </c:pt>
                <c:pt idx="1189">
                  <c:v>142.59</c:v>
                </c:pt>
                <c:pt idx="1190">
                  <c:v>144.416</c:v>
                </c:pt>
                <c:pt idx="1191">
                  <c:v>140.68799999999999</c:v>
                </c:pt>
                <c:pt idx="1192">
                  <c:v>136.96199999999999</c:v>
                </c:pt>
                <c:pt idx="1193">
                  <c:v>138.78899999999999</c:v>
                </c:pt>
                <c:pt idx="1194">
                  <c:v>155.416</c:v>
                </c:pt>
                <c:pt idx="1195">
                  <c:v>138.74</c:v>
                </c:pt>
                <c:pt idx="1196">
                  <c:v>135.01599999999999</c:v>
                </c:pt>
                <c:pt idx="1197">
                  <c:v>133.14400000000001</c:v>
                </c:pt>
                <c:pt idx="1198">
                  <c:v>131.27099999999999</c:v>
                </c:pt>
                <c:pt idx="1199">
                  <c:v>129.4</c:v>
                </c:pt>
                <c:pt idx="1200">
                  <c:v>160.797</c:v>
                </c:pt>
                <c:pt idx="1201">
                  <c:v>127.506</c:v>
                </c:pt>
                <c:pt idx="1202">
                  <c:v>149.655</c:v>
                </c:pt>
                <c:pt idx="1203">
                  <c:v>140.393</c:v>
                </c:pt>
                <c:pt idx="1204">
                  <c:v>162.53100000000001</c:v>
                </c:pt>
                <c:pt idx="1205">
                  <c:v>145.88300000000001</c:v>
                </c:pt>
                <c:pt idx="1206">
                  <c:v>144.011</c:v>
                </c:pt>
                <c:pt idx="1207">
                  <c:v>131.06399999999999</c:v>
                </c:pt>
                <c:pt idx="1208">
                  <c:v>132.887</c:v>
                </c:pt>
                <c:pt idx="1209">
                  <c:v>134.709</c:v>
                </c:pt>
                <c:pt idx="1210">
                  <c:v>132.84</c:v>
                </c:pt>
                <c:pt idx="1211">
                  <c:v>160.48699999999999</c:v>
                </c:pt>
                <c:pt idx="1212">
                  <c:v>140.17099999999999</c:v>
                </c:pt>
                <c:pt idx="1213">
                  <c:v>130.92599999999999</c:v>
                </c:pt>
                <c:pt idx="1214">
                  <c:v>151.184</c:v>
                </c:pt>
                <c:pt idx="1215">
                  <c:v>138.25399999999999</c:v>
                </c:pt>
                <c:pt idx="1216">
                  <c:v>130.857</c:v>
                </c:pt>
                <c:pt idx="1217">
                  <c:v>127.149</c:v>
                </c:pt>
                <c:pt idx="1218">
                  <c:v>132.65299999999999</c:v>
                </c:pt>
                <c:pt idx="1219">
                  <c:v>117.89400000000001</c:v>
                </c:pt>
                <c:pt idx="1220">
                  <c:v>125.24</c:v>
                </c:pt>
                <c:pt idx="1221">
                  <c:v>136.26599999999999</c:v>
                </c:pt>
                <c:pt idx="1222">
                  <c:v>127.03700000000001</c:v>
                </c:pt>
                <c:pt idx="1223">
                  <c:v>138.059</c:v>
                </c:pt>
                <c:pt idx="1224">
                  <c:v>143.55600000000001</c:v>
                </c:pt>
                <c:pt idx="1225">
                  <c:v>123.29</c:v>
                </c:pt>
                <c:pt idx="1226">
                  <c:v>121.428</c:v>
                </c:pt>
                <c:pt idx="1227">
                  <c:v>141.64099999999999</c:v>
                </c:pt>
                <c:pt idx="1228">
                  <c:v>126.90300000000001</c:v>
                </c:pt>
                <c:pt idx="1229">
                  <c:v>125.042</c:v>
                </c:pt>
                <c:pt idx="1230">
                  <c:v>143.405</c:v>
                </c:pt>
                <c:pt idx="1231">
                  <c:v>101.101</c:v>
                </c:pt>
                <c:pt idx="1232">
                  <c:v>141.517</c:v>
                </c:pt>
                <c:pt idx="1233">
                  <c:v>139.654</c:v>
                </c:pt>
                <c:pt idx="1234">
                  <c:v>135.95500000000001</c:v>
                </c:pt>
                <c:pt idx="1235">
                  <c:v>135.93100000000001</c:v>
                </c:pt>
                <c:pt idx="1236">
                  <c:v>139.58099999999999</c:v>
                </c:pt>
                <c:pt idx="1237">
                  <c:v>150.57400000000001</c:v>
                </c:pt>
                <c:pt idx="1238">
                  <c:v>156.05500000000001</c:v>
                </c:pt>
                <c:pt idx="1239">
                  <c:v>139.50700000000001</c:v>
                </c:pt>
                <c:pt idx="1240">
                  <c:v>128.471</c:v>
                </c:pt>
                <c:pt idx="1241">
                  <c:v>141.29300000000001</c:v>
                </c:pt>
                <c:pt idx="1242">
                  <c:v>121.087</c:v>
                </c:pt>
                <c:pt idx="1243">
                  <c:v>139.40899999999999</c:v>
                </c:pt>
                <c:pt idx="1244">
                  <c:v>141.21799999999999</c:v>
                </c:pt>
                <c:pt idx="1245">
                  <c:v>139.36000000000001</c:v>
                </c:pt>
                <c:pt idx="1246">
                  <c:v>126.502</c:v>
                </c:pt>
                <c:pt idx="1247">
                  <c:v>122.813</c:v>
                </c:pt>
                <c:pt idx="1248">
                  <c:v>131.95500000000001</c:v>
                </c:pt>
                <c:pt idx="1249">
                  <c:v>126.435</c:v>
                </c:pt>
                <c:pt idx="1250">
                  <c:v>113.58799999999999</c:v>
                </c:pt>
                <c:pt idx="1251">
                  <c:v>120.895</c:v>
                </c:pt>
                <c:pt idx="1252">
                  <c:v>148.345</c:v>
                </c:pt>
                <c:pt idx="1253">
                  <c:v>162.96799999999999</c:v>
                </c:pt>
                <c:pt idx="1254">
                  <c:v>131.816</c:v>
                </c:pt>
                <c:pt idx="1255">
                  <c:v>135.45400000000001</c:v>
                </c:pt>
                <c:pt idx="1256">
                  <c:v>124.449</c:v>
                </c:pt>
                <c:pt idx="1257">
                  <c:v>146.38499999999999</c:v>
                </c:pt>
                <c:pt idx="1258">
                  <c:v>151.84700000000001</c:v>
                </c:pt>
                <c:pt idx="1259">
                  <c:v>128.041</c:v>
                </c:pt>
                <c:pt idx="1260">
                  <c:v>146.30699999999999</c:v>
                </c:pt>
                <c:pt idx="1261">
                  <c:v>151.767</c:v>
                </c:pt>
                <c:pt idx="1262">
                  <c:v>137.11500000000001</c:v>
                </c:pt>
                <c:pt idx="1263">
                  <c:v>118.812</c:v>
                </c:pt>
                <c:pt idx="1264">
                  <c:v>131.584</c:v>
                </c:pt>
                <c:pt idx="1265">
                  <c:v>124.252</c:v>
                </c:pt>
                <c:pt idx="1266">
                  <c:v>149.80600000000001</c:v>
                </c:pt>
                <c:pt idx="1267">
                  <c:v>122.381</c:v>
                </c:pt>
                <c:pt idx="1268">
                  <c:v>136.97</c:v>
                </c:pt>
                <c:pt idx="1269">
                  <c:v>144.249</c:v>
                </c:pt>
                <c:pt idx="1270">
                  <c:v>131.44499999999999</c:v>
                </c:pt>
                <c:pt idx="1271">
                  <c:v>135.072</c:v>
                </c:pt>
                <c:pt idx="1272">
                  <c:v>127.748</c:v>
                </c:pt>
                <c:pt idx="1273">
                  <c:v>125.901</c:v>
                </c:pt>
                <c:pt idx="1274">
                  <c:v>133.17599999999999</c:v>
                </c:pt>
                <c:pt idx="1275">
                  <c:v>131.32900000000001</c:v>
                </c:pt>
                <c:pt idx="1276">
                  <c:v>131.30600000000001</c:v>
                </c:pt>
                <c:pt idx="1277">
                  <c:v>134.929</c:v>
                </c:pt>
                <c:pt idx="1278">
                  <c:v>136.72800000000001</c:v>
                </c:pt>
                <c:pt idx="1279">
                  <c:v>120.3</c:v>
                </c:pt>
                <c:pt idx="1280">
                  <c:v>123.923</c:v>
                </c:pt>
                <c:pt idx="1281">
                  <c:v>131.19</c:v>
                </c:pt>
                <c:pt idx="1282">
                  <c:v>118.414</c:v>
                </c:pt>
                <c:pt idx="1283">
                  <c:v>138.429</c:v>
                </c:pt>
                <c:pt idx="1284">
                  <c:v>140.226</c:v>
                </c:pt>
                <c:pt idx="1285">
                  <c:v>129.27600000000001</c:v>
                </c:pt>
                <c:pt idx="1286">
                  <c:v>131.07400000000001</c:v>
                </c:pt>
                <c:pt idx="1287">
                  <c:v>143.792</c:v>
                </c:pt>
                <c:pt idx="1288">
                  <c:v>116.46899999999999</c:v>
                </c:pt>
                <c:pt idx="1289">
                  <c:v>132.82400000000001</c:v>
                </c:pt>
                <c:pt idx="1290">
                  <c:v>141.89699999999999</c:v>
                </c:pt>
                <c:pt idx="1291">
                  <c:v>174.61099999999999</c:v>
                </c:pt>
                <c:pt idx="1292">
                  <c:v>147.30199999999999</c:v>
                </c:pt>
                <c:pt idx="1293">
                  <c:v>138.185</c:v>
                </c:pt>
                <c:pt idx="1294">
                  <c:v>136.34299999999999</c:v>
                </c:pt>
                <c:pt idx="1295">
                  <c:v>139.95400000000001</c:v>
                </c:pt>
                <c:pt idx="1296">
                  <c:v>139.929</c:v>
                </c:pt>
                <c:pt idx="1297">
                  <c:v>123.55200000000001</c:v>
                </c:pt>
                <c:pt idx="1298">
                  <c:v>136.24600000000001</c:v>
                </c:pt>
                <c:pt idx="1299">
                  <c:v>147.12</c:v>
                </c:pt>
                <c:pt idx="1300">
                  <c:v>143.46199999999999</c:v>
                </c:pt>
                <c:pt idx="1301">
                  <c:v>132.54300000000001</c:v>
                </c:pt>
                <c:pt idx="1302">
                  <c:v>148.857</c:v>
                </c:pt>
                <c:pt idx="1303">
                  <c:v>137.941</c:v>
                </c:pt>
                <c:pt idx="1304">
                  <c:v>128.84299999999999</c:v>
                </c:pt>
                <c:pt idx="1305">
                  <c:v>150.59299999999999</c:v>
                </c:pt>
                <c:pt idx="1306">
                  <c:v>139.68199999999999</c:v>
                </c:pt>
                <c:pt idx="1307">
                  <c:v>146.91200000000001</c:v>
                </c:pt>
                <c:pt idx="1308">
                  <c:v>134.19200000000001</c:v>
                </c:pt>
                <c:pt idx="1309">
                  <c:v>114.22499999999999</c:v>
                </c:pt>
                <c:pt idx="1310">
                  <c:v>134.14500000000001</c:v>
                </c:pt>
                <c:pt idx="1311">
                  <c:v>139.559</c:v>
                </c:pt>
                <c:pt idx="1312">
                  <c:v>146.78200000000001</c:v>
                </c:pt>
                <c:pt idx="1313">
                  <c:v>134.07400000000001</c:v>
                </c:pt>
                <c:pt idx="1314">
                  <c:v>110.501</c:v>
                </c:pt>
                <c:pt idx="1315">
                  <c:v>132.215</c:v>
                </c:pt>
                <c:pt idx="1316">
                  <c:v>119.51600000000001</c:v>
                </c:pt>
                <c:pt idx="1317">
                  <c:v>141.221</c:v>
                </c:pt>
                <c:pt idx="1318">
                  <c:v>128.52500000000001</c:v>
                </c:pt>
                <c:pt idx="1319">
                  <c:v>123.072</c:v>
                </c:pt>
                <c:pt idx="1320">
                  <c:v>135.71700000000001</c:v>
                </c:pt>
                <c:pt idx="1321">
                  <c:v>146.54900000000001</c:v>
                </c:pt>
                <c:pt idx="1322">
                  <c:v>121.19799999999999</c:v>
                </c:pt>
                <c:pt idx="1323">
                  <c:v>117.559</c:v>
                </c:pt>
                <c:pt idx="1324">
                  <c:v>115.73</c:v>
                </c:pt>
                <c:pt idx="1325">
                  <c:v>131.98099999999999</c:v>
                </c:pt>
                <c:pt idx="1326">
                  <c:v>142.804</c:v>
                </c:pt>
                <c:pt idx="1327">
                  <c:v>150.00800000000001</c:v>
                </c:pt>
                <c:pt idx="1328">
                  <c:v>121.069</c:v>
                </c:pt>
                <c:pt idx="1329">
                  <c:v>142.72800000000001</c:v>
                </c:pt>
                <c:pt idx="1330">
                  <c:v>111.995</c:v>
                </c:pt>
                <c:pt idx="1331">
                  <c:v>153.51400000000001</c:v>
                </c:pt>
                <c:pt idx="1332">
                  <c:v>117.372</c:v>
                </c:pt>
                <c:pt idx="1333">
                  <c:v>122.768</c:v>
                </c:pt>
                <c:pt idx="1334">
                  <c:v>128.161</c:v>
                </c:pt>
                <c:pt idx="1335">
                  <c:v>119.114</c:v>
                </c:pt>
                <c:pt idx="1336">
                  <c:v>131.72499999999999</c:v>
                </c:pt>
                <c:pt idx="1337">
                  <c:v>128.09299999999999</c:v>
                </c:pt>
                <c:pt idx="1338">
                  <c:v>135.285</c:v>
                </c:pt>
                <c:pt idx="1339">
                  <c:v>122.637</c:v>
                </c:pt>
                <c:pt idx="1340">
                  <c:v>120.812</c:v>
                </c:pt>
                <c:pt idx="1341">
                  <c:v>142.42500000000001</c:v>
                </c:pt>
                <c:pt idx="1342">
                  <c:v>133.387</c:v>
                </c:pt>
                <c:pt idx="1343">
                  <c:v>122.55</c:v>
                </c:pt>
                <c:pt idx="1344">
                  <c:v>115.321</c:v>
                </c:pt>
                <c:pt idx="1345">
                  <c:v>124.30800000000001</c:v>
                </c:pt>
                <c:pt idx="1346">
                  <c:v>108.075</c:v>
                </c:pt>
                <c:pt idx="1347">
                  <c:v>108.056</c:v>
                </c:pt>
                <c:pt idx="1348">
                  <c:v>115.239</c:v>
                </c:pt>
                <c:pt idx="1349">
                  <c:v>124.22</c:v>
                </c:pt>
                <c:pt idx="1350">
                  <c:v>116.998</c:v>
                </c:pt>
                <c:pt idx="1351">
                  <c:v>102.58</c:v>
                </c:pt>
                <c:pt idx="1352">
                  <c:v>122.355</c:v>
                </c:pt>
                <c:pt idx="1353">
                  <c:v>129.529</c:v>
                </c:pt>
                <c:pt idx="1354">
                  <c:v>133.10400000000001</c:v>
                </c:pt>
                <c:pt idx="1355">
                  <c:v>109.70099999999999</c:v>
                </c:pt>
                <c:pt idx="1356">
                  <c:v>111.48</c:v>
                </c:pt>
                <c:pt idx="1357">
                  <c:v>129.43700000000001</c:v>
                </c:pt>
                <c:pt idx="1358">
                  <c:v>107.845</c:v>
                </c:pt>
                <c:pt idx="1359">
                  <c:v>106.029</c:v>
                </c:pt>
                <c:pt idx="1360">
                  <c:v>138.352</c:v>
                </c:pt>
                <c:pt idx="1361">
                  <c:v>109.584</c:v>
                </c:pt>
                <c:pt idx="1362">
                  <c:v>122.13800000000001</c:v>
                </c:pt>
                <c:pt idx="1363">
                  <c:v>104.158</c:v>
                </c:pt>
                <c:pt idx="1364">
                  <c:v>123.89</c:v>
                </c:pt>
                <c:pt idx="1365">
                  <c:v>104.121</c:v>
                </c:pt>
                <c:pt idx="1366">
                  <c:v>118.461</c:v>
                </c:pt>
                <c:pt idx="1367">
                  <c:v>104.084</c:v>
                </c:pt>
                <c:pt idx="1368">
                  <c:v>134.56700000000001</c:v>
                </c:pt>
                <c:pt idx="1369">
                  <c:v>120.19199999999999</c:v>
                </c:pt>
                <c:pt idx="1370">
                  <c:v>123.758</c:v>
                </c:pt>
                <c:pt idx="1371">
                  <c:v>129.11600000000001</c:v>
                </c:pt>
                <c:pt idx="1372">
                  <c:v>102.199</c:v>
                </c:pt>
                <c:pt idx="1373">
                  <c:v>112.93600000000001</c:v>
                </c:pt>
                <c:pt idx="1374">
                  <c:v>120.086</c:v>
                </c:pt>
                <c:pt idx="1375">
                  <c:v>139.77600000000001</c:v>
                </c:pt>
                <c:pt idx="1376">
                  <c:v>116.46</c:v>
                </c:pt>
                <c:pt idx="1377">
                  <c:v>114.64700000000001</c:v>
                </c:pt>
                <c:pt idx="1378">
                  <c:v>123.58199999999999</c:v>
                </c:pt>
                <c:pt idx="1379">
                  <c:v>132.51400000000001</c:v>
                </c:pt>
                <c:pt idx="1380">
                  <c:v>105.634</c:v>
                </c:pt>
                <c:pt idx="1381">
                  <c:v>127.09699999999999</c:v>
                </c:pt>
                <c:pt idx="1382">
                  <c:v>96.647900000000007</c:v>
                </c:pt>
                <c:pt idx="1383">
                  <c:v>123.473</c:v>
                </c:pt>
                <c:pt idx="1384">
                  <c:v>118.083</c:v>
                </c:pt>
                <c:pt idx="1385">
                  <c:v>109.11799999999999</c:v>
                </c:pt>
                <c:pt idx="1386">
                  <c:v>121.61799999999999</c:v>
                </c:pt>
                <c:pt idx="1387">
                  <c:v>126.961</c:v>
                </c:pt>
                <c:pt idx="1388">
                  <c:v>117.999</c:v>
                </c:pt>
                <c:pt idx="1389">
                  <c:v>126.916</c:v>
                </c:pt>
                <c:pt idx="1390">
                  <c:v>128.68100000000001</c:v>
                </c:pt>
                <c:pt idx="1391">
                  <c:v>117.93600000000001</c:v>
                </c:pt>
                <c:pt idx="1392">
                  <c:v>121.489</c:v>
                </c:pt>
                <c:pt idx="1393">
                  <c:v>112.536</c:v>
                </c:pt>
                <c:pt idx="1394">
                  <c:v>108.944</c:v>
                </c:pt>
                <c:pt idx="1395">
                  <c:v>103.56699999999999</c:v>
                </c:pt>
                <c:pt idx="1396">
                  <c:v>123.187</c:v>
                </c:pt>
                <c:pt idx="1397">
                  <c:v>110.67</c:v>
                </c:pt>
                <c:pt idx="1398">
                  <c:v>139.20599999999999</c:v>
                </c:pt>
                <c:pt idx="1399">
                  <c:v>119.553</c:v>
                </c:pt>
                <c:pt idx="1400">
                  <c:v>121.316</c:v>
                </c:pt>
                <c:pt idx="1401">
                  <c:v>131.99700000000001</c:v>
                </c:pt>
                <c:pt idx="1402">
                  <c:v>119.489</c:v>
                </c:pt>
                <c:pt idx="1403">
                  <c:v>98.070599999999999</c:v>
                </c:pt>
                <c:pt idx="1404">
                  <c:v>131.92599999999999</c:v>
                </c:pt>
                <c:pt idx="1405">
                  <c:v>112.295</c:v>
                </c:pt>
                <c:pt idx="1406">
                  <c:v>126.533</c:v>
                </c:pt>
                <c:pt idx="1407">
                  <c:v>121.16500000000001</c:v>
                </c:pt>
                <c:pt idx="1408">
                  <c:v>128.26900000000001</c:v>
                </c:pt>
                <c:pt idx="1409">
                  <c:v>130.02699999999999</c:v>
                </c:pt>
                <c:pt idx="1410">
                  <c:v>106.85299999999999</c:v>
                </c:pt>
                <c:pt idx="1411">
                  <c:v>140.66499999999999</c:v>
                </c:pt>
                <c:pt idx="1412">
                  <c:v>105.035</c:v>
                </c:pt>
                <c:pt idx="1413">
                  <c:v>133.495</c:v>
                </c:pt>
                <c:pt idx="1414">
                  <c:v>128.13200000000001</c:v>
                </c:pt>
                <c:pt idx="1415">
                  <c:v>120.992</c:v>
                </c:pt>
                <c:pt idx="1416">
                  <c:v>103.181</c:v>
                </c:pt>
                <c:pt idx="1417">
                  <c:v>106.72</c:v>
                </c:pt>
                <c:pt idx="1418">
                  <c:v>126.26300000000001</c:v>
                </c:pt>
                <c:pt idx="1419">
                  <c:v>131.57400000000001</c:v>
                </c:pt>
                <c:pt idx="1420">
                  <c:v>111.996</c:v>
                </c:pt>
                <c:pt idx="1421">
                  <c:v>120.863</c:v>
                </c:pt>
                <c:pt idx="1422">
                  <c:v>117.28700000000001</c:v>
                </c:pt>
                <c:pt idx="1423">
                  <c:v>135.03399999999999</c:v>
                </c:pt>
                <c:pt idx="1424">
                  <c:v>111.916</c:v>
                </c:pt>
                <c:pt idx="1425">
                  <c:v>106.568</c:v>
                </c:pt>
                <c:pt idx="1426">
                  <c:v>97.669600000000003</c:v>
                </c:pt>
                <c:pt idx="1427">
                  <c:v>120.73399999999999</c:v>
                </c:pt>
                <c:pt idx="1428">
                  <c:v>108.286</c:v>
                </c:pt>
                <c:pt idx="1429">
                  <c:v>129.565</c:v>
                </c:pt>
                <c:pt idx="1430">
                  <c:v>115.345</c:v>
                </c:pt>
                <c:pt idx="1431">
                  <c:v>117.099</c:v>
                </c:pt>
                <c:pt idx="1432">
                  <c:v>134.81700000000001</c:v>
                </c:pt>
                <c:pt idx="1433">
                  <c:v>117.057</c:v>
                </c:pt>
                <c:pt idx="1434">
                  <c:v>117.036</c:v>
                </c:pt>
                <c:pt idx="1435">
                  <c:v>111.697</c:v>
                </c:pt>
                <c:pt idx="1436">
                  <c:v>125.858</c:v>
                </c:pt>
                <c:pt idx="1437">
                  <c:v>141.786</c:v>
                </c:pt>
                <c:pt idx="1438">
                  <c:v>113.40900000000001</c:v>
                </c:pt>
                <c:pt idx="1439">
                  <c:v>120.47499999999999</c:v>
                </c:pt>
                <c:pt idx="1440">
                  <c:v>125.768</c:v>
                </c:pt>
                <c:pt idx="1441">
                  <c:v>99.179699999999997</c:v>
                </c:pt>
                <c:pt idx="1442">
                  <c:v>106.245</c:v>
                </c:pt>
                <c:pt idx="1443">
                  <c:v>125.70099999999999</c:v>
                </c:pt>
                <c:pt idx="1444">
                  <c:v>113.288</c:v>
                </c:pt>
                <c:pt idx="1445">
                  <c:v>118.577</c:v>
                </c:pt>
                <c:pt idx="1446">
                  <c:v>129.172</c:v>
                </c:pt>
                <c:pt idx="1447">
                  <c:v>109.68899999999999</c:v>
                </c:pt>
                <c:pt idx="1448">
                  <c:v>123.82</c:v>
                </c:pt>
                <c:pt idx="1449">
                  <c:v>111.41800000000001</c:v>
                </c:pt>
                <c:pt idx="1450">
                  <c:v>100.789</c:v>
                </c:pt>
                <c:pt idx="1451">
                  <c:v>107.842</c:v>
                </c:pt>
                <c:pt idx="1452">
                  <c:v>114.893</c:v>
                </c:pt>
                <c:pt idx="1453">
                  <c:v>125.477</c:v>
                </c:pt>
                <c:pt idx="1454">
                  <c:v>130.755</c:v>
                </c:pt>
                <c:pt idx="1455">
                  <c:v>116.598</c:v>
                </c:pt>
                <c:pt idx="1456">
                  <c:v>114.81100000000001</c:v>
                </c:pt>
                <c:pt idx="1457">
                  <c:v>123.621</c:v>
                </c:pt>
                <c:pt idx="1458">
                  <c:v>109.473</c:v>
                </c:pt>
                <c:pt idx="1459">
                  <c:v>120.04600000000001</c:v>
                </c:pt>
                <c:pt idx="1460">
                  <c:v>111.199</c:v>
                </c:pt>
                <c:pt idx="1461">
                  <c:v>116.474</c:v>
                </c:pt>
                <c:pt idx="1462">
                  <c:v>95.279499999999999</c:v>
                </c:pt>
                <c:pt idx="1463">
                  <c:v>121.724</c:v>
                </c:pt>
                <c:pt idx="1464">
                  <c:v>119.93899999999999</c:v>
                </c:pt>
                <c:pt idx="1465">
                  <c:v>93.4649</c:v>
                </c:pt>
                <c:pt idx="1466">
                  <c:v>134.001</c:v>
                </c:pt>
                <c:pt idx="1467">
                  <c:v>118.11199999999999</c:v>
                </c:pt>
                <c:pt idx="1468">
                  <c:v>103.99</c:v>
                </c:pt>
                <c:pt idx="1469">
                  <c:v>114.545</c:v>
                </c:pt>
                <c:pt idx="1470">
                  <c:v>109.239</c:v>
                </c:pt>
                <c:pt idx="1471">
                  <c:v>112.742</c:v>
                </c:pt>
                <c:pt idx="1472">
                  <c:v>121.529</c:v>
                </c:pt>
                <c:pt idx="1473">
                  <c:v>98.614199999999997</c:v>
                </c:pt>
                <c:pt idx="1474">
                  <c:v>109.16</c:v>
                </c:pt>
                <c:pt idx="1475">
                  <c:v>107.381</c:v>
                </c:pt>
                <c:pt idx="1476">
                  <c:v>82.721100000000007</c:v>
                </c:pt>
                <c:pt idx="1477">
                  <c:v>105.58199999999999</c:v>
                </c:pt>
                <c:pt idx="1478">
                  <c:v>121.398</c:v>
                </c:pt>
                <c:pt idx="1479">
                  <c:v>126.654</c:v>
                </c:pt>
                <c:pt idx="1480">
                  <c:v>124.872</c:v>
                </c:pt>
                <c:pt idx="1481">
                  <c:v>114.29900000000001</c:v>
                </c:pt>
                <c:pt idx="1482">
                  <c:v>116.03700000000001</c:v>
                </c:pt>
                <c:pt idx="1483">
                  <c:v>110.74299999999999</c:v>
                </c:pt>
                <c:pt idx="1484">
                  <c:v>96.662700000000001</c:v>
                </c:pt>
                <c:pt idx="1485">
                  <c:v>108.946</c:v>
                </c:pt>
                <c:pt idx="1486">
                  <c:v>115.95399999999999</c:v>
                </c:pt>
                <c:pt idx="1487">
                  <c:v>91.341200000000001</c:v>
                </c:pt>
                <c:pt idx="1488">
                  <c:v>114.15600000000001</c:v>
                </c:pt>
                <c:pt idx="1489">
                  <c:v>91.308400000000006</c:v>
                </c:pt>
                <c:pt idx="1490">
                  <c:v>105.337</c:v>
                </c:pt>
                <c:pt idx="1491">
                  <c:v>100.05200000000001</c:v>
                </c:pt>
                <c:pt idx="1492">
                  <c:v>122.849</c:v>
                </c:pt>
                <c:pt idx="1493">
                  <c:v>108.79</c:v>
                </c:pt>
                <c:pt idx="1494">
                  <c:v>103.50700000000001</c:v>
                </c:pt>
                <c:pt idx="1495">
                  <c:v>117.521</c:v>
                </c:pt>
                <c:pt idx="1496">
                  <c:v>113.99299999999999</c:v>
                </c:pt>
                <c:pt idx="1497">
                  <c:v>113.97199999999999</c:v>
                </c:pt>
                <c:pt idx="1498">
                  <c:v>119.211</c:v>
                </c:pt>
                <c:pt idx="1499">
                  <c:v>103.41500000000001</c:v>
                </c:pt>
                <c:pt idx="1500">
                  <c:v>103.396</c:v>
                </c:pt>
                <c:pt idx="1501">
                  <c:v>105.13</c:v>
                </c:pt>
                <c:pt idx="1502">
                  <c:v>108.614</c:v>
                </c:pt>
                <c:pt idx="1503">
                  <c:v>96.334299999999999</c:v>
                </c:pt>
                <c:pt idx="1504">
                  <c:v>110.327</c:v>
                </c:pt>
                <c:pt idx="1505">
                  <c:v>113.809</c:v>
                </c:pt>
                <c:pt idx="1506">
                  <c:v>113.788</c:v>
                </c:pt>
                <c:pt idx="1507">
                  <c:v>113.768</c:v>
                </c:pt>
                <c:pt idx="1508">
                  <c:v>99.747900000000001</c:v>
                </c:pt>
                <c:pt idx="1509">
                  <c:v>106.729</c:v>
                </c:pt>
                <c:pt idx="1510">
                  <c:v>106.709</c:v>
                </c:pt>
                <c:pt idx="1511">
                  <c:v>101.443</c:v>
                </c:pt>
                <c:pt idx="1512">
                  <c:v>113.666</c:v>
                </c:pt>
                <c:pt idx="1513">
                  <c:v>103.155</c:v>
                </c:pt>
                <c:pt idx="1514">
                  <c:v>117.121</c:v>
                </c:pt>
                <c:pt idx="1515">
                  <c:v>108.36199999999999</c:v>
                </c:pt>
                <c:pt idx="1516">
                  <c:v>96.109899999999996</c:v>
                </c:pt>
                <c:pt idx="1517">
                  <c:v>111.81699999999999</c:v>
                </c:pt>
                <c:pt idx="1518">
                  <c:v>101.316</c:v>
                </c:pt>
                <c:pt idx="1519">
                  <c:v>120.509</c:v>
                </c:pt>
                <c:pt idx="1520">
                  <c:v>85.563800000000001</c:v>
                </c:pt>
                <c:pt idx="1521">
                  <c:v>104.753</c:v>
                </c:pt>
                <c:pt idx="1522">
                  <c:v>87.278599999999997</c:v>
                </c:pt>
                <c:pt idx="1523">
                  <c:v>102.97</c:v>
                </c:pt>
                <c:pt idx="1524">
                  <c:v>104.697</c:v>
                </c:pt>
                <c:pt idx="1525">
                  <c:v>106.423</c:v>
                </c:pt>
                <c:pt idx="1526">
                  <c:v>102.91500000000001</c:v>
                </c:pt>
                <c:pt idx="1527">
                  <c:v>113.36</c:v>
                </c:pt>
                <c:pt idx="1528">
                  <c:v>109.85299999999999</c:v>
                </c:pt>
                <c:pt idx="1529">
                  <c:v>109.833</c:v>
                </c:pt>
                <c:pt idx="1530">
                  <c:v>95.868700000000004</c:v>
                </c:pt>
                <c:pt idx="1531">
                  <c:v>113.279</c:v>
                </c:pt>
                <c:pt idx="1532">
                  <c:v>115.001</c:v>
                </c:pt>
                <c:pt idx="1533">
                  <c:v>111.496</c:v>
                </c:pt>
                <c:pt idx="1534">
                  <c:v>104.509</c:v>
                </c:pt>
                <c:pt idx="1535">
                  <c:v>102.749</c:v>
                </c:pt>
                <c:pt idx="1536">
                  <c:v>102.73</c:v>
                </c:pt>
                <c:pt idx="1537">
                  <c:v>109.675</c:v>
                </c:pt>
                <c:pt idx="1538">
                  <c:v>111.396</c:v>
                </c:pt>
                <c:pt idx="1539">
                  <c:v>88.752799999999993</c:v>
                </c:pt>
                <c:pt idx="1540">
                  <c:v>100.916</c:v>
                </c:pt>
                <c:pt idx="1541">
                  <c:v>78.283100000000005</c:v>
                </c:pt>
                <c:pt idx="1542">
                  <c:v>123.491</c:v>
                </c:pt>
                <c:pt idx="1543">
                  <c:v>114.774</c:v>
                </c:pt>
                <c:pt idx="1544">
                  <c:v>102.583</c:v>
                </c:pt>
                <c:pt idx="1545">
                  <c:v>102.56399999999999</c:v>
                </c:pt>
                <c:pt idx="1546">
                  <c:v>109.498</c:v>
                </c:pt>
                <c:pt idx="1547">
                  <c:v>111.21599999999999</c:v>
                </c:pt>
                <c:pt idx="1548">
                  <c:v>114.67100000000001</c:v>
                </c:pt>
                <c:pt idx="1549">
                  <c:v>97.278999999999996</c:v>
                </c:pt>
                <c:pt idx="1550">
                  <c:v>98.9983</c:v>
                </c:pt>
                <c:pt idx="1551">
                  <c:v>93.771000000000001</c:v>
                </c:pt>
                <c:pt idx="1552">
                  <c:v>100.699</c:v>
                </c:pt>
                <c:pt idx="1553">
                  <c:v>111.096</c:v>
                </c:pt>
                <c:pt idx="1554">
                  <c:v>93.720399999999998</c:v>
                </c:pt>
                <c:pt idx="1555">
                  <c:v>105.85</c:v>
                </c:pt>
                <c:pt idx="1556">
                  <c:v>105.831</c:v>
                </c:pt>
                <c:pt idx="1557">
                  <c:v>102.343</c:v>
                </c:pt>
                <c:pt idx="1558">
                  <c:v>83.247100000000003</c:v>
                </c:pt>
                <c:pt idx="1559">
                  <c:v>100.572</c:v>
                </c:pt>
                <c:pt idx="1560">
                  <c:v>104.021</c:v>
                </c:pt>
                <c:pt idx="1561">
                  <c:v>107.46899999999999</c:v>
                </c:pt>
                <c:pt idx="1562">
                  <c:v>102.251</c:v>
                </c:pt>
                <c:pt idx="1563">
                  <c:v>95.301400000000001</c:v>
                </c:pt>
                <c:pt idx="1564">
                  <c:v>110.876</c:v>
                </c:pt>
                <c:pt idx="1565">
                  <c:v>96.999200000000002</c:v>
                </c:pt>
                <c:pt idx="1566">
                  <c:v>93.518100000000004</c:v>
                </c:pt>
                <c:pt idx="1567">
                  <c:v>98.695800000000006</c:v>
                </c:pt>
                <c:pt idx="1568">
                  <c:v>98.678100000000001</c:v>
                </c:pt>
                <c:pt idx="1569">
                  <c:v>100.39100000000001</c:v>
                </c:pt>
                <c:pt idx="1570">
                  <c:v>103.834</c:v>
                </c:pt>
                <c:pt idx="1571">
                  <c:v>109.006</c:v>
                </c:pt>
                <c:pt idx="1572">
                  <c:v>105.527</c:v>
                </c:pt>
                <c:pt idx="1573">
                  <c:v>86.481800000000007</c:v>
                </c:pt>
                <c:pt idx="1574">
                  <c:v>98.571399999999997</c:v>
                </c:pt>
                <c:pt idx="1575">
                  <c:v>95.095699999999994</c:v>
                </c:pt>
                <c:pt idx="1576">
                  <c:v>98.535899999999998</c:v>
                </c:pt>
                <c:pt idx="1577">
                  <c:v>81.234300000000005</c:v>
                </c:pt>
                <c:pt idx="1578">
                  <c:v>107.14100000000001</c:v>
                </c:pt>
                <c:pt idx="1579">
                  <c:v>84.660499999999999</c:v>
                </c:pt>
                <c:pt idx="1580">
                  <c:v>88.100200000000001</c:v>
                </c:pt>
                <c:pt idx="1581">
                  <c:v>113.991</c:v>
                </c:pt>
                <c:pt idx="1582">
                  <c:v>88.068399999999997</c:v>
                </c:pt>
                <c:pt idx="1583">
                  <c:v>88.052599999999998</c:v>
                </c:pt>
                <c:pt idx="1584">
                  <c:v>108.751</c:v>
                </c:pt>
                <c:pt idx="1585">
                  <c:v>84.569000000000003</c:v>
                </c:pt>
                <c:pt idx="1586">
                  <c:v>94.907300000000006</c:v>
                </c:pt>
                <c:pt idx="1587">
                  <c:v>98.340699999999998</c:v>
                </c:pt>
                <c:pt idx="1588">
                  <c:v>120.748</c:v>
                </c:pt>
                <c:pt idx="1589">
                  <c:v>115.55200000000001</c:v>
                </c:pt>
                <c:pt idx="1590">
                  <c:v>94.838800000000006</c:v>
                </c:pt>
                <c:pt idx="1591">
                  <c:v>94.821700000000007</c:v>
                </c:pt>
                <c:pt idx="1592">
                  <c:v>89.633499999999998</c:v>
                </c:pt>
                <c:pt idx="1593">
                  <c:v>93.064099999999996</c:v>
                </c:pt>
                <c:pt idx="1594">
                  <c:v>93.047300000000007</c:v>
                </c:pt>
                <c:pt idx="1595">
                  <c:v>101.64400000000001</c:v>
                </c:pt>
                <c:pt idx="1596">
                  <c:v>101.626</c:v>
                </c:pt>
                <c:pt idx="1597">
                  <c:v>117.107</c:v>
                </c:pt>
                <c:pt idx="1598">
                  <c:v>87.814599999999999</c:v>
                </c:pt>
                <c:pt idx="1599">
                  <c:v>113.622</c:v>
                </c:pt>
                <c:pt idx="1600">
                  <c:v>103.274</c:v>
                </c:pt>
                <c:pt idx="1601">
                  <c:v>84.325199999999995</c:v>
                </c:pt>
                <c:pt idx="1602">
                  <c:v>94.633700000000005</c:v>
                </c:pt>
                <c:pt idx="1603">
                  <c:v>79.133899999999997</c:v>
                </c:pt>
                <c:pt idx="1604">
                  <c:v>92.879499999999993</c:v>
                </c:pt>
                <c:pt idx="1605">
                  <c:v>98.021799999999999</c:v>
                </c:pt>
                <c:pt idx="1606">
                  <c:v>111.759</c:v>
                </c:pt>
                <c:pt idx="1607">
                  <c:v>92.8292</c:v>
                </c:pt>
                <c:pt idx="1608">
                  <c:v>99.687399999999997</c:v>
                </c:pt>
                <c:pt idx="1609">
                  <c:v>91.077200000000005</c:v>
                </c:pt>
                <c:pt idx="1610">
                  <c:v>92.778899999999993</c:v>
                </c:pt>
                <c:pt idx="1611">
                  <c:v>96.197800000000001</c:v>
                </c:pt>
                <c:pt idx="1612">
                  <c:v>99.615399999999994</c:v>
                </c:pt>
                <c:pt idx="1613">
                  <c:v>115.05200000000001</c:v>
                </c:pt>
                <c:pt idx="1614">
                  <c:v>96.145700000000005</c:v>
                </c:pt>
                <c:pt idx="1615">
                  <c:v>90.978499999999997</c:v>
                </c:pt>
                <c:pt idx="1616">
                  <c:v>104.69199999999999</c:v>
                </c:pt>
                <c:pt idx="1617">
                  <c:v>99.525499999999994</c:v>
                </c:pt>
                <c:pt idx="1618">
                  <c:v>111.517</c:v>
                </c:pt>
                <c:pt idx="1619">
                  <c:v>82.336100000000002</c:v>
                </c:pt>
                <c:pt idx="1620">
                  <c:v>89.181299999999993</c:v>
                </c:pt>
                <c:pt idx="1621">
                  <c:v>90.879900000000006</c:v>
                </c:pt>
                <c:pt idx="1622">
                  <c:v>77.148300000000006</c:v>
                </c:pt>
                <c:pt idx="1623">
                  <c:v>101.13200000000001</c:v>
                </c:pt>
                <c:pt idx="1624">
                  <c:v>101.113</c:v>
                </c:pt>
                <c:pt idx="1625">
                  <c:v>101.095</c:v>
                </c:pt>
                <c:pt idx="1626">
                  <c:v>104.503</c:v>
                </c:pt>
                <c:pt idx="1627">
                  <c:v>82.217100000000002</c:v>
                </c:pt>
                <c:pt idx="1628">
                  <c:v>92.477500000000006</c:v>
                </c:pt>
                <c:pt idx="1629">
                  <c:v>85.611800000000002</c:v>
                </c:pt>
                <c:pt idx="1630">
                  <c:v>89.020200000000003</c:v>
                </c:pt>
                <c:pt idx="1631">
                  <c:v>73.599500000000006</c:v>
                </c:pt>
                <c:pt idx="1632">
                  <c:v>85.565399999999997</c:v>
                </c:pt>
                <c:pt idx="1633">
                  <c:v>88.971900000000005</c:v>
                </c:pt>
                <c:pt idx="1634">
                  <c:v>102.64100000000001</c:v>
                </c:pt>
                <c:pt idx="1635">
                  <c:v>87.229299999999995</c:v>
                </c:pt>
                <c:pt idx="1636">
                  <c:v>95.763900000000007</c:v>
                </c:pt>
                <c:pt idx="1637">
                  <c:v>95.746499999999997</c:v>
                </c:pt>
                <c:pt idx="1638">
                  <c:v>102.56699999999999</c:v>
                </c:pt>
                <c:pt idx="1639">
                  <c:v>90.584500000000006</c:v>
                </c:pt>
                <c:pt idx="1640">
                  <c:v>90.568100000000001</c:v>
                </c:pt>
                <c:pt idx="1641">
                  <c:v>83.717600000000004</c:v>
                </c:pt>
                <c:pt idx="1642">
                  <c:v>75.1614</c:v>
                </c:pt>
                <c:pt idx="1643">
                  <c:v>102.474</c:v>
                </c:pt>
                <c:pt idx="1644">
                  <c:v>97.332899999999995</c:v>
                </c:pt>
                <c:pt idx="1645">
                  <c:v>87.0715</c:v>
                </c:pt>
                <c:pt idx="1646">
                  <c:v>88.762699999999995</c:v>
                </c:pt>
                <c:pt idx="1647">
                  <c:v>107.52</c:v>
                </c:pt>
                <c:pt idx="1648">
                  <c:v>80.198800000000006</c:v>
                </c:pt>
                <c:pt idx="1649">
                  <c:v>83.596400000000003</c:v>
                </c:pt>
                <c:pt idx="1650">
                  <c:v>107.462</c:v>
                </c:pt>
                <c:pt idx="1651">
                  <c:v>100.62</c:v>
                </c:pt>
                <c:pt idx="1652">
                  <c:v>64.794600000000003</c:v>
                </c:pt>
                <c:pt idx="1653">
                  <c:v>83.535799999999995</c:v>
                </c:pt>
                <c:pt idx="1654">
                  <c:v>80.111699999999999</c:v>
                </c:pt>
                <c:pt idx="1655">
                  <c:v>102.252</c:v>
                </c:pt>
                <c:pt idx="1656">
                  <c:v>90.305899999999994</c:v>
                </c:pt>
                <c:pt idx="1657">
                  <c:v>97.103899999999996</c:v>
                </c:pt>
                <c:pt idx="1658">
                  <c:v>85.163399999999996</c:v>
                </c:pt>
                <c:pt idx="1659">
                  <c:v>83.444999999999993</c:v>
                </c:pt>
                <c:pt idx="1660">
                  <c:v>85.132499999999993</c:v>
                </c:pt>
                <c:pt idx="1661">
                  <c:v>107.248</c:v>
                </c:pt>
                <c:pt idx="1662">
                  <c:v>103.824</c:v>
                </c:pt>
                <c:pt idx="1663">
                  <c:v>88.489699999999999</c:v>
                </c:pt>
                <c:pt idx="1664">
                  <c:v>85.070800000000006</c:v>
                </c:pt>
                <c:pt idx="1665">
                  <c:v>108.871</c:v>
                </c:pt>
                <c:pt idx="1666">
                  <c:v>88.441500000000005</c:v>
                </c:pt>
                <c:pt idx="1667">
                  <c:v>91.826499999999996</c:v>
                </c:pt>
                <c:pt idx="1668">
                  <c:v>91.809799999999996</c:v>
                </c:pt>
                <c:pt idx="1669">
                  <c:v>98.592699999999994</c:v>
                </c:pt>
                <c:pt idx="1670">
                  <c:v>86.677800000000005</c:v>
                </c:pt>
                <c:pt idx="1671">
                  <c:v>83.263599999999997</c:v>
                </c:pt>
                <c:pt idx="1672">
                  <c:v>83.248500000000007</c:v>
                </c:pt>
                <c:pt idx="1673">
                  <c:v>83.233400000000003</c:v>
                </c:pt>
                <c:pt idx="1674">
                  <c:v>95.1066</c:v>
                </c:pt>
                <c:pt idx="1675">
                  <c:v>78.109099999999998</c:v>
                </c:pt>
                <c:pt idx="1676">
                  <c:v>98.467500000000001</c:v>
                </c:pt>
                <c:pt idx="1677">
                  <c:v>71.2911</c:v>
                </c:pt>
                <c:pt idx="1678">
                  <c:v>88.249200000000002</c:v>
                </c:pt>
                <c:pt idx="1679">
                  <c:v>95.020300000000006</c:v>
                </c:pt>
                <c:pt idx="1680">
                  <c:v>74.645300000000006</c:v>
                </c:pt>
                <c:pt idx="1681">
                  <c:v>96.682000000000002</c:v>
                </c:pt>
                <c:pt idx="1682">
                  <c:v>88.185100000000006</c:v>
                </c:pt>
                <c:pt idx="1683">
                  <c:v>100.038</c:v>
                </c:pt>
                <c:pt idx="1684">
                  <c:v>101.715</c:v>
                </c:pt>
                <c:pt idx="1685">
                  <c:v>88.137100000000004</c:v>
                </c:pt>
                <c:pt idx="1686">
                  <c:v>105.06699999999999</c:v>
                </c:pt>
                <c:pt idx="1687">
                  <c:v>103.354</c:v>
                </c:pt>
                <c:pt idx="1688">
                  <c:v>99.947199999999995</c:v>
                </c:pt>
                <c:pt idx="1689">
                  <c:v>93.154200000000003</c:v>
                </c:pt>
                <c:pt idx="1690">
                  <c:v>111.765</c:v>
                </c:pt>
                <c:pt idx="1691">
                  <c:v>93.1203</c:v>
                </c:pt>
                <c:pt idx="1692">
                  <c:v>88.025000000000006</c:v>
                </c:pt>
                <c:pt idx="1693">
                  <c:v>81.239099999999993</c:v>
                </c:pt>
                <c:pt idx="1694">
                  <c:v>87.992999999999995</c:v>
                </c:pt>
                <c:pt idx="1695">
                  <c:v>96.436400000000006</c:v>
                </c:pt>
                <c:pt idx="1696">
                  <c:v>84.5779</c:v>
                </c:pt>
                <c:pt idx="1697">
                  <c:v>99.783799999999999</c:v>
                </c:pt>
                <c:pt idx="1698">
                  <c:v>86.238100000000003</c:v>
                </c:pt>
                <c:pt idx="1699">
                  <c:v>94.675600000000003</c:v>
                </c:pt>
                <c:pt idx="1700">
                  <c:v>94.6584</c:v>
                </c:pt>
                <c:pt idx="1701">
                  <c:v>72.670900000000003</c:v>
                </c:pt>
                <c:pt idx="1702">
                  <c:v>91.244600000000005</c:v>
                </c:pt>
                <c:pt idx="1703">
                  <c:v>94.606800000000007</c:v>
                </c:pt>
                <c:pt idx="1704">
                  <c:v>72.631299999999996</c:v>
                </c:pt>
                <c:pt idx="1705">
                  <c:v>96.261200000000002</c:v>
                </c:pt>
                <c:pt idx="1706">
                  <c:v>89.489699999999999</c:v>
                </c:pt>
                <c:pt idx="1707">
                  <c:v>87.785300000000007</c:v>
                </c:pt>
                <c:pt idx="1708">
                  <c:v>99.584400000000002</c:v>
                </c:pt>
                <c:pt idx="1709">
                  <c:v>101.254</c:v>
                </c:pt>
                <c:pt idx="1710">
                  <c:v>89.424599999999998</c:v>
                </c:pt>
                <c:pt idx="1711">
                  <c:v>80.973600000000005</c:v>
                </c:pt>
                <c:pt idx="1712">
                  <c:v>86.018799999999999</c:v>
                </c:pt>
                <c:pt idx="1713">
                  <c:v>91.062100000000001</c:v>
                </c:pt>
                <c:pt idx="1714">
                  <c:v>94.417599999999993</c:v>
                </c:pt>
                <c:pt idx="1715">
                  <c:v>94.400400000000005</c:v>
                </c:pt>
                <c:pt idx="1716">
                  <c:v>91.0124</c:v>
                </c:pt>
                <c:pt idx="1717">
                  <c:v>77.515000000000001</c:v>
                </c:pt>
                <c:pt idx="1718">
                  <c:v>89.294499999999999</c:v>
                </c:pt>
                <c:pt idx="1719">
                  <c:v>77.486800000000002</c:v>
                </c:pt>
                <c:pt idx="1720">
                  <c:v>90.946200000000005</c:v>
                </c:pt>
                <c:pt idx="1721">
                  <c:v>102.717</c:v>
                </c:pt>
                <c:pt idx="1722">
                  <c:v>92.596599999999995</c:v>
                </c:pt>
                <c:pt idx="1723">
                  <c:v>85.846699999999998</c:v>
                </c:pt>
                <c:pt idx="1724">
                  <c:v>104.34399999999999</c:v>
                </c:pt>
                <c:pt idx="1725">
                  <c:v>82.450100000000006</c:v>
                </c:pt>
                <c:pt idx="1726">
                  <c:v>90.846800000000002</c:v>
                </c:pt>
                <c:pt idx="1727">
                  <c:v>85.784199999999998</c:v>
                </c:pt>
                <c:pt idx="1728">
                  <c:v>92.495500000000007</c:v>
                </c:pt>
                <c:pt idx="1729">
                  <c:v>95.841499999999996</c:v>
                </c:pt>
                <c:pt idx="1730">
                  <c:v>90.780600000000007</c:v>
                </c:pt>
                <c:pt idx="1731">
                  <c:v>92.444900000000004</c:v>
                </c:pt>
                <c:pt idx="1732">
                  <c:v>107.553</c:v>
                </c:pt>
                <c:pt idx="1733">
                  <c:v>75.609200000000001</c:v>
                </c:pt>
                <c:pt idx="1734">
                  <c:v>87.354699999999994</c:v>
                </c:pt>
                <c:pt idx="1735">
                  <c:v>83.979600000000005</c:v>
                </c:pt>
                <c:pt idx="1736">
                  <c:v>92.360699999999994</c:v>
                </c:pt>
                <c:pt idx="1737">
                  <c:v>95.701800000000006</c:v>
                </c:pt>
                <c:pt idx="1738">
                  <c:v>78.897599999999997</c:v>
                </c:pt>
                <c:pt idx="1739">
                  <c:v>92.310199999999995</c:v>
                </c:pt>
                <c:pt idx="1740">
                  <c:v>78.868899999999996</c:v>
                </c:pt>
                <c:pt idx="1741">
                  <c:v>109.054</c:v>
                </c:pt>
                <c:pt idx="1742">
                  <c:v>85.549899999999994</c:v>
                </c:pt>
                <c:pt idx="1743">
                  <c:v>100.629</c:v>
                </c:pt>
                <c:pt idx="1744">
                  <c:v>87.195499999999996</c:v>
                </c:pt>
                <c:pt idx="1745">
                  <c:v>78.796999999999997</c:v>
                </c:pt>
                <c:pt idx="1746">
                  <c:v>98.897300000000001</c:v>
                </c:pt>
                <c:pt idx="1747">
                  <c:v>98.879300000000001</c:v>
                </c:pt>
                <c:pt idx="1748">
                  <c:v>85.456299999999999</c:v>
                </c:pt>
                <c:pt idx="1749">
                  <c:v>105.544</c:v>
                </c:pt>
                <c:pt idx="1750">
                  <c:v>83.750100000000003</c:v>
                </c:pt>
                <c:pt idx="1751">
                  <c:v>103.831</c:v>
                </c:pt>
                <c:pt idx="1752">
                  <c:v>85.393900000000002</c:v>
                </c:pt>
                <c:pt idx="1753">
                  <c:v>95.422899999999998</c:v>
                </c:pt>
                <c:pt idx="1754">
                  <c:v>105.44799999999999</c:v>
                </c:pt>
                <c:pt idx="1755">
                  <c:v>95.388000000000005</c:v>
                </c:pt>
                <c:pt idx="1756">
                  <c:v>98.716999999999999</c:v>
                </c:pt>
                <c:pt idx="1757">
                  <c:v>83.643199999999993</c:v>
                </c:pt>
                <c:pt idx="1758">
                  <c:v>112.06100000000001</c:v>
                </c:pt>
                <c:pt idx="1759">
                  <c:v>90.301599999999993</c:v>
                </c:pt>
                <c:pt idx="1760">
                  <c:v>91.957099999999997</c:v>
                </c:pt>
                <c:pt idx="1761">
                  <c:v>78.5672</c:v>
                </c:pt>
                <c:pt idx="1762">
                  <c:v>83.566800000000001</c:v>
                </c:pt>
                <c:pt idx="1763">
                  <c:v>83.551500000000004</c:v>
                </c:pt>
                <c:pt idx="1764">
                  <c:v>108.59699999999999</c:v>
                </c:pt>
                <c:pt idx="1765">
                  <c:v>85.191400000000002</c:v>
                </c:pt>
                <c:pt idx="1766">
                  <c:v>95.196600000000004</c:v>
                </c:pt>
                <c:pt idx="1767">
                  <c:v>81.820700000000002</c:v>
                </c:pt>
                <c:pt idx="1768">
                  <c:v>103.509</c:v>
                </c:pt>
                <c:pt idx="1769">
                  <c:v>78.452399999999997</c:v>
                </c:pt>
                <c:pt idx="1770">
                  <c:v>93.458100000000002</c:v>
                </c:pt>
                <c:pt idx="1771">
                  <c:v>91.772400000000005</c:v>
                </c:pt>
                <c:pt idx="1772">
                  <c:v>101.765</c:v>
                </c:pt>
                <c:pt idx="1773">
                  <c:v>80.063000000000002</c:v>
                </c:pt>
                <c:pt idx="1774">
                  <c:v>90.054400000000001</c:v>
                </c:pt>
                <c:pt idx="1775">
                  <c:v>86.703199999999995</c:v>
                </c:pt>
                <c:pt idx="1776">
                  <c:v>86.687399999999997</c:v>
                </c:pt>
                <c:pt idx="1777">
                  <c:v>76.671000000000006</c:v>
                </c:pt>
                <c:pt idx="1778">
                  <c:v>91.655100000000004</c:v>
                </c:pt>
                <c:pt idx="1779">
                  <c:v>106.634</c:v>
                </c:pt>
                <c:pt idx="1780">
                  <c:v>89.955699999999993</c:v>
                </c:pt>
                <c:pt idx="1781">
                  <c:v>89.9392</c:v>
                </c:pt>
                <c:pt idx="1782">
                  <c:v>79.931399999999996</c:v>
                </c:pt>
                <c:pt idx="1783">
                  <c:v>81.581699999999998</c:v>
                </c:pt>
                <c:pt idx="1784">
                  <c:v>76.572900000000004</c:v>
                </c:pt>
                <c:pt idx="1785">
                  <c:v>61.58</c:v>
                </c:pt>
                <c:pt idx="1786">
                  <c:v>74.880799999999994</c:v>
                </c:pt>
                <c:pt idx="1787">
                  <c:v>66.548599999999993</c:v>
                </c:pt>
                <c:pt idx="1788">
                  <c:v>91.487499999999997</c:v>
                </c:pt>
                <c:pt idx="1789">
                  <c:v>73.176599999999993</c:v>
                </c:pt>
                <c:pt idx="1790">
                  <c:v>81.477199999999996</c:v>
                </c:pt>
                <c:pt idx="1791">
                  <c:v>78.137299999999996</c:v>
                </c:pt>
                <c:pt idx="1792">
                  <c:v>93.082800000000006</c:v>
                </c:pt>
                <c:pt idx="1793">
                  <c:v>86.418199999999999</c:v>
                </c:pt>
                <c:pt idx="1794">
                  <c:v>68.124899999999997</c:v>
                </c:pt>
                <c:pt idx="1795">
                  <c:v>71.435000000000002</c:v>
                </c:pt>
                <c:pt idx="1796">
                  <c:v>84.709699999999998</c:v>
                </c:pt>
                <c:pt idx="1797">
                  <c:v>88.015600000000006</c:v>
                </c:pt>
                <c:pt idx="1798">
                  <c:v>79.697599999999994</c:v>
                </c:pt>
                <c:pt idx="1799">
                  <c:v>112.884</c:v>
                </c:pt>
                <c:pt idx="1800">
                  <c:v>68.0501</c:v>
                </c:pt>
                <c:pt idx="1801">
                  <c:v>91.27</c:v>
                </c:pt>
                <c:pt idx="1802">
                  <c:v>89.594099999999997</c:v>
                </c:pt>
                <c:pt idx="1803">
                  <c:v>84.601200000000006</c:v>
                </c:pt>
                <c:pt idx="1804">
                  <c:v>91.219899999999996</c:v>
                </c:pt>
                <c:pt idx="1805">
                  <c:v>102.81100000000001</c:v>
                </c:pt>
                <c:pt idx="1806">
                  <c:v>984.81299999999999</c:v>
                </c:pt>
                <c:pt idx="1807">
                  <c:v>404.46199999999999</c:v>
                </c:pt>
                <c:pt idx="1808">
                  <c:v>74.579700000000003</c:v>
                </c:pt>
                <c:pt idx="1809">
                  <c:v>82.851200000000006</c:v>
                </c:pt>
                <c:pt idx="1810">
                  <c:v>89.462900000000005</c:v>
                </c:pt>
                <c:pt idx="1811">
                  <c:v>79.507999999999996</c:v>
                </c:pt>
                <c:pt idx="1812">
                  <c:v>79.493399999999994</c:v>
                </c:pt>
                <c:pt idx="1813">
                  <c:v>87.757900000000006</c:v>
                </c:pt>
                <c:pt idx="1814">
                  <c:v>97.674800000000005</c:v>
                </c:pt>
                <c:pt idx="1815">
                  <c:v>76.139300000000006</c:v>
                </c:pt>
                <c:pt idx="1816">
                  <c:v>92.674300000000002</c:v>
                </c:pt>
                <c:pt idx="1817">
                  <c:v>82.729699999999994</c:v>
                </c:pt>
                <c:pt idx="1818">
                  <c:v>86.023099999999999</c:v>
                </c:pt>
                <c:pt idx="1819">
                  <c:v>84.353399999999993</c:v>
                </c:pt>
                <c:pt idx="1820">
                  <c:v>85.991600000000005</c:v>
                </c:pt>
                <c:pt idx="1821">
                  <c:v>77.7089</c:v>
                </c:pt>
                <c:pt idx="1822">
                  <c:v>84.307000000000002</c:v>
                </c:pt>
                <c:pt idx="1823">
                  <c:v>95.860900000000001</c:v>
                </c:pt>
                <c:pt idx="1824">
                  <c:v>97.495800000000003</c:v>
                </c:pt>
                <c:pt idx="1825">
                  <c:v>87.564899999999994</c:v>
                </c:pt>
                <c:pt idx="1826">
                  <c:v>72.682100000000005</c:v>
                </c:pt>
                <c:pt idx="1827">
                  <c:v>66.0625</c:v>
                </c:pt>
                <c:pt idx="1828">
                  <c:v>84.214200000000005</c:v>
                </c:pt>
                <c:pt idx="1829">
                  <c:v>80.896799999999999</c:v>
                </c:pt>
                <c:pt idx="1830">
                  <c:v>84.183300000000003</c:v>
                </c:pt>
                <c:pt idx="1831">
                  <c:v>89.118899999999996</c:v>
                </c:pt>
                <c:pt idx="1832">
                  <c:v>64.351799999999997</c:v>
                </c:pt>
                <c:pt idx="1833">
                  <c:v>79.187700000000007</c:v>
                </c:pt>
                <c:pt idx="1834">
                  <c:v>89.069800000000001</c:v>
                </c:pt>
                <c:pt idx="1835">
                  <c:v>80.807699999999997</c:v>
                </c:pt>
                <c:pt idx="1836">
                  <c:v>62.655700000000003</c:v>
                </c:pt>
                <c:pt idx="1837">
                  <c:v>89.020700000000005</c:v>
                </c:pt>
                <c:pt idx="1838">
                  <c:v>98.893699999999995</c:v>
                </c:pt>
                <c:pt idx="1839">
                  <c:v>75.804599999999994</c:v>
                </c:pt>
                <c:pt idx="1840">
                  <c:v>84.028800000000004</c:v>
                </c:pt>
                <c:pt idx="1841">
                  <c:v>85.660700000000006</c:v>
                </c:pt>
                <c:pt idx="1842">
                  <c:v>79.056899999999999</c:v>
                </c:pt>
                <c:pt idx="1843">
                  <c:v>74.102199999999996</c:v>
                </c:pt>
                <c:pt idx="1844">
                  <c:v>83.967100000000002</c:v>
                </c:pt>
                <c:pt idx="1845">
                  <c:v>79.013300000000001</c:v>
                </c:pt>
                <c:pt idx="1846">
                  <c:v>78.998800000000003</c:v>
                </c:pt>
                <c:pt idx="1847">
                  <c:v>88.857299999999995</c:v>
                </c:pt>
                <c:pt idx="1848">
                  <c:v>72.388900000000007</c:v>
                </c:pt>
                <c:pt idx="1849">
                  <c:v>80.600099999999998</c:v>
                </c:pt>
                <c:pt idx="1850">
                  <c:v>80.585300000000004</c:v>
                </c:pt>
                <c:pt idx="1851">
                  <c:v>80.570499999999996</c:v>
                </c:pt>
                <c:pt idx="1852">
                  <c:v>101.928</c:v>
                </c:pt>
                <c:pt idx="1853">
                  <c:v>83.828199999999995</c:v>
                </c:pt>
                <c:pt idx="1854">
                  <c:v>73.952500000000001</c:v>
                </c:pt>
                <c:pt idx="1855">
                  <c:v>73.938900000000004</c:v>
                </c:pt>
                <c:pt idx="1856">
                  <c:v>73.925299999999993</c:v>
                </c:pt>
                <c:pt idx="1857">
                  <c:v>98.548900000000003</c:v>
                </c:pt>
                <c:pt idx="1858">
                  <c:v>85.3934</c:v>
                </c:pt>
                <c:pt idx="1859">
                  <c:v>70.600700000000003</c:v>
                </c:pt>
                <c:pt idx="1860">
                  <c:v>73.870900000000006</c:v>
                </c:pt>
                <c:pt idx="1861">
                  <c:v>64.009699999999995</c:v>
                </c:pt>
                <c:pt idx="1862">
                  <c:v>93.535399999999996</c:v>
                </c:pt>
                <c:pt idx="1863">
                  <c:v>82.033500000000004</c:v>
                </c:pt>
                <c:pt idx="1864">
                  <c:v>78.737700000000004</c:v>
                </c:pt>
                <c:pt idx="1865">
                  <c:v>80.363200000000006</c:v>
                </c:pt>
                <c:pt idx="1866">
                  <c:v>72.149600000000007</c:v>
                </c:pt>
                <c:pt idx="1867">
                  <c:v>100.00700000000001</c:v>
                </c:pt>
                <c:pt idx="1868">
                  <c:v>81.957999999999998</c:v>
                </c:pt>
                <c:pt idx="1869">
                  <c:v>73.748599999999996</c:v>
                </c:pt>
                <c:pt idx="1870">
                  <c:v>88.482100000000003</c:v>
                </c:pt>
                <c:pt idx="1871">
                  <c:v>86.827500000000001</c:v>
                </c:pt>
                <c:pt idx="1872">
                  <c:v>68.793999999999997</c:v>
                </c:pt>
                <c:pt idx="1873">
                  <c:v>58.955500000000001</c:v>
                </c:pt>
                <c:pt idx="1874">
                  <c:v>65.494</c:v>
                </c:pt>
                <c:pt idx="1875">
                  <c:v>91.674700000000001</c:v>
                </c:pt>
                <c:pt idx="1876">
                  <c:v>83.474100000000007</c:v>
                </c:pt>
                <c:pt idx="1877">
                  <c:v>80.1858</c:v>
                </c:pt>
                <c:pt idx="1878">
                  <c:v>70.354200000000006</c:v>
                </c:pt>
                <c:pt idx="1879">
                  <c:v>81.792100000000005</c:v>
                </c:pt>
                <c:pt idx="1880">
                  <c:v>70.328299999999999</c:v>
                </c:pt>
                <c:pt idx="1881">
                  <c:v>76.856300000000005</c:v>
                </c:pt>
                <c:pt idx="1882">
                  <c:v>71.937299999999993</c:v>
                </c:pt>
                <c:pt idx="1883">
                  <c:v>86.635800000000003</c:v>
                </c:pt>
                <c:pt idx="1884">
                  <c:v>76.813800000000001</c:v>
                </c:pt>
                <c:pt idx="1885">
                  <c:v>78.433700000000002</c:v>
                </c:pt>
                <c:pt idx="1886">
                  <c:v>84.954099999999997</c:v>
                </c:pt>
                <c:pt idx="1887">
                  <c:v>89.838800000000006</c:v>
                </c:pt>
                <c:pt idx="1888">
                  <c:v>71.857799999999997</c:v>
                </c:pt>
                <c:pt idx="1889">
                  <c:v>63.680399999999999</c:v>
                </c:pt>
                <c:pt idx="1890">
                  <c:v>68.566199999999995</c:v>
                </c:pt>
                <c:pt idx="1891">
                  <c:v>68.553600000000003</c:v>
                </c:pt>
                <c:pt idx="1892">
                  <c:v>71.8048</c:v>
                </c:pt>
                <c:pt idx="1893">
                  <c:v>66.896699999999996</c:v>
                </c:pt>
                <c:pt idx="1894">
                  <c:v>76.672300000000007</c:v>
                </c:pt>
                <c:pt idx="1895">
                  <c:v>83.182199999999995</c:v>
                </c:pt>
                <c:pt idx="1896">
                  <c:v>84.797600000000003</c:v>
                </c:pt>
                <c:pt idx="1897">
                  <c:v>79.890699999999995</c:v>
                </c:pt>
                <c:pt idx="1898">
                  <c:v>84.766300000000001</c:v>
                </c:pt>
                <c:pt idx="1899">
                  <c:v>68.452500000000001</c:v>
                </c:pt>
                <c:pt idx="1900">
                  <c:v>74.957899999999995</c:v>
                </c:pt>
                <c:pt idx="1901">
                  <c:v>78.202500000000001</c:v>
                </c:pt>
                <c:pt idx="1902">
                  <c:v>65.156700000000001</c:v>
                </c:pt>
                <c:pt idx="1903">
                  <c:v>74.916399999999996</c:v>
                </c:pt>
                <c:pt idx="1904">
                  <c:v>70.017600000000002</c:v>
                </c:pt>
                <c:pt idx="1905">
                  <c:v>78.144800000000004</c:v>
                </c:pt>
                <c:pt idx="1906">
                  <c:v>81.385800000000003</c:v>
                </c:pt>
                <c:pt idx="1907">
                  <c:v>78.115899999999996</c:v>
                </c:pt>
                <c:pt idx="1908">
                  <c:v>63.457500000000003</c:v>
                </c:pt>
                <c:pt idx="1909">
                  <c:v>81.340699999999998</c:v>
                </c:pt>
                <c:pt idx="1910">
                  <c:v>61.807499999999997</c:v>
                </c:pt>
                <c:pt idx="1911">
                  <c:v>69.927199999999999</c:v>
                </c:pt>
                <c:pt idx="1912">
                  <c:v>73.1661</c:v>
                </c:pt>
                <c:pt idx="1913">
                  <c:v>76.403800000000004</c:v>
                </c:pt>
                <c:pt idx="1914">
                  <c:v>78.015000000000001</c:v>
                </c:pt>
                <c:pt idx="1915">
                  <c:v>76.375600000000006</c:v>
                </c:pt>
                <c:pt idx="1916">
                  <c:v>69.8626</c:v>
                </c:pt>
                <c:pt idx="1917">
                  <c:v>61.727699999999999</c:v>
                </c:pt>
                <c:pt idx="1918">
                  <c:v>81.205600000000004</c:v>
                </c:pt>
                <c:pt idx="1919">
                  <c:v>79.566800000000001</c:v>
                </c:pt>
                <c:pt idx="1920">
                  <c:v>86.046099999999996</c:v>
                </c:pt>
                <c:pt idx="1921">
                  <c:v>66.551699999999997</c:v>
                </c:pt>
                <c:pt idx="1922">
                  <c:v>69.785200000000003</c:v>
                </c:pt>
                <c:pt idx="1923">
                  <c:v>76.262799999999999</c:v>
                </c:pt>
                <c:pt idx="1924">
                  <c:v>81.115600000000001</c:v>
                </c:pt>
                <c:pt idx="1925">
                  <c:v>82.7226</c:v>
                </c:pt>
                <c:pt idx="1926">
                  <c:v>72.977000000000004</c:v>
                </c:pt>
                <c:pt idx="1927">
                  <c:v>76.206400000000002</c:v>
                </c:pt>
                <c:pt idx="1928">
                  <c:v>82.676699999999997</c:v>
                </c:pt>
                <c:pt idx="1929">
                  <c:v>74.557400000000001</c:v>
                </c:pt>
                <c:pt idx="1930">
                  <c:v>61.579500000000003</c:v>
                </c:pt>
                <c:pt idx="1931">
                  <c:v>81.010599999999997</c:v>
                </c:pt>
                <c:pt idx="1932">
                  <c:v>76.135900000000007</c:v>
                </c:pt>
                <c:pt idx="1933">
                  <c:v>68.023799999999994</c:v>
                </c:pt>
                <c:pt idx="1934">
                  <c:v>84.204300000000003</c:v>
                </c:pt>
                <c:pt idx="1935">
                  <c:v>80.950699999999998</c:v>
                </c:pt>
                <c:pt idx="1936">
                  <c:v>51.798900000000003</c:v>
                </c:pt>
                <c:pt idx="1937">
                  <c:v>74.447100000000006</c:v>
                </c:pt>
                <c:pt idx="1938">
                  <c:v>64.724599999999995</c:v>
                </c:pt>
                <c:pt idx="1939">
                  <c:v>59.859200000000001</c:v>
                </c:pt>
                <c:pt idx="1940">
                  <c:v>82.493399999999994</c:v>
                </c:pt>
                <c:pt idx="1941">
                  <c:v>90.5642</c:v>
                </c:pt>
                <c:pt idx="1942">
                  <c:v>74.378200000000007</c:v>
                </c:pt>
                <c:pt idx="1943">
                  <c:v>85.680800000000005</c:v>
                </c:pt>
                <c:pt idx="1944">
                  <c:v>48.489600000000003</c:v>
                </c:pt>
                <c:pt idx="1945">
                  <c:v>75.9529</c:v>
                </c:pt>
                <c:pt idx="1946">
                  <c:v>74.3232</c:v>
                </c:pt>
                <c:pt idx="1947">
                  <c:v>93.694500000000005</c:v>
                </c:pt>
                <c:pt idx="1948">
                  <c:v>92.061999999999998</c:v>
                </c:pt>
                <c:pt idx="1949">
                  <c:v>66.207800000000006</c:v>
                </c:pt>
                <c:pt idx="1950">
                  <c:v>79.111699999999999</c:v>
                </c:pt>
                <c:pt idx="1951">
                  <c:v>69.411699999999996</c:v>
                </c:pt>
                <c:pt idx="1952">
                  <c:v>69.398799999999994</c:v>
                </c:pt>
                <c:pt idx="1953">
                  <c:v>67.772300000000001</c:v>
                </c:pt>
                <c:pt idx="1954">
                  <c:v>77.439700000000002</c:v>
                </c:pt>
                <c:pt idx="1955">
                  <c:v>85.490499999999997</c:v>
                </c:pt>
                <c:pt idx="1956">
                  <c:v>67.734700000000004</c:v>
                </c:pt>
                <c:pt idx="1957">
                  <c:v>69.334500000000006</c:v>
                </c:pt>
                <c:pt idx="1958">
                  <c:v>66.097399999999993</c:v>
                </c:pt>
                <c:pt idx="1959">
                  <c:v>77.367999999999995</c:v>
                </c:pt>
                <c:pt idx="1960">
                  <c:v>72.519099999999995</c:v>
                </c:pt>
                <c:pt idx="1961">
                  <c:v>85.395499999999998</c:v>
                </c:pt>
                <c:pt idx="1962">
                  <c:v>64.4375</c:v>
                </c:pt>
                <c:pt idx="1963">
                  <c:v>78.921300000000002</c:v>
                </c:pt>
                <c:pt idx="1964">
                  <c:v>75.686000000000007</c:v>
                </c:pt>
                <c:pt idx="1965">
                  <c:v>66.011700000000005</c:v>
                </c:pt>
                <c:pt idx="1966">
                  <c:v>72.438400000000001</c:v>
                </c:pt>
                <c:pt idx="1967">
                  <c:v>62.768300000000004</c:v>
                </c:pt>
                <c:pt idx="1968">
                  <c:v>61.147500000000001</c:v>
                </c:pt>
                <c:pt idx="1969">
                  <c:v>56.309699999999999</c:v>
                </c:pt>
                <c:pt idx="1970">
                  <c:v>72.384699999999995</c:v>
                </c:pt>
                <c:pt idx="1971">
                  <c:v>65.938299999999998</c:v>
                </c:pt>
                <c:pt idx="1972">
                  <c:v>67.534000000000006</c:v>
                </c:pt>
                <c:pt idx="1973">
                  <c:v>69.129099999999994</c:v>
                </c:pt>
                <c:pt idx="1974">
                  <c:v>85.189800000000005</c:v>
                </c:pt>
                <c:pt idx="1975">
                  <c:v>46.604700000000001</c:v>
                </c:pt>
                <c:pt idx="1976">
                  <c:v>65.877099999999999</c:v>
                </c:pt>
                <c:pt idx="1977">
                  <c:v>75.503600000000006</c:v>
                </c:pt>
                <c:pt idx="1978">
                  <c:v>69.064999999999998</c:v>
                </c:pt>
                <c:pt idx="1979">
                  <c:v>67.446299999999994</c:v>
                </c:pt>
                <c:pt idx="1980">
                  <c:v>78.672700000000006</c:v>
                </c:pt>
                <c:pt idx="1981">
                  <c:v>67.421300000000002</c:v>
                </c:pt>
                <c:pt idx="1982">
                  <c:v>60.988900000000001</c:v>
                </c:pt>
                <c:pt idx="1983">
                  <c:v>75.419600000000003</c:v>
                </c:pt>
                <c:pt idx="1984">
                  <c:v>67.383700000000005</c:v>
                </c:pt>
                <c:pt idx="1985">
                  <c:v>70.579300000000003</c:v>
                </c:pt>
                <c:pt idx="1986">
                  <c:v>62.5473</c:v>
                </c:pt>
                <c:pt idx="1987">
                  <c:v>70.553100000000001</c:v>
                </c:pt>
                <c:pt idx="1988">
                  <c:v>78.555899999999994</c:v>
                </c:pt>
                <c:pt idx="1989">
                  <c:v>68.924000000000007</c:v>
                </c:pt>
                <c:pt idx="1990">
                  <c:v>67.308599999999998</c:v>
                </c:pt>
                <c:pt idx="1991">
                  <c:v>57.682400000000001</c:v>
                </c:pt>
                <c:pt idx="1992">
                  <c:v>75.293599999999998</c:v>
                </c:pt>
                <c:pt idx="1993">
                  <c:v>65.669399999999996</c:v>
                </c:pt>
                <c:pt idx="1994">
                  <c:v>72.062799999999996</c:v>
                </c:pt>
                <c:pt idx="1995">
                  <c:v>68.847200000000001</c:v>
                </c:pt>
                <c:pt idx="1996">
                  <c:v>75.2376</c:v>
                </c:pt>
                <c:pt idx="1997">
                  <c:v>72.022599999999997</c:v>
                </c:pt>
                <c:pt idx="1998">
                  <c:v>72.009200000000007</c:v>
                </c:pt>
                <c:pt idx="1999">
                  <c:v>63.996299999999998</c:v>
                </c:pt>
                <c:pt idx="2000">
                  <c:v>60.785200000000003</c:v>
                </c:pt>
                <c:pt idx="2001">
                  <c:v>68.770499999999998</c:v>
                </c:pt>
                <c:pt idx="2002">
                  <c:v>71.955699999999993</c:v>
                </c:pt>
                <c:pt idx="2003">
                  <c:v>79.935900000000004</c:v>
                </c:pt>
                <c:pt idx="2004">
                  <c:v>76.724199999999996</c:v>
                </c:pt>
                <c:pt idx="2005">
                  <c:v>62.326799999999999</c:v>
                </c:pt>
                <c:pt idx="2006">
                  <c:v>65.510900000000007</c:v>
                </c:pt>
                <c:pt idx="2007">
                  <c:v>63.901200000000003</c:v>
                </c:pt>
                <c:pt idx="2008">
                  <c:v>68.680999999999997</c:v>
                </c:pt>
                <c:pt idx="2009">
                  <c:v>62.280500000000004</c:v>
                </c:pt>
                <c:pt idx="2010">
                  <c:v>65.462100000000007</c:v>
                </c:pt>
                <c:pt idx="2011">
                  <c:v>54.275599999999997</c:v>
                </c:pt>
                <c:pt idx="2012">
                  <c:v>55.861499999999999</c:v>
                </c:pt>
                <c:pt idx="2013">
                  <c:v>68.617099999999994</c:v>
                </c:pt>
                <c:pt idx="2014">
                  <c:v>74.986099999999993</c:v>
                </c:pt>
                <c:pt idx="2015">
                  <c:v>63.806100000000001</c:v>
                </c:pt>
                <c:pt idx="2016">
                  <c:v>62.199399999999997</c:v>
                </c:pt>
                <c:pt idx="2017">
                  <c:v>81.322500000000005</c:v>
                </c:pt>
                <c:pt idx="2018">
                  <c:v>63.770499999999998</c:v>
                </c:pt>
                <c:pt idx="2019">
                  <c:v>62.1646</c:v>
                </c:pt>
                <c:pt idx="2020">
                  <c:v>66.934100000000001</c:v>
                </c:pt>
                <c:pt idx="2021">
                  <c:v>62.141500000000001</c:v>
                </c:pt>
                <c:pt idx="2022">
                  <c:v>65.316000000000003</c:v>
                </c:pt>
                <c:pt idx="2023">
                  <c:v>74.860500000000002</c:v>
                </c:pt>
                <c:pt idx="2024">
                  <c:v>62.1068</c:v>
                </c:pt>
                <c:pt idx="2025">
                  <c:v>62.095199999999998</c:v>
                </c:pt>
                <c:pt idx="2026">
                  <c:v>73.226799999999997</c:v>
                </c:pt>
                <c:pt idx="2027">
                  <c:v>79.579599999999999</c:v>
                </c:pt>
                <c:pt idx="2028">
                  <c:v>77.973399999999998</c:v>
                </c:pt>
                <c:pt idx="2029">
                  <c:v>130.46199999999999</c:v>
                </c:pt>
                <c:pt idx="2030">
                  <c:v>163.84200000000001</c:v>
                </c:pt>
                <c:pt idx="2031">
                  <c:v>222.65700000000001</c:v>
                </c:pt>
                <c:pt idx="2032">
                  <c:v>217.845</c:v>
                </c:pt>
                <c:pt idx="2033">
                  <c:v>192.36699999999999</c:v>
                </c:pt>
                <c:pt idx="2034">
                  <c:v>116.035</c:v>
                </c:pt>
                <c:pt idx="2035">
                  <c:v>106.47799999999999</c:v>
                </c:pt>
                <c:pt idx="2036">
                  <c:v>92.157499999999999</c:v>
                </c:pt>
                <c:pt idx="2037">
                  <c:v>74.665499999999994</c:v>
                </c:pt>
                <c:pt idx="2038">
                  <c:v>77.828199999999995</c:v>
                </c:pt>
                <c:pt idx="2039">
                  <c:v>82.577799999999996</c:v>
                </c:pt>
                <c:pt idx="2040">
                  <c:v>65.097300000000004</c:v>
                </c:pt>
                <c:pt idx="2041">
                  <c:v>74.609800000000007</c:v>
                </c:pt>
                <c:pt idx="2042">
                  <c:v>80.944500000000005</c:v>
                </c:pt>
                <c:pt idx="2043">
                  <c:v>85.689899999999994</c:v>
                </c:pt>
                <c:pt idx="2044">
                  <c:v>68.221800000000002</c:v>
                </c:pt>
                <c:pt idx="2045">
                  <c:v>79.312899999999999</c:v>
                </c:pt>
                <c:pt idx="2046">
                  <c:v>68.196399999999997</c:v>
                </c:pt>
                <c:pt idx="2047">
                  <c:v>77.697599999999994</c:v>
                </c:pt>
                <c:pt idx="2048">
                  <c:v>65.000200000000007</c:v>
                </c:pt>
                <c:pt idx="2049">
                  <c:v>77.668599999999998</c:v>
                </c:pt>
                <c:pt idx="2050">
                  <c:v>64.975899999999996</c:v>
                </c:pt>
                <c:pt idx="2051">
                  <c:v>72.886200000000002</c:v>
                </c:pt>
                <c:pt idx="2052">
                  <c:v>57.030700000000003</c:v>
                </c:pt>
                <c:pt idx="2053">
                  <c:v>64.939499999999995</c:v>
                </c:pt>
                <c:pt idx="2054">
                  <c:v>74.429000000000002</c:v>
                </c:pt>
                <c:pt idx="2055">
                  <c:v>75.998400000000004</c:v>
                </c:pt>
                <c:pt idx="2056">
                  <c:v>52.239100000000001</c:v>
                </c:pt>
                <c:pt idx="2057">
                  <c:v>80.718100000000007</c:v>
                </c:pt>
                <c:pt idx="2058">
                  <c:v>63.296500000000002</c:v>
                </c:pt>
                <c:pt idx="2059">
                  <c:v>64.866799999999998</c:v>
                </c:pt>
                <c:pt idx="2060">
                  <c:v>80.672899999999998</c:v>
                </c:pt>
                <c:pt idx="2061">
                  <c:v>66.424099999999996</c:v>
                </c:pt>
                <c:pt idx="2062">
                  <c:v>79.061499999999995</c:v>
                </c:pt>
                <c:pt idx="2063">
                  <c:v>71.142099999999999</c:v>
                </c:pt>
                <c:pt idx="2064">
                  <c:v>66.386899999999997</c:v>
                </c:pt>
                <c:pt idx="2065">
                  <c:v>64.7941</c:v>
                </c:pt>
                <c:pt idx="2066">
                  <c:v>55.301699999999997</c:v>
                </c:pt>
                <c:pt idx="2067">
                  <c:v>80.567499999999995</c:v>
                </c:pt>
                <c:pt idx="2068">
                  <c:v>69.496200000000002</c:v>
                </c:pt>
                <c:pt idx="2069">
                  <c:v>78.958200000000005</c:v>
                </c:pt>
                <c:pt idx="2070">
                  <c:v>67.891300000000001</c:v>
                </c:pt>
                <c:pt idx="2071">
                  <c:v>71.035799999999995</c:v>
                </c:pt>
                <c:pt idx="2072">
                  <c:v>61.552799999999998</c:v>
                </c:pt>
                <c:pt idx="2073">
                  <c:v>74.165199999999999</c:v>
                </c:pt>
                <c:pt idx="2074">
                  <c:v>61.529800000000002</c:v>
                </c:pt>
                <c:pt idx="2075">
                  <c:v>70.982699999999994</c:v>
                </c:pt>
                <c:pt idx="2076">
                  <c:v>77.277799999999999</c:v>
                </c:pt>
                <c:pt idx="2077">
                  <c:v>55.188099999999999</c:v>
                </c:pt>
                <c:pt idx="2078">
                  <c:v>52.024799999999999</c:v>
                </c:pt>
                <c:pt idx="2079">
                  <c:v>69.353399999999993</c:v>
                </c:pt>
                <c:pt idx="2080">
                  <c:v>61.460799999999999</c:v>
                </c:pt>
                <c:pt idx="2081">
                  <c:v>66.176199999999994</c:v>
                </c:pt>
                <c:pt idx="2082">
                  <c:v>74.040400000000005</c:v>
                </c:pt>
                <c:pt idx="2083">
                  <c:v>64.576400000000007</c:v>
                </c:pt>
                <c:pt idx="2084">
                  <c:v>75.587500000000006</c:v>
                </c:pt>
                <c:pt idx="2085">
                  <c:v>61.403300000000002</c:v>
                </c:pt>
                <c:pt idx="2086">
                  <c:v>77.133300000000006</c:v>
                </c:pt>
                <c:pt idx="2087">
                  <c:v>86.561999999999998</c:v>
                </c:pt>
                <c:pt idx="2088">
                  <c:v>70.810199999999995</c:v>
                </c:pt>
                <c:pt idx="2089">
                  <c:v>80.236599999999996</c:v>
                </c:pt>
                <c:pt idx="2090">
                  <c:v>88.086399999999998</c:v>
                </c:pt>
                <c:pt idx="2091">
                  <c:v>84.924599999999998</c:v>
                </c:pt>
                <c:pt idx="2092">
                  <c:v>81.763900000000007</c:v>
                </c:pt>
                <c:pt idx="2093">
                  <c:v>73.888099999999994</c:v>
                </c:pt>
                <c:pt idx="2094">
                  <c:v>69.158900000000003</c:v>
                </c:pt>
                <c:pt idx="2095">
                  <c:v>66.003</c:v>
                </c:pt>
                <c:pt idx="2096">
                  <c:v>76.989000000000004</c:v>
                </c:pt>
                <c:pt idx="2097">
                  <c:v>62.836399999999998</c:v>
                </c:pt>
                <c:pt idx="2098">
                  <c:v>69.107100000000003</c:v>
                </c:pt>
                <c:pt idx="2099">
                  <c:v>80.086399999999998</c:v>
                </c:pt>
                <c:pt idx="2100">
                  <c:v>72.221299999999999</c:v>
                </c:pt>
                <c:pt idx="2101">
                  <c:v>78.486699999999999</c:v>
                </c:pt>
                <c:pt idx="2102">
                  <c:v>78.471999999999994</c:v>
                </c:pt>
                <c:pt idx="2103">
                  <c:v>69.042400000000001</c:v>
                </c:pt>
                <c:pt idx="2104">
                  <c:v>83.149100000000004</c:v>
                </c:pt>
                <c:pt idx="2105">
                  <c:v>83.133499999999998</c:v>
                </c:pt>
                <c:pt idx="2106">
                  <c:v>81.549700000000001</c:v>
                </c:pt>
                <c:pt idx="2107">
                  <c:v>90.9422</c:v>
                </c:pt>
                <c:pt idx="2108">
                  <c:v>86.222099999999998</c:v>
                </c:pt>
                <c:pt idx="2109">
                  <c:v>78.369100000000003</c:v>
                </c:pt>
                <c:pt idx="2110">
                  <c:v>65.817700000000002</c:v>
                </c:pt>
                <c:pt idx="2111">
                  <c:v>68.938900000000004</c:v>
                </c:pt>
                <c:pt idx="2112">
                  <c:v>73.625500000000002</c:v>
                </c:pt>
                <c:pt idx="2113">
                  <c:v>78.310299999999998</c:v>
                </c:pt>
                <c:pt idx="2114">
                  <c:v>72.031999999999996</c:v>
                </c:pt>
                <c:pt idx="2115">
                  <c:v>86.108999999999995</c:v>
                </c:pt>
                <c:pt idx="2116">
                  <c:v>81.396900000000002</c:v>
                </c:pt>
                <c:pt idx="2117">
                  <c:v>79.816599999999994</c:v>
                </c:pt>
                <c:pt idx="2118">
                  <c:v>76.6721</c:v>
                </c:pt>
                <c:pt idx="2119">
                  <c:v>84.48</c:v>
                </c:pt>
                <c:pt idx="2120">
                  <c:v>71.950900000000004</c:v>
                </c:pt>
                <c:pt idx="2121">
                  <c:v>73.501300000000001</c:v>
                </c:pt>
                <c:pt idx="2122">
                  <c:v>89.123099999999994</c:v>
                </c:pt>
                <c:pt idx="2123">
                  <c:v>84.416600000000003</c:v>
                </c:pt>
                <c:pt idx="2124">
                  <c:v>82.837800000000001</c:v>
                </c:pt>
                <c:pt idx="2125">
                  <c:v>73.446100000000001</c:v>
                </c:pt>
                <c:pt idx="2126">
                  <c:v>76.557100000000005</c:v>
                </c:pt>
                <c:pt idx="2127">
                  <c:v>107.785</c:v>
                </c:pt>
                <c:pt idx="2128">
                  <c:v>74.966499999999996</c:v>
                </c:pt>
                <c:pt idx="2129">
                  <c:v>79.637</c:v>
                </c:pt>
                <c:pt idx="2130">
                  <c:v>78.0608</c:v>
                </c:pt>
                <c:pt idx="2131">
                  <c:v>84.289900000000003</c:v>
                </c:pt>
                <c:pt idx="2132">
                  <c:v>73.349599999999995</c:v>
                </c:pt>
                <c:pt idx="2133">
                  <c:v>82.697900000000004</c:v>
                </c:pt>
                <c:pt idx="2134">
                  <c:v>84.242400000000004</c:v>
                </c:pt>
                <c:pt idx="2135">
                  <c:v>81.106999999999999</c:v>
                </c:pt>
                <c:pt idx="2136">
                  <c:v>82.651300000000006</c:v>
                </c:pt>
                <c:pt idx="2137">
                  <c:v>77.958200000000005</c:v>
                </c:pt>
                <c:pt idx="2138">
                  <c:v>81.061300000000003</c:v>
                </c:pt>
                <c:pt idx="2139">
                  <c:v>82.604699999999994</c:v>
                </c:pt>
                <c:pt idx="2140">
                  <c:v>93.497100000000003</c:v>
                </c:pt>
                <c:pt idx="2141">
                  <c:v>90.363600000000005</c:v>
                </c:pt>
                <c:pt idx="2142">
                  <c:v>77.885000000000005</c:v>
                </c:pt>
                <c:pt idx="2143">
                  <c:v>80.985200000000006</c:v>
                </c:pt>
                <c:pt idx="2144">
                  <c:v>77.855699999999999</c:v>
                </c:pt>
                <c:pt idx="2145">
                  <c:v>84.068399999999997</c:v>
                </c:pt>
                <c:pt idx="2146">
                  <c:v>65.374200000000002</c:v>
                </c:pt>
                <c:pt idx="2147">
                  <c:v>98.042900000000003</c:v>
                </c:pt>
                <c:pt idx="2148">
                  <c:v>85.576899999999995</c:v>
                </c:pt>
                <c:pt idx="2149">
                  <c:v>74.671199999999999</c:v>
                </c:pt>
                <c:pt idx="2150">
                  <c:v>90.210800000000006</c:v>
                </c:pt>
                <c:pt idx="2151">
                  <c:v>73.088099999999997</c:v>
                </c:pt>
                <c:pt idx="2152">
                  <c:v>65.3005</c:v>
                </c:pt>
                <c:pt idx="2153">
                  <c:v>79.278499999999994</c:v>
                </c:pt>
                <c:pt idx="2154">
                  <c:v>90.142899999999997</c:v>
                </c:pt>
                <c:pt idx="2155">
                  <c:v>91.679900000000004</c:v>
                </c:pt>
                <c:pt idx="2156">
                  <c:v>76.126599999999996</c:v>
                </c:pt>
                <c:pt idx="2157">
                  <c:v>86.985399999999998</c:v>
                </c:pt>
                <c:pt idx="2158">
                  <c:v>90.075100000000006</c:v>
                </c:pt>
                <c:pt idx="2159">
                  <c:v>79.189099999999996</c:v>
                </c:pt>
                <c:pt idx="2160">
                  <c:v>77.621700000000004</c:v>
                </c:pt>
                <c:pt idx="2161">
                  <c:v>74.502799999999993</c:v>
                </c:pt>
                <c:pt idx="2162">
                  <c:v>69.833200000000005</c:v>
                </c:pt>
                <c:pt idx="2163">
                  <c:v>99.299700000000001</c:v>
                </c:pt>
                <c:pt idx="2164">
                  <c:v>65.153199999999998</c:v>
                </c:pt>
                <c:pt idx="2165">
                  <c:v>91.507400000000004</c:v>
                </c:pt>
                <c:pt idx="2166">
                  <c:v>79.084699999999998</c:v>
                </c:pt>
                <c:pt idx="2167">
                  <c:v>77.519499999999994</c:v>
                </c:pt>
                <c:pt idx="2168">
                  <c:v>77.504900000000006</c:v>
                </c:pt>
                <c:pt idx="2169">
                  <c:v>79.040099999999995</c:v>
                </c:pt>
                <c:pt idx="2170">
                  <c:v>83.673699999999997</c:v>
                </c:pt>
                <c:pt idx="2171">
                  <c:v>72.813400000000001</c:v>
                </c:pt>
                <c:pt idx="2172">
                  <c:v>77.4465</c:v>
                </c:pt>
                <c:pt idx="2173">
                  <c:v>91.369600000000005</c:v>
                </c:pt>
                <c:pt idx="2174">
                  <c:v>82.062299999999993</c:v>
                </c:pt>
                <c:pt idx="2175">
                  <c:v>75.854600000000005</c:v>
                </c:pt>
                <c:pt idx="2176">
                  <c:v>80.483599999999996</c:v>
                </c:pt>
                <c:pt idx="2177">
                  <c:v>91.300799999999995</c:v>
                </c:pt>
                <c:pt idx="2178">
                  <c:v>74.264600000000002</c:v>
                </c:pt>
                <c:pt idx="2179">
                  <c:v>78.891199999999998</c:v>
                </c:pt>
                <c:pt idx="2180">
                  <c:v>72.69</c:v>
                </c:pt>
                <c:pt idx="2181">
                  <c:v>81.954099999999997</c:v>
                </c:pt>
                <c:pt idx="2182">
                  <c:v>80.392600000000002</c:v>
                </c:pt>
                <c:pt idx="2183">
                  <c:v>81.923199999999994</c:v>
                </c:pt>
                <c:pt idx="2184">
                  <c:v>71.089799999999997</c:v>
                </c:pt>
                <c:pt idx="2185">
                  <c:v>84.982600000000005</c:v>
                </c:pt>
                <c:pt idx="2186">
                  <c:v>89.601100000000002</c:v>
                </c:pt>
                <c:pt idx="2187">
                  <c:v>89.584199999999996</c:v>
                </c:pt>
                <c:pt idx="2188">
                  <c:v>92.655799999999999</c:v>
                </c:pt>
                <c:pt idx="2189">
                  <c:v>80.286600000000007</c:v>
                </c:pt>
                <c:pt idx="2190">
                  <c:v>84.902500000000003</c:v>
                </c:pt>
                <c:pt idx="2191">
                  <c:v>89.516599999999997</c:v>
                </c:pt>
                <c:pt idx="2192">
                  <c:v>86.413499999999999</c:v>
                </c:pt>
                <c:pt idx="2193">
                  <c:v>69.426299999999998</c:v>
                </c:pt>
                <c:pt idx="2194">
                  <c:v>72.4983</c:v>
                </c:pt>
                <c:pt idx="2195">
                  <c:v>77.1113</c:v>
                </c:pt>
                <c:pt idx="2196">
                  <c:v>78.638599999999997</c:v>
                </c:pt>
                <c:pt idx="2197">
                  <c:v>78.623800000000003</c:v>
                </c:pt>
                <c:pt idx="2198">
                  <c:v>67.819500000000005</c:v>
                </c:pt>
                <c:pt idx="2199">
                  <c:v>100.169</c:v>
                </c:pt>
                <c:pt idx="2200">
                  <c:v>86.283100000000005</c:v>
                </c:pt>
                <c:pt idx="2201">
                  <c:v>87.807299999999998</c:v>
                </c:pt>
                <c:pt idx="2202">
                  <c:v>86.250500000000002</c:v>
                </c:pt>
                <c:pt idx="2203">
                  <c:v>81.614500000000007</c:v>
                </c:pt>
                <c:pt idx="2204">
                  <c:v>89.297200000000004</c:v>
                </c:pt>
                <c:pt idx="2205">
                  <c:v>76.965800000000002</c:v>
                </c:pt>
                <c:pt idx="2206">
                  <c:v>78.490300000000005</c:v>
                </c:pt>
                <c:pt idx="2207">
                  <c:v>92.323999999999998</c:v>
                </c:pt>
                <c:pt idx="2208">
                  <c:v>78.460599999999999</c:v>
                </c:pt>
                <c:pt idx="2209">
                  <c:v>78.445800000000006</c:v>
                </c:pt>
                <c:pt idx="2210">
                  <c:v>86.1203</c:v>
                </c:pt>
                <c:pt idx="2211">
                  <c:v>84.566400000000002</c:v>
                </c:pt>
                <c:pt idx="2212">
                  <c:v>90.699600000000004</c:v>
                </c:pt>
                <c:pt idx="2213">
                  <c:v>73.775499999999994</c:v>
                </c:pt>
                <c:pt idx="2214">
                  <c:v>73.761600000000001</c:v>
                </c:pt>
                <c:pt idx="2215">
                  <c:v>76.820499999999996</c:v>
                </c:pt>
                <c:pt idx="2216">
                  <c:v>76.805899999999994</c:v>
                </c:pt>
                <c:pt idx="2217">
                  <c:v>76.791399999999996</c:v>
                </c:pt>
                <c:pt idx="2218">
                  <c:v>87.525599999999997</c:v>
                </c:pt>
                <c:pt idx="2219">
                  <c:v>72.156599999999997</c:v>
                </c:pt>
                <c:pt idx="2220">
                  <c:v>79.817800000000005</c:v>
                </c:pt>
                <c:pt idx="2221">
                  <c:v>82.872</c:v>
                </c:pt>
                <c:pt idx="2222">
                  <c:v>84.390699999999995</c:v>
                </c:pt>
                <c:pt idx="2223">
                  <c:v>76.704300000000003</c:v>
                </c:pt>
                <c:pt idx="2224">
                  <c:v>75.156000000000006</c:v>
                </c:pt>
                <c:pt idx="2225">
                  <c:v>76.675299999999993</c:v>
                </c:pt>
                <c:pt idx="2226">
                  <c:v>79.727199999999996</c:v>
                </c:pt>
                <c:pt idx="2227">
                  <c:v>84.310900000000004</c:v>
                </c:pt>
                <c:pt idx="2228">
                  <c:v>84.295000000000002</c:v>
                </c:pt>
                <c:pt idx="2229">
                  <c:v>91.940700000000007</c:v>
                </c:pt>
                <c:pt idx="2230">
                  <c:v>81.198899999999995</c:v>
                </c:pt>
                <c:pt idx="2231">
                  <c:v>79.651799999999994</c:v>
                </c:pt>
                <c:pt idx="2232">
                  <c:v>62.790500000000002</c:v>
                </c:pt>
                <c:pt idx="2233">
                  <c:v>76.559299999999993</c:v>
                </c:pt>
                <c:pt idx="2234">
                  <c:v>76.544799999999995</c:v>
                </c:pt>
                <c:pt idx="2235">
                  <c:v>81.122100000000003</c:v>
                </c:pt>
                <c:pt idx="2236">
                  <c:v>82.637100000000004</c:v>
                </c:pt>
                <c:pt idx="2237">
                  <c:v>65.7911</c:v>
                </c:pt>
                <c:pt idx="2238">
                  <c:v>73.427300000000002</c:v>
                </c:pt>
                <c:pt idx="2239">
                  <c:v>78.001800000000003</c:v>
                </c:pt>
                <c:pt idx="2240">
                  <c:v>82.5745</c:v>
                </c:pt>
                <c:pt idx="2241">
                  <c:v>56.568100000000001</c:v>
                </c:pt>
                <c:pt idx="2242">
                  <c:v>85.600399999999993</c:v>
                </c:pt>
                <c:pt idx="2243">
                  <c:v>71.829499999999996</c:v>
                </c:pt>
                <c:pt idx="2244">
                  <c:v>70.287899999999993</c:v>
                </c:pt>
                <c:pt idx="2245">
                  <c:v>85.551699999999997</c:v>
                </c:pt>
                <c:pt idx="2246">
                  <c:v>77.898399999999995</c:v>
                </c:pt>
                <c:pt idx="2247">
                  <c:v>87.046400000000006</c:v>
                </c:pt>
                <c:pt idx="2248">
                  <c:v>93.137299999999996</c:v>
                </c:pt>
                <c:pt idx="2249">
                  <c:v>83.960300000000004</c:v>
                </c:pt>
                <c:pt idx="2250">
                  <c:v>79.365600000000001</c:v>
                </c:pt>
                <c:pt idx="2251">
                  <c:v>80.876499999999993</c:v>
                </c:pt>
                <c:pt idx="2252">
                  <c:v>83.912599999999998</c:v>
                </c:pt>
                <c:pt idx="2253">
                  <c:v>93.049000000000007</c:v>
                </c:pt>
                <c:pt idx="2254">
                  <c:v>88.456100000000006</c:v>
                </c:pt>
                <c:pt idx="2255">
                  <c:v>97.588200000000001</c:v>
                </c:pt>
                <c:pt idx="2256">
                  <c:v>73.177300000000002</c:v>
                </c:pt>
                <c:pt idx="2257">
                  <c:v>73.163399999999996</c:v>
                </c:pt>
                <c:pt idx="2258">
                  <c:v>91.436899999999994</c:v>
                </c:pt>
                <c:pt idx="2259">
                  <c:v>77.706599999999995</c:v>
                </c:pt>
                <c:pt idx="2260">
                  <c:v>88.355500000000006</c:v>
                </c:pt>
                <c:pt idx="2261">
                  <c:v>97.477199999999996</c:v>
                </c:pt>
                <c:pt idx="2262">
                  <c:v>82.230800000000002</c:v>
                </c:pt>
                <c:pt idx="2263">
                  <c:v>74.602599999999995</c:v>
                </c:pt>
                <c:pt idx="2264">
                  <c:v>83.721800000000002</c:v>
                </c:pt>
                <c:pt idx="2265">
                  <c:v>95.881299999999996</c:v>
                </c:pt>
                <c:pt idx="2266">
                  <c:v>74.560199999999995</c:v>
                </c:pt>
                <c:pt idx="2267">
                  <c:v>98.887600000000006</c:v>
                </c:pt>
                <c:pt idx="2268">
                  <c:v>91.263499999999993</c:v>
                </c:pt>
                <c:pt idx="2269">
                  <c:v>109.495</c:v>
                </c:pt>
                <c:pt idx="2270">
                  <c:v>92.749399999999994</c:v>
                </c:pt>
                <c:pt idx="2271">
                  <c:v>83.610600000000005</c:v>
                </c:pt>
                <c:pt idx="2272">
                  <c:v>72.955399999999997</c:v>
                </c:pt>
                <c:pt idx="2273">
                  <c:v>92.6965</c:v>
                </c:pt>
                <c:pt idx="2274">
                  <c:v>94.1982</c:v>
                </c:pt>
                <c:pt idx="2275">
                  <c:v>85.066100000000006</c:v>
                </c:pt>
                <c:pt idx="2276">
                  <c:v>85.05</c:v>
                </c:pt>
                <c:pt idx="2277">
                  <c:v>92.626099999999994</c:v>
                </c:pt>
                <c:pt idx="2278">
                  <c:v>89.572199999999995</c:v>
                </c:pt>
                <c:pt idx="2279">
                  <c:v>104.73399999999999</c:v>
                </c:pt>
                <c:pt idx="2280">
                  <c:v>83.467799999999997</c:v>
                </c:pt>
                <c:pt idx="2281">
                  <c:v>83.451899999999995</c:v>
                </c:pt>
                <c:pt idx="2282">
                  <c:v>71.299899999999994</c:v>
                </c:pt>
                <c:pt idx="2283">
                  <c:v>107.688</c:v>
                </c:pt>
                <c:pt idx="2284">
                  <c:v>71.272800000000004</c:v>
                </c:pt>
                <c:pt idx="2285">
                  <c:v>78.84</c:v>
                </c:pt>
                <c:pt idx="2286">
                  <c:v>69.729799999999997</c:v>
                </c:pt>
                <c:pt idx="2287">
                  <c:v>78.81</c:v>
                </c:pt>
                <c:pt idx="2288">
                  <c:v>100.009</c:v>
                </c:pt>
                <c:pt idx="2289">
                  <c:v>110.595</c:v>
                </c:pt>
                <c:pt idx="2290">
                  <c:v>75.735699999999994</c:v>
                </c:pt>
                <c:pt idx="2291">
                  <c:v>57.548200000000001</c:v>
                </c:pt>
                <c:pt idx="2292">
                  <c:v>71.164500000000004</c:v>
                </c:pt>
              </c:numCache>
            </c:numRef>
          </c:yVal>
          <c:smooth val="0"/>
          <c:extLst>
            <c:ext xmlns:c16="http://schemas.microsoft.com/office/drawing/2014/chart" uri="{C3380CC4-5D6E-409C-BE32-E72D297353CC}">
              <c16:uniqueId val="{00000001-01EB-43C2-98A5-6CAF94D5CB33}"/>
            </c:ext>
          </c:extLst>
        </c:ser>
        <c:ser>
          <c:idx val="2"/>
          <c:order val="2"/>
          <c:tx>
            <c:strRef>
              <c:f>'D4 vs Si'!$G$1</c:f>
              <c:strCache>
                <c:ptCount val="1"/>
                <c:pt idx="0">
                  <c:v>D4, spot 2</c:v>
                </c:pt>
              </c:strCache>
            </c:strRef>
          </c:tx>
          <c:spPr>
            <a:ln w="38100" cap="rnd">
              <a:noFill/>
              <a:round/>
            </a:ln>
            <a:effectLst/>
          </c:spPr>
          <c:marker>
            <c:symbol val="circle"/>
            <c:size val="5"/>
            <c:spPr>
              <a:solidFill>
                <a:schemeClr val="accent3"/>
              </a:solidFill>
              <a:ln w="9525">
                <a:solidFill>
                  <a:schemeClr val="accent3"/>
                </a:solidFill>
              </a:ln>
              <a:effectLst/>
            </c:spPr>
          </c:marker>
          <c:xVal>
            <c:numRef>
              <c:f>'D4 vs Si'!$D$2:$D$2297</c:f>
              <c:numCache>
                <c:formatCode>General</c:formatCode>
                <c:ptCount val="2296"/>
                <c:pt idx="0">
                  <c:v>3201.84</c:v>
                </c:pt>
                <c:pt idx="1">
                  <c:v>3200.73</c:v>
                </c:pt>
                <c:pt idx="2">
                  <c:v>3199.63</c:v>
                </c:pt>
                <c:pt idx="3">
                  <c:v>3198.52</c:v>
                </c:pt>
                <c:pt idx="4">
                  <c:v>3197.42</c:v>
                </c:pt>
                <c:pt idx="5">
                  <c:v>3196.31</c:v>
                </c:pt>
                <c:pt idx="6">
                  <c:v>3195.21</c:v>
                </c:pt>
                <c:pt idx="7">
                  <c:v>3194.1</c:v>
                </c:pt>
                <c:pt idx="8">
                  <c:v>3193</c:v>
                </c:pt>
                <c:pt idx="9">
                  <c:v>3191.89</c:v>
                </c:pt>
                <c:pt idx="10">
                  <c:v>3190.78</c:v>
                </c:pt>
                <c:pt idx="11">
                  <c:v>3189.68</c:v>
                </c:pt>
                <c:pt idx="12">
                  <c:v>3188.57</c:v>
                </c:pt>
                <c:pt idx="13">
                  <c:v>3187.46</c:v>
                </c:pt>
                <c:pt idx="14">
                  <c:v>3186.36</c:v>
                </c:pt>
                <c:pt idx="15">
                  <c:v>3185.25</c:v>
                </c:pt>
                <c:pt idx="16">
                  <c:v>3184.14</c:v>
                </c:pt>
                <c:pt idx="17">
                  <c:v>3183.03</c:v>
                </c:pt>
                <c:pt idx="18">
                  <c:v>3181.93</c:v>
                </c:pt>
                <c:pt idx="19">
                  <c:v>3180.82</c:v>
                </c:pt>
                <c:pt idx="20">
                  <c:v>3179.71</c:v>
                </c:pt>
                <c:pt idx="21">
                  <c:v>3178.6</c:v>
                </c:pt>
                <c:pt idx="22">
                  <c:v>3177.49</c:v>
                </c:pt>
                <c:pt idx="23">
                  <c:v>3176.39</c:v>
                </c:pt>
                <c:pt idx="24">
                  <c:v>3175.28</c:v>
                </c:pt>
                <c:pt idx="25">
                  <c:v>3174.17</c:v>
                </c:pt>
                <c:pt idx="26">
                  <c:v>3173.06</c:v>
                </c:pt>
                <c:pt idx="27">
                  <c:v>3171.95</c:v>
                </c:pt>
                <c:pt idx="28">
                  <c:v>3170.84</c:v>
                </c:pt>
                <c:pt idx="29">
                  <c:v>3169.73</c:v>
                </c:pt>
                <c:pt idx="30">
                  <c:v>3168.62</c:v>
                </c:pt>
                <c:pt idx="31">
                  <c:v>3167.51</c:v>
                </c:pt>
                <c:pt idx="32">
                  <c:v>3166.4</c:v>
                </c:pt>
                <c:pt idx="33">
                  <c:v>3165.29</c:v>
                </c:pt>
                <c:pt idx="34">
                  <c:v>3164.18</c:v>
                </c:pt>
                <c:pt idx="35">
                  <c:v>3163.07</c:v>
                </c:pt>
                <c:pt idx="36">
                  <c:v>3161.96</c:v>
                </c:pt>
                <c:pt idx="37">
                  <c:v>3160.84</c:v>
                </c:pt>
                <c:pt idx="38">
                  <c:v>3159.73</c:v>
                </c:pt>
                <c:pt idx="39">
                  <c:v>3158.62</c:v>
                </c:pt>
                <c:pt idx="40">
                  <c:v>3157.51</c:v>
                </c:pt>
                <c:pt idx="41">
                  <c:v>3156.4</c:v>
                </c:pt>
                <c:pt idx="42">
                  <c:v>3155.29</c:v>
                </c:pt>
                <c:pt idx="43">
                  <c:v>3154.17</c:v>
                </c:pt>
                <c:pt idx="44">
                  <c:v>3153.06</c:v>
                </c:pt>
                <c:pt idx="45">
                  <c:v>3151.95</c:v>
                </c:pt>
                <c:pt idx="46">
                  <c:v>3150.84</c:v>
                </c:pt>
                <c:pt idx="47">
                  <c:v>3149.72</c:v>
                </c:pt>
                <c:pt idx="48">
                  <c:v>3148.61</c:v>
                </c:pt>
                <c:pt idx="49">
                  <c:v>3147.5</c:v>
                </c:pt>
                <c:pt idx="50">
                  <c:v>3146.38</c:v>
                </c:pt>
                <c:pt idx="51">
                  <c:v>3145.27</c:v>
                </c:pt>
                <c:pt idx="52">
                  <c:v>3144.15</c:v>
                </c:pt>
                <c:pt idx="53">
                  <c:v>3143.04</c:v>
                </c:pt>
                <c:pt idx="54">
                  <c:v>3141.93</c:v>
                </c:pt>
                <c:pt idx="55">
                  <c:v>3140.81</c:v>
                </c:pt>
                <c:pt idx="56">
                  <c:v>3139.7</c:v>
                </c:pt>
                <c:pt idx="57">
                  <c:v>3138.58</c:v>
                </c:pt>
                <c:pt idx="58">
                  <c:v>3137.47</c:v>
                </c:pt>
                <c:pt idx="59">
                  <c:v>3136.35</c:v>
                </c:pt>
                <c:pt idx="60">
                  <c:v>3135.24</c:v>
                </c:pt>
                <c:pt idx="61">
                  <c:v>3134.12</c:v>
                </c:pt>
                <c:pt idx="62">
                  <c:v>3133.01</c:v>
                </c:pt>
                <c:pt idx="63">
                  <c:v>3131.89</c:v>
                </c:pt>
                <c:pt idx="64">
                  <c:v>3130.77</c:v>
                </c:pt>
                <c:pt idx="65">
                  <c:v>3129.66</c:v>
                </c:pt>
                <c:pt idx="66">
                  <c:v>3128.54</c:v>
                </c:pt>
                <c:pt idx="67">
                  <c:v>3127.42</c:v>
                </c:pt>
                <c:pt idx="68">
                  <c:v>3126.31</c:v>
                </c:pt>
                <c:pt idx="69">
                  <c:v>3125.19</c:v>
                </c:pt>
                <c:pt idx="70">
                  <c:v>3124.07</c:v>
                </c:pt>
                <c:pt idx="71">
                  <c:v>3122.96</c:v>
                </c:pt>
                <c:pt idx="72">
                  <c:v>3121.84</c:v>
                </c:pt>
                <c:pt idx="73">
                  <c:v>3120.72</c:v>
                </c:pt>
                <c:pt idx="74">
                  <c:v>3119.6</c:v>
                </c:pt>
                <c:pt idx="75">
                  <c:v>3118.48</c:v>
                </c:pt>
                <c:pt idx="76">
                  <c:v>3117.37</c:v>
                </c:pt>
                <c:pt idx="77">
                  <c:v>3116.25</c:v>
                </c:pt>
                <c:pt idx="78">
                  <c:v>3115.13</c:v>
                </c:pt>
                <c:pt idx="79">
                  <c:v>3114.01</c:v>
                </c:pt>
                <c:pt idx="80">
                  <c:v>3112.89</c:v>
                </c:pt>
                <c:pt idx="81">
                  <c:v>3111.77</c:v>
                </c:pt>
                <c:pt idx="82">
                  <c:v>3110.65</c:v>
                </c:pt>
                <c:pt idx="83">
                  <c:v>3109.53</c:v>
                </c:pt>
                <c:pt idx="84">
                  <c:v>3108.41</c:v>
                </c:pt>
                <c:pt idx="85">
                  <c:v>3107.29</c:v>
                </c:pt>
                <c:pt idx="86">
                  <c:v>3106.17</c:v>
                </c:pt>
                <c:pt idx="87">
                  <c:v>3105.05</c:v>
                </c:pt>
                <c:pt idx="88">
                  <c:v>3103.93</c:v>
                </c:pt>
                <c:pt idx="89">
                  <c:v>3102.81</c:v>
                </c:pt>
                <c:pt idx="90">
                  <c:v>3101.69</c:v>
                </c:pt>
                <c:pt idx="91">
                  <c:v>3100.57</c:v>
                </c:pt>
                <c:pt idx="92">
                  <c:v>3099.45</c:v>
                </c:pt>
                <c:pt idx="93">
                  <c:v>3098.33</c:v>
                </c:pt>
                <c:pt idx="94">
                  <c:v>3097.2</c:v>
                </c:pt>
                <c:pt idx="95">
                  <c:v>3096.08</c:v>
                </c:pt>
                <c:pt idx="96">
                  <c:v>3094.96</c:v>
                </c:pt>
                <c:pt idx="97">
                  <c:v>3093.84</c:v>
                </c:pt>
                <c:pt idx="98">
                  <c:v>3092.72</c:v>
                </c:pt>
                <c:pt idx="99">
                  <c:v>3091.59</c:v>
                </c:pt>
                <c:pt idx="100">
                  <c:v>3090.47</c:v>
                </c:pt>
                <c:pt idx="101">
                  <c:v>3089.35</c:v>
                </c:pt>
                <c:pt idx="102">
                  <c:v>3088.23</c:v>
                </c:pt>
                <c:pt idx="103">
                  <c:v>3087.1</c:v>
                </c:pt>
                <c:pt idx="104">
                  <c:v>3085.98</c:v>
                </c:pt>
                <c:pt idx="105">
                  <c:v>3084.86</c:v>
                </c:pt>
                <c:pt idx="106">
                  <c:v>3083.73</c:v>
                </c:pt>
                <c:pt idx="107">
                  <c:v>3082.61</c:v>
                </c:pt>
                <c:pt idx="108">
                  <c:v>3081.48</c:v>
                </c:pt>
                <c:pt idx="109">
                  <c:v>3080.36</c:v>
                </c:pt>
                <c:pt idx="110">
                  <c:v>3079.23</c:v>
                </c:pt>
                <c:pt idx="111">
                  <c:v>3078.11</c:v>
                </c:pt>
                <c:pt idx="112">
                  <c:v>3076.98</c:v>
                </c:pt>
                <c:pt idx="113">
                  <c:v>3075.86</c:v>
                </c:pt>
                <c:pt idx="114">
                  <c:v>3074.73</c:v>
                </c:pt>
                <c:pt idx="115">
                  <c:v>3073.61</c:v>
                </c:pt>
                <c:pt idx="116">
                  <c:v>3072.48</c:v>
                </c:pt>
                <c:pt idx="117">
                  <c:v>3071.36</c:v>
                </c:pt>
                <c:pt idx="118">
                  <c:v>3070.23</c:v>
                </c:pt>
                <c:pt idx="119">
                  <c:v>3069.11</c:v>
                </c:pt>
                <c:pt idx="120">
                  <c:v>3067.98</c:v>
                </c:pt>
                <c:pt idx="121">
                  <c:v>3066.85</c:v>
                </c:pt>
                <c:pt idx="122">
                  <c:v>3065.73</c:v>
                </c:pt>
                <c:pt idx="123">
                  <c:v>3064.6</c:v>
                </c:pt>
                <c:pt idx="124">
                  <c:v>3063.47</c:v>
                </c:pt>
                <c:pt idx="125">
                  <c:v>3062.34</c:v>
                </c:pt>
                <c:pt idx="126">
                  <c:v>3061.22</c:v>
                </c:pt>
                <c:pt idx="127">
                  <c:v>3060.09</c:v>
                </c:pt>
                <c:pt idx="128">
                  <c:v>3058.96</c:v>
                </c:pt>
                <c:pt idx="129">
                  <c:v>3057.83</c:v>
                </c:pt>
                <c:pt idx="130">
                  <c:v>3056.7</c:v>
                </c:pt>
                <c:pt idx="131">
                  <c:v>3055.58</c:v>
                </c:pt>
                <c:pt idx="132">
                  <c:v>3054.45</c:v>
                </c:pt>
                <c:pt idx="133">
                  <c:v>3053.32</c:v>
                </c:pt>
                <c:pt idx="134">
                  <c:v>3052.19</c:v>
                </c:pt>
                <c:pt idx="135">
                  <c:v>3051.06</c:v>
                </c:pt>
                <c:pt idx="136">
                  <c:v>3049.93</c:v>
                </c:pt>
                <c:pt idx="137">
                  <c:v>3048.8</c:v>
                </c:pt>
                <c:pt idx="138">
                  <c:v>3047.67</c:v>
                </c:pt>
                <c:pt idx="139">
                  <c:v>3046.54</c:v>
                </c:pt>
                <c:pt idx="140">
                  <c:v>3045.41</c:v>
                </c:pt>
                <c:pt idx="141">
                  <c:v>3044.28</c:v>
                </c:pt>
                <c:pt idx="142">
                  <c:v>3043.15</c:v>
                </c:pt>
                <c:pt idx="143">
                  <c:v>3042.02</c:v>
                </c:pt>
                <c:pt idx="144">
                  <c:v>3040.89</c:v>
                </c:pt>
                <c:pt idx="145">
                  <c:v>3039.76</c:v>
                </c:pt>
                <c:pt idx="146">
                  <c:v>3038.63</c:v>
                </c:pt>
                <c:pt idx="147">
                  <c:v>3037.5</c:v>
                </c:pt>
                <c:pt idx="148">
                  <c:v>3036.36</c:v>
                </c:pt>
                <c:pt idx="149">
                  <c:v>3035.23</c:v>
                </c:pt>
                <c:pt idx="150">
                  <c:v>3034.1</c:v>
                </c:pt>
                <c:pt idx="151">
                  <c:v>3032.97</c:v>
                </c:pt>
                <c:pt idx="152">
                  <c:v>3031.84</c:v>
                </c:pt>
                <c:pt idx="153">
                  <c:v>3030.7</c:v>
                </c:pt>
                <c:pt idx="154">
                  <c:v>3029.57</c:v>
                </c:pt>
                <c:pt idx="155">
                  <c:v>3028.44</c:v>
                </c:pt>
                <c:pt idx="156">
                  <c:v>3027.31</c:v>
                </c:pt>
                <c:pt idx="157">
                  <c:v>3026.17</c:v>
                </c:pt>
                <c:pt idx="158">
                  <c:v>3025.04</c:v>
                </c:pt>
                <c:pt idx="159">
                  <c:v>3023.9</c:v>
                </c:pt>
                <c:pt idx="160">
                  <c:v>3022.77</c:v>
                </c:pt>
                <c:pt idx="161">
                  <c:v>3021.64</c:v>
                </c:pt>
                <c:pt idx="162">
                  <c:v>3020.5</c:v>
                </c:pt>
                <c:pt idx="163">
                  <c:v>3019.37</c:v>
                </c:pt>
                <c:pt idx="164">
                  <c:v>3018.23</c:v>
                </c:pt>
                <c:pt idx="165">
                  <c:v>3017.1</c:v>
                </c:pt>
                <c:pt idx="166">
                  <c:v>3015.96</c:v>
                </c:pt>
                <c:pt idx="167">
                  <c:v>3014.83</c:v>
                </c:pt>
                <c:pt idx="168">
                  <c:v>3013.69</c:v>
                </c:pt>
                <c:pt idx="169">
                  <c:v>3012.56</c:v>
                </c:pt>
                <c:pt idx="170">
                  <c:v>3011.42</c:v>
                </c:pt>
                <c:pt idx="171">
                  <c:v>3010.29</c:v>
                </c:pt>
                <c:pt idx="172">
                  <c:v>3009.15</c:v>
                </c:pt>
                <c:pt idx="173">
                  <c:v>3008.01</c:v>
                </c:pt>
                <c:pt idx="174">
                  <c:v>3006.88</c:v>
                </c:pt>
                <c:pt idx="175">
                  <c:v>3005.74</c:v>
                </c:pt>
                <c:pt idx="176">
                  <c:v>3004.6</c:v>
                </c:pt>
                <c:pt idx="177">
                  <c:v>3003.47</c:v>
                </c:pt>
                <c:pt idx="178">
                  <c:v>3002.33</c:v>
                </c:pt>
                <c:pt idx="179">
                  <c:v>3001.19</c:v>
                </c:pt>
                <c:pt idx="180">
                  <c:v>3000.06</c:v>
                </c:pt>
                <c:pt idx="181">
                  <c:v>2998.92</c:v>
                </c:pt>
                <c:pt idx="182">
                  <c:v>2997.78</c:v>
                </c:pt>
                <c:pt idx="183">
                  <c:v>2996.64</c:v>
                </c:pt>
                <c:pt idx="184">
                  <c:v>2995.5</c:v>
                </c:pt>
                <c:pt idx="185">
                  <c:v>2994.37</c:v>
                </c:pt>
                <c:pt idx="186">
                  <c:v>2993.23</c:v>
                </c:pt>
                <c:pt idx="187">
                  <c:v>2992.09</c:v>
                </c:pt>
                <c:pt idx="188">
                  <c:v>2990.95</c:v>
                </c:pt>
                <c:pt idx="189">
                  <c:v>2989.81</c:v>
                </c:pt>
                <c:pt idx="190">
                  <c:v>2988.67</c:v>
                </c:pt>
                <c:pt idx="191">
                  <c:v>2987.53</c:v>
                </c:pt>
                <c:pt idx="192">
                  <c:v>2986.39</c:v>
                </c:pt>
                <c:pt idx="193">
                  <c:v>2985.25</c:v>
                </c:pt>
                <c:pt idx="194">
                  <c:v>2984.11</c:v>
                </c:pt>
                <c:pt idx="195">
                  <c:v>2982.97</c:v>
                </c:pt>
                <c:pt idx="196">
                  <c:v>2981.83</c:v>
                </c:pt>
                <c:pt idx="197">
                  <c:v>2980.69</c:v>
                </c:pt>
                <c:pt idx="198">
                  <c:v>2979.55</c:v>
                </c:pt>
                <c:pt idx="199">
                  <c:v>2978.41</c:v>
                </c:pt>
                <c:pt idx="200">
                  <c:v>2977.27</c:v>
                </c:pt>
                <c:pt idx="201">
                  <c:v>2976.12</c:v>
                </c:pt>
                <c:pt idx="202">
                  <c:v>2974.98</c:v>
                </c:pt>
                <c:pt idx="203">
                  <c:v>2973.84</c:v>
                </c:pt>
                <c:pt idx="204">
                  <c:v>2972.7</c:v>
                </c:pt>
                <c:pt idx="205">
                  <c:v>2971.56</c:v>
                </c:pt>
                <c:pt idx="206">
                  <c:v>2970.41</c:v>
                </c:pt>
                <c:pt idx="207">
                  <c:v>2969.27</c:v>
                </c:pt>
                <c:pt idx="208">
                  <c:v>2968.13</c:v>
                </c:pt>
                <c:pt idx="209">
                  <c:v>2966.99</c:v>
                </c:pt>
                <c:pt idx="210">
                  <c:v>2965.84</c:v>
                </c:pt>
                <c:pt idx="211">
                  <c:v>2964.7</c:v>
                </c:pt>
                <c:pt idx="212">
                  <c:v>2963.56</c:v>
                </c:pt>
                <c:pt idx="213">
                  <c:v>2962.41</c:v>
                </c:pt>
                <c:pt idx="214">
                  <c:v>2961.27</c:v>
                </c:pt>
                <c:pt idx="215">
                  <c:v>2960.12</c:v>
                </c:pt>
                <c:pt idx="216">
                  <c:v>2958.98</c:v>
                </c:pt>
                <c:pt idx="217">
                  <c:v>2957.83</c:v>
                </c:pt>
                <c:pt idx="218">
                  <c:v>2956.69</c:v>
                </c:pt>
                <c:pt idx="219">
                  <c:v>2955.55</c:v>
                </c:pt>
                <c:pt idx="220">
                  <c:v>2954.4</c:v>
                </c:pt>
                <c:pt idx="221">
                  <c:v>2953.26</c:v>
                </c:pt>
                <c:pt idx="222">
                  <c:v>2952.11</c:v>
                </c:pt>
                <c:pt idx="223">
                  <c:v>2950.96</c:v>
                </c:pt>
                <c:pt idx="224">
                  <c:v>2949.82</c:v>
                </c:pt>
                <c:pt idx="225">
                  <c:v>2948.67</c:v>
                </c:pt>
                <c:pt idx="226">
                  <c:v>2947.53</c:v>
                </c:pt>
                <c:pt idx="227">
                  <c:v>2946.38</c:v>
                </c:pt>
                <c:pt idx="228">
                  <c:v>2945.23</c:v>
                </c:pt>
                <c:pt idx="229">
                  <c:v>2944.09</c:v>
                </c:pt>
                <c:pt idx="230">
                  <c:v>2942.94</c:v>
                </c:pt>
                <c:pt idx="231">
                  <c:v>2941.79</c:v>
                </c:pt>
                <c:pt idx="232">
                  <c:v>2940.64</c:v>
                </c:pt>
                <c:pt idx="233">
                  <c:v>2939.5</c:v>
                </c:pt>
                <c:pt idx="234">
                  <c:v>2938.35</c:v>
                </c:pt>
                <c:pt idx="235">
                  <c:v>2937.2</c:v>
                </c:pt>
                <c:pt idx="236">
                  <c:v>2936.05</c:v>
                </c:pt>
                <c:pt idx="237">
                  <c:v>2934.91</c:v>
                </c:pt>
                <c:pt idx="238">
                  <c:v>2933.76</c:v>
                </c:pt>
                <c:pt idx="239">
                  <c:v>2932.61</c:v>
                </c:pt>
                <c:pt idx="240">
                  <c:v>2931.46</c:v>
                </c:pt>
                <c:pt idx="241">
                  <c:v>2930.31</c:v>
                </c:pt>
                <c:pt idx="242">
                  <c:v>2929.16</c:v>
                </c:pt>
                <c:pt idx="243">
                  <c:v>2928.01</c:v>
                </c:pt>
                <c:pt idx="244">
                  <c:v>2926.86</c:v>
                </c:pt>
                <c:pt idx="245">
                  <c:v>2925.71</c:v>
                </c:pt>
                <c:pt idx="246">
                  <c:v>2924.56</c:v>
                </c:pt>
                <c:pt idx="247">
                  <c:v>2923.41</c:v>
                </c:pt>
                <c:pt idx="248">
                  <c:v>2922.26</c:v>
                </c:pt>
                <c:pt idx="249">
                  <c:v>2921.11</c:v>
                </c:pt>
                <c:pt idx="250">
                  <c:v>2919.96</c:v>
                </c:pt>
                <c:pt idx="251">
                  <c:v>2918.81</c:v>
                </c:pt>
                <c:pt idx="252">
                  <c:v>2917.66</c:v>
                </c:pt>
                <c:pt idx="253">
                  <c:v>2916.51</c:v>
                </c:pt>
                <c:pt idx="254">
                  <c:v>2915.36</c:v>
                </c:pt>
                <c:pt idx="255">
                  <c:v>2914.2</c:v>
                </c:pt>
                <c:pt idx="256">
                  <c:v>2913.05</c:v>
                </c:pt>
                <c:pt idx="257">
                  <c:v>2911.9</c:v>
                </c:pt>
                <c:pt idx="258">
                  <c:v>2910.75</c:v>
                </c:pt>
                <c:pt idx="259">
                  <c:v>2909.6</c:v>
                </c:pt>
                <c:pt idx="260">
                  <c:v>2908.44</c:v>
                </c:pt>
                <c:pt idx="261">
                  <c:v>2907.29</c:v>
                </c:pt>
                <c:pt idx="262">
                  <c:v>2906.14</c:v>
                </c:pt>
                <c:pt idx="263">
                  <c:v>2904.98</c:v>
                </c:pt>
                <c:pt idx="264">
                  <c:v>2903.83</c:v>
                </c:pt>
                <c:pt idx="265">
                  <c:v>2902.68</c:v>
                </c:pt>
                <c:pt idx="266">
                  <c:v>2901.52</c:v>
                </c:pt>
                <c:pt idx="267">
                  <c:v>2900.37</c:v>
                </c:pt>
                <c:pt idx="268">
                  <c:v>2899.21</c:v>
                </c:pt>
                <c:pt idx="269">
                  <c:v>2898.06</c:v>
                </c:pt>
                <c:pt idx="270">
                  <c:v>2896.91</c:v>
                </c:pt>
                <c:pt idx="271">
                  <c:v>2895.75</c:v>
                </c:pt>
                <c:pt idx="272">
                  <c:v>2894.6</c:v>
                </c:pt>
                <c:pt idx="273">
                  <c:v>2893.44</c:v>
                </c:pt>
                <c:pt idx="274">
                  <c:v>2892.29</c:v>
                </c:pt>
                <c:pt idx="275">
                  <c:v>2891.13</c:v>
                </c:pt>
                <c:pt idx="276">
                  <c:v>2889.97</c:v>
                </c:pt>
                <c:pt idx="277">
                  <c:v>2888.82</c:v>
                </c:pt>
                <c:pt idx="278">
                  <c:v>2887.66</c:v>
                </c:pt>
                <c:pt idx="279">
                  <c:v>2886.51</c:v>
                </c:pt>
                <c:pt idx="280">
                  <c:v>2885.35</c:v>
                </c:pt>
                <c:pt idx="281">
                  <c:v>2884.19</c:v>
                </c:pt>
                <c:pt idx="282">
                  <c:v>2883.04</c:v>
                </c:pt>
                <c:pt idx="283">
                  <c:v>2881.88</c:v>
                </c:pt>
                <c:pt idx="284">
                  <c:v>2880.72</c:v>
                </c:pt>
                <c:pt idx="285">
                  <c:v>2879.56</c:v>
                </c:pt>
                <c:pt idx="286">
                  <c:v>2878.41</c:v>
                </c:pt>
                <c:pt idx="287">
                  <c:v>2877.25</c:v>
                </c:pt>
                <c:pt idx="288">
                  <c:v>2876.09</c:v>
                </c:pt>
                <c:pt idx="289">
                  <c:v>2874.93</c:v>
                </c:pt>
                <c:pt idx="290">
                  <c:v>2873.77</c:v>
                </c:pt>
                <c:pt idx="291">
                  <c:v>2872.62</c:v>
                </c:pt>
                <c:pt idx="292">
                  <c:v>2871.46</c:v>
                </c:pt>
                <c:pt idx="293">
                  <c:v>2870.3</c:v>
                </c:pt>
                <c:pt idx="294">
                  <c:v>2869.14</c:v>
                </c:pt>
                <c:pt idx="295">
                  <c:v>2867.98</c:v>
                </c:pt>
                <c:pt idx="296">
                  <c:v>2866.82</c:v>
                </c:pt>
                <c:pt idx="297">
                  <c:v>2865.66</c:v>
                </c:pt>
                <c:pt idx="298">
                  <c:v>2864.5</c:v>
                </c:pt>
                <c:pt idx="299">
                  <c:v>2863.34</c:v>
                </c:pt>
                <c:pt idx="300">
                  <c:v>2862.18</c:v>
                </c:pt>
                <c:pt idx="301">
                  <c:v>2861.02</c:v>
                </c:pt>
                <c:pt idx="302">
                  <c:v>2859.86</c:v>
                </c:pt>
                <c:pt idx="303">
                  <c:v>2858.7</c:v>
                </c:pt>
                <c:pt idx="304">
                  <c:v>2857.54</c:v>
                </c:pt>
                <c:pt idx="305">
                  <c:v>2856.38</c:v>
                </c:pt>
                <c:pt idx="306">
                  <c:v>2855.21</c:v>
                </c:pt>
                <c:pt idx="307">
                  <c:v>2854.05</c:v>
                </c:pt>
                <c:pt idx="308">
                  <c:v>2852.89</c:v>
                </c:pt>
                <c:pt idx="309">
                  <c:v>2851.73</c:v>
                </c:pt>
                <c:pt idx="310">
                  <c:v>2850.57</c:v>
                </c:pt>
                <c:pt idx="311">
                  <c:v>2849.4</c:v>
                </c:pt>
                <c:pt idx="312">
                  <c:v>2848.24</c:v>
                </c:pt>
                <c:pt idx="313">
                  <c:v>2847.08</c:v>
                </c:pt>
                <c:pt idx="314">
                  <c:v>2845.92</c:v>
                </c:pt>
                <c:pt idx="315">
                  <c:v>2844.75</c:v>
                </c:pt>
                <c:pt idx="316">
                  <c:v>2843.59</c:v>
                </c:pt>
                <c:pt idx="317">
                  <c:v>2842.43</c:v>
                </c:pt>
                <c:pt idx="318">
                  <c:v>2841.26</c:v>
                </c:pt>
                <c:pt idx="319">
                  <c:v>2840.1</c:v>
                </c:pt>
                <c:pt idx="320">
                  <c:v>2838.93</c:v>
                </c:pt>
                <c:pt idx="321">
                  <c:v>2837.77</c:v>
                </c:pt>
                <c:pt idx="322">
                  <c:v>2836.61</c:v>
                </c:pt>
                <c:pt idx="323">
                  <c:v>2835.44</c:v>
                </c:pt>
                <c:pt idx="324">
                  <c:v>2834.28</c:v>
                </c:pt>
                <c:pt idx="325">
                  <c:v>2833.11</c:v>
                </c:pt>
                <c:pt idx="326">
                  <c:v>2831.95</c:v>
                </c:pt>
                <c:pt idx="327">
                  <c:v>2830.78</c:v>
                </c:pt>
                <c:pt idx="328">
                  <c:v>2829.61</c:v>
                </c:pt>
                <c:pt idx="329">
                  <c:v>2828.45</c:v>
                </c:pt>
                <c:pt idx="330">
                  <c:v>2827.28</c:v>
                </c:pt>
                <c:pt idx="331">
                  <c:v>2826.12</c:v>
                </c:pt>
                <c:pt idx="332">
                  <c:v>2824.95</c:v>
                </c:pt>
                <c:pt idx="333">
                  <c:v>2823.78</c:v>
                </c:pt>
                <c:pt idx="334">
                  <c:v>2822.62</c:v>
                </c:pt>
                <c:pt idx="335">
                  <c:v>2821.45</c:v>
                </c:pt>
                <c:pt idx="336">
                  <c:v>2820.28</c:v>
                </c:pt>
                <c:pt idx="337">
                  <c:v>2819.11</c:v>
                </c:pt>
                <c:pt idx="338">
                  <c:v>2817.95</c:v>
                </c:pt>
                <c:pt idx="339">
                  <c:v>2816.78</c:v>
                </c:pt>
                <c:pt idx="340">
                  <c:v>2815.61</c:v>
                </c:pt>
                <c:pt idx="341">
                  <c:v>2814.44</c:v>
                </c:pt>
                <c:pt idx="342">
                  <c:v>2813.27</c:v>
                </c:pt>
                <c:pt idx="343">
                  <c:v>2812.11</c:v>
                </c:pt>
                <c:pt idx="344">
                  <c:v>2810.94</c:v>
                </c:pt>
                <c:pt idx="345">
                  <c:v>2809.77</c:v>
                </c:pt>
                <c:pt idx="346">
                  <c:v>2808.6</c:v>
                </c:pt>
                <c:pt idx="347">
                  <c:v>2807.43</c:v>
                </c:pt>
                <c:pt idx="348">
                  <c:v>2806.26</c:v>
                </c:pt>
                <c:pt idx="349">
                  <c:v>2805.09</c:v>
                </c:pt>
                <c:pt idx="350">
                  <c:v>2803.92</c:v>
                </c:pt>
                <c:pt idx="351">
                  <c:v>2802.75</c:v>
                </c:pt>
                <c:pt idx="352">
                  <c:v>2801.58</c:v>
                </c:pt>
                <c:pt idx="353">
                  <c:v>2800.41</c:v>
                </c:pt>
                <c:pt idx="354">
                  <c:v>2799.24</c:v>
                </c:pt>
                <c:pt idx="355">
                  <c:v>2798.07</c:v>
                </c:pt>
                <c:pt idx="356">
                  <c:v>2796.9</c:v>
                </c:pt>
                <c:pt idx="357">
                  <c:v>2795.72</c:v>
                </c:pt>
                <c:pt idx="358">
                  <c:v>2794.55</c:v>
                </c:pt>
                <c:pt idx="359">
                  <c:v>2793.38</c:v>
                </c:pt>
                <c:pt idx="360">
                  <c:v>2792.21</c:v>
                </c:pt>
                <c:pt idx="361">
                  <c:v>2791.04</c:v>
                </c:pt>
                <c:pt idx="362">
                  <c:v>2789.87</c:v>
                </c:pt>
                <c:pt idx="363">
                  <c:v>2788.69</c:v>
                </c:pt>
                <c:pt idx="364">
                  <c:v>2787.52</c:v>
                </c:pt>
                <c:pt idx="365">
                  <c:v>2786.35</c:v>
                </c:pt>
                <c:pt idx="366">
                  <c:v>2785.17</c:v>
                </c:pt>
                <c:pt idx="367">
                  <c:v>2784</c:v>
                </c:pt>
                <c:pt idx="368">
                  <c:v>2782.83</c:v>
                </c:pt>
                <c:pt idx="369">
                  <c:v>2781.65</c:v>
                </c:pt>
                <c:pt idx="370">
                  <c:v>2780.48</c:v>
                </c:pt>
                <c:pt idx="371">
                  <c:v>2779.31</c:v>
                </c:pt>
                <c:pt idx="372">
                  <c:v>2778.13</c:v>
                </c:pt>
                <c:pt idx="373">
                  <c:v>2776.96</c:v>
                </c:pt>
                <c:pt idx="374">
                  <c:v>2775.78</c:v>
                </c:pt>
                <c:pt idx="375">
                  <c:v>2774.61</c:v>
                </c:pt>
                <c:pt idx="376">
                  <c:v>2773.43</c:v>
                </c:pt>
                <c:pt idx="377">
                  <c:v>2772.26</c:v>
                </c:pt>
                <c:pt idx="378">
                  <c:v>2771.08</c:v>
                </c:pt>
                <c:pt idx="379">
                  <c:v>2769.91</c:v>
                </c:pt>
                <c:pt idx="380">
                  <c:v>2768.73</c:v>
                </c:pt>
                <c:pt idx="381">
                  <c:v>2767.55</c:v>
                </c:pt>
                <c:pt idx="382">
                  <c:v>2766.38</c:v>
                </c:pt>
                <c:pt idx="383">
                  <c:v>2765.2</c:v>
                </c:pt>
                <c:pt idx="384">
                  <c:v>2764.03</c:v>
                </c:pt>
                <c:pt idx="385">
                  <c:v>2762.85</c:v>
                </c:pt>
                <c:pt idx="386">
                  <c:v>2761.67</c:v>
                </c:pt>
                <c:pt idx="387">
                  <c:v>2760.49</c:v>
                </c:pt>
                <c:pt idx="388">
                  <c:v>2759.32</c:v>
                </c:pt>
                <c:pt idx="389">
                  <c:v>2758.14</c:v>
                </c:pt>
                <c:pt idx="390">
                  <c:v>2756.96</c:v>
                </c:pt>
                <c:pt idx="391">
                  <c:v>2755.78</c:v>
                </c:pt>
                <c:pt idx="392">
                  <c:v>2754.61</c:v>
                </c:pt>
                <c:pt idx="393">
                  <c:v>2753.43</c:v>
                </c:pt>
                <c:pt idx="394">
                  <c:v>2752.25</c:v>
                </c:pt>
                <c:pt idx="395">
                  <c:v>2751.07</c:v>
                </c:pt>
                <c:pt idx="396">
                  <c:v>2749.89</c:v>
                </c:pt>
                <c:pt idx="397">
                  <c:v>2748.71</c:v>
                </c:pt>
                <c:pt idx="398">
                  <c:v>2747.53</c:v>
                </c:pt>
                <c:pt idx="399">
                  <c:v>2746.35</c:v>
                </c:pt>
                <c:pt idx="400">
                  <c:v>2745.17</c:v>
                </c:pt>
                <c:pt idx="401">
                  <c:v>2743.99</c:v>
                </c:pt>
                <c:pt idx="402">
                  <c:v>2742.81</c:v>
                </c:pt>
                <c:pt idx="403">
                  <c:v>2741.63</c:v>
                </c:pt>
                <c:pt idx="404">
                  <c:v>2740.45</c:v>
                </c:pt>
                <c:pt idx="405">
                  <c:v>2739.27</c:v>
                </c:pt>
                <c:pt idx="406">
                  <c:v>2738.09</c:v>
                </c:pt>
                <c:pt idx="407">
                  <c:v>2736.91</c:v>
                </c:pt>
                <c:pt idx="408">
                  <c:v>2735.73</c:v>
                </c:pt>
                <c:pt idx="409">
                  <c:v>2734.55</c:v>
                </c:pt>
                <c:pt idx="410">
                  <c:v>2733.36</c:v>
                </c:pt>
                <c:pt idx="411">
                  <c:v>2732.18</c:v>
                </c:pt>
                <c:pt idx="412">
                  <c:v>2731</c:v>
                </c:pt>
                <c:pt idx="413">
                  <c:v>2729.82</c:v>
                </c:pt>
                <c:pt idx="414">
                  <c:v>2728.64</c:v>
                </c:pt>
                <c:pt idx="415">
                  <c:v>2727.45</c:v>
                </c:pt>
                <c:pt idx="416">
                  <c:v>2726.27</c:v>
                </c:pt>
                <c:pt idx="417">
                  <c:v>2725.09</c:v>
                </c:pt>
                <c:pt idx="418">
                  <c:v>2723.9</c:v>
                </c:pt>
                <c:pt idx="419">
                  <c:v>2722.72</c:v>
                </c:pt>
                <c:pt idx="420">
                  <c:v>2721.54</c:v>
                </c:pt>
                <c:pt idx="421">
                  <c:v>2720.35</c:v>
                </c:pt>
                <c:pt idx="422">
                  <c:v>2719.17</c:v>
                </c:pt>
                <c:pt idx="423">
                  <c:v>2717.98</c:v>
                </c:pt>
                <c:pt idx="424">
                  <c:v>2716.8</c:v>
                </c:pt>
                <c:pt idx="425">
                  <c:v>2715.62</c:v>
                </c:pt>
                <c:pt idx="426">
                  <c:v>2714.43</c:v>
                </c:pt>
                <c:pt idx="427">
                  <c:v>2713.25</c:v>
                </c:pt>
                <c:pt idx="428">
                  <c:v>2712.06</c:v>
                </c:pt>
                <c:pt idx="429">
                  <c:v>2710.88</c:v>
                </c:pt>
                <c:pt idx="430">
                  <c:v>2709.69</c:v>
                </c:pt>
                <c:pt idx="431">
                  <c:v>2708.5</c:v>
                </c:pt>
                <c:pt idx="432">
                  <c:v>2707.32</c:v>
                </c:pt>
                <c:pt idx="433">
                  <c:v>2706.13</c:v>
                </c:pt>
                <c:pt idx="434">
                  <c:v>2704.94</c:v>
                </c:pt>
                <c:pt idx="435">
                  <c:v>2703.76</c:v>
                </c:pt>
                <c:pt idx="436">
                  <c:v>2702.57</c:v>
                </c:pt>
                <c:pt idx="437">
                  <c:v>2701.38</c:v>
                </c:pt>
                <c:pt idx="438">
                  <c:v>2700.2</c:v>
                </c:pt>
                <c:pt idx="439">
                  <c:v>2699.01</c:v>
                </c:pt>
                <c:pt idx="440">
                  <c:v>2697.82</c:v>
                </c:pt>
                <c:pt idx="441">
                  <c:v>2696.63</c:v>
                </c:pt>
                <c:pt idx="442">
                  <c:v>2695.45</c:v>
                </c:pt>
                <c:pt idx="443">
                  <c:v>2694.26</c:v>
                </c:pt>
                <c:pt idx="444">
                  <c:v>2693.07</c:v>
                </c:pt>
                <c:pt idx="445">
                  <c:v>2691.88</c:v>
                </c:pt>
                <c:pt idx="446">
                  <c:v>2690.69</c:v>
                </c:pt>
                <c:pt idx="447">
                  <c:v>2689.5</c:v>
                </c:pt>
                <c:pt idx="448">
                  <c:v>2688.31</c:v>
                </c:pt>
                <c:pt idx="449">
                  <c:v>2687.12</c:v>
                </c:pt>
                <c:pt idx="450">
                  <c:v>2685.93</c:v>
                </c:pt>
                <c:pt idx="451">
                  <c:v>2684.74</c:v>
                </c:pt>
                <c:pt idx="452">
                  <c:v>2683.55</c:v>
                </c:pt>
                <c:pt idx="453">
                  <c:v>2682.36</c:v>
                </c:pt>
                <c:pt idx="454">
                  <c:v>2681.17</c:v>
                </c:pt>
                <c:pt idx="455">
                  <c:v>2679.98</c:v>
                </c:pt>
                <c:pt idx="456">
                  <c:v>2678.79</c:v>
                </c:pt>
                <c:pt idx="457">
                  <c:v>2677.6</c:v>
                </c:pt>
                <c:pt idx="458">
                  <c:v>2676.41</c:v>
                </c:pt>
                <c:pt idx="459">
                  <c:v>2675.22</c:v>
                </c:pt>
                <c:pt idx="460">
                  <c:v>2674.03</c:v>
                </c:pt>
                <c:pt idx="461">
                  <c:v>2672.84</c:v>
                </c:pt>
                <c:pt idx="462">
                  <c:v>2671.64</c:v>
                </c:pt>
                <c:pt idx="463">
                  <c:v>2670.45</c:v>
                </c:pt>
                <c:pt idx="464">
                  <c:v>2669.26</c:v>
                </c:pt>
                <c:pt idx="465">
                  <c:v>2668.07</c:v>
                </c:pt>
                <c:pt idx="466">
                  <c:v>2666.87</c:v>
                </c:pt>
                <c:pt idx="467">
                  <c:v>2665.68</c:v>
                </c:pt>
                <c:pt idx="468">
                  <c:v>2664.49</c:v>
                </c:pt>
                <c:pt idx="469">
                  <c:v>2663.29</c:v>
                </c:pt>
                <c:pt idx="470">
                  <c:v>2662.1</c:v>
                </c:pt>
                <c:pt idx="471">
                  <c:v>2660.91</c:v>
                </c:pt>
                <c:pt idx="472">
                  <c:v>2659.71</c:v>
                </c:pt>
                <c:pt idx="473">
                  <c:v>2658.52</c:v>
                </c:pt>
                <c:pt idx="474">
                  <c:v>2657.32</c:v>
                </c:pt>
                <c:pt idx="475">
                  <c:v>2656.13</c:v>
                </c:pt>
                <c:pt idx="476">
                  <c:v>2654.93</c:v>
                </c:pt>
                <c:pt idx="477">
                  <c:v>2653.74</c:v>
                </c:pt>
                <c:pt idx="478">
                  <c:v>2652.54</c:v>
                </c:pt>
                <c:pt idx="479">
                  <c:v>2651.35</c:v>
                </c:pt>
                <c:pt idx="480">
                  <c:v>2650.15</c:v>
                </c:pt>
                <c:pt idx="481">
                  <c:v>2648.96</c:v>
                </c:pt>
                <c:pt idx="482">
                  <c:v>2647.76</c:v>
                </c:pt>
                <c:pt idx="483">
                  <c:v>2646.57</c:v>
                </c:pt>
                <c:pt idx="484">
                  <c:v>2645.37</c:v>
                </c:pt>
                <c:pt idx="485">
                  <c:v>2644.17</c:v>
                </c:pt>
                <c:pt idx="486">
                  <c:v>2642.98</c:v>
                </c:pt>
                <c:pt idx="487">
                  <c:v>2641.78</c:v>
                </c:pt>
                <c:pt idx="488">
                  <c:v>2640.58</c:v>
                </c:pt>
                <c:pt idx="489">
                  <c:v>2639.38</c:v>
                </c:pt>
                <c:pt idx="490">
                  <c:v>2638.19</c:v>
                </c:pt>
                <c:pt idx="491">
                  <c:v>2636.99</c:v>
                </c:pt>
                <c:pt idx="492">
                  <c:v>2635.79</c:v>
                </c:pt>
                <c:pt idx="493">
                  <c:v>2634.59</c:v>
                </c:pt>
                <c:pt idx="494">
                  <c:v>2633.39</c:v>
                </c:pt>
                <c:pt idx="495">
                  <c:v>2632.2</c:v>
                </c:pt>
                <c:pt idx="496">
                  <c:v>2631</c:v>
                </c:pt>
                <c:pt idx="497">
                  <c:v>2629.8</c:v>
                </c:pt>
                <c:pt idx="498">
                  <c:v>2628.6</c:v>
                </c:pt>
                <c:pt idx="499">
                  <c:v>2627.4</c:v>
                </c:pt>
                <c:pt idx="500">
                  <c:v>2626.2</c:v>
                </c:pt>
                <c:pt idx="501">
                  <c:v>2625</c:v>
                </c:pt>
                <c:pt idx="502">
                  <c:v>2623.8</c:v>
                </c:pt>
                <c:pt idx="503">
                  <c:v>2622.6</c:v>
                </c:pt>
                <c:pt idx="504">
                  <c:v>2621.4</c:v>
                </c:pt>
                <c:pt idx="505">
                  <c:v>2620.1999999999998</c:v>
                </c:pt>
                <c:pt idx="506">
                  <c:v>2619</c:v>
                </c:pt>
                <c:pt idx="507">
                  <c:v>2617.8000000000002</c:v>
                </c:pt>
                <c:pt idx="508">
                  <c:v>2616.6</c:v>
                </c:pt>
                <c:pt idx="509">
                  <c:v>2615.39</c:v>
                </c:pt>
                <c:pt idx="510">
                  <c:v>2614.19</c:v>
                </c:pt>
                <c:pt idx="511">
                  <c:v>2612.9899999999998</c:v>
                </c:pt>
                <c:pt idx="512">
                  <c:v>2611.79</c:v>
                </c:pt>
                <c:pt idx="513">
                  <c:v>2610.59</c:v>
                </c:pt>
                <c:pt idx="514">
                  <c:v>2609.38</c:v>
                </c:pt>
                <c:pt idx="515">
                  <c:v>2608.1799999999998</c:v>
                </c:pt>
                <c:pt idx="516">
                  <c:v>2606.98</c:v>
                </c:pt>
                <c:pt idx="517">
                  <c:v>2605.7800000000002</c:v>
                </c:pt>
                <c:pt idx="518">
                  <c:v>2604.5700000000002</c:v>
                </c:pt>
                <c:pt idx="519">
                  <c:v>2603.37</c:v>
                </c:pt>
                <c:pt idx="520">
                  <c:v>2602.16</c:v>
                </c:pt>
                <c:pt idx="521">
                  <c:v>2600.96</c:v>
                </c:pt>
                <c:pt idx="522">
                  <c:v>2599.7600000000002</c:v>
                </c:pt>
                <c:pt idx="523">
                  <c:v>2598.5500000000002</c:v>
                </c:pt>
                <c:pt idx="524">
                  <c:v>2597.35</c:v>
                </c:pt>
                <c:pt idx="525">
                  <c:v>2596.14</c:v>
                </c:pt>
                <c:pt idx="526">
                  <c:v>2594.94</c:v>
                </c:pt>
                <c:pt idx="527">
                  <c:v>2593.73</c:v>
                </c:pt>
                <c:pt idx="528">
                  <c:v>2592.5300000000002</c:v>
                </c:pt>
                <c:pt idx="529">
                  <c:v>2591.3200000000002</c:v>
                </c:pt>
                <c:pt idx="530">
                  <c:v>2590.12</c:v>
                </c:pt>
                <c:pt idx="531">
                  <c:v>2588.91</c:v>
                </c:pt>
                <c:pt idx="532">
                  <c:v>2587.71</c:v>
                </c:pt>
                <c:pt idx="533">
                  <c:v>2586.5</c:v>
                </c:pt>
                <c:pt idx="534">
                  <c:v>2585.29</c:v>
                </c:pt>
                <c:pt idx="535">
                  <c:v>2584.09</c:v>
                </c:pt>
                <c:pt idx="536">
                  <c:v>2582.88</c:v>
                </c:pt>
                <c:pt idx="537">
                  <c:v>2581.67</c:v>
                </c:pt>
                <c:pt idx="538">
                  <c:v>2580.46</c:v>
                </c:pt>
                <c:pt idx="539">
                  <c:v>2579.2600000000002</c:v>
                </c:pt>
                <c:pt idx="540">
                  <c:v>2578.0500000000002</c:v>
                </c:pt>
                <c:pt idx="541">
                  <c:v>2576.84</c:v>
                </c:pt>
                <c:pt idx="542">
                  <c:v>2575.63</c:v>
                </c:pt>
                <c:pt idx="543">
                  <c:v>2574.42</c:v>
                </c:pt>
                <c:pt idx="544">
                  <c:v>2573.2199999999998</c:v>
                </c:pt>
                <c:pt idx="545">
                  <c:v>2572.0100000000002</c:v>
                </c:pt>
                <c:pt idx="546">
                  <c:v>2570.8000000000002</c:v>
                </c:pt>
                <c:pt idx="547">
                  <c:v>2569.59</c:v>
                </c:pt>
                <c:pt idx="548">
                  <c:v>2568.38</c:v>
                </c:pt>
                <c:pt idx="549">
                  <c:v>2567.17</c:v>
                </c:pt>
                <c:pt idx="550">
                  <c:v>2565.96</c:v>
                </c:pt>
                <c:pt idx="551">
                  <c:v>2564.75</c:v>
                </c:pt>
                <c:pt idx="552">
                  <c:v>2563.54</c:v>
                </c:pt>
                <c:pt idx="553">
                  <c:v>2562.33</c:v>
                </c:pt>
                <c:pt idx="554">
                  <c:v>2561.12</c:v>
                </c:pt>
                <c:pt idx="555">
                  <c:v>2559.91</c:v>
                </c:pt>
                <c:pt idx="556">
                  <c:v>2558.6999999999998</c:v>
                </c:pt>
                <c:pt idx="557">
                  <c:v>2557.4899999999998</c:v>
                </c:pt>
                <c:pt idx="558">
                  <c:v>2556.2800000000002</c:v>
                </c:pt>
                <c:pt idx="559">
                  <c:v>2555.06</c:v>
                </c:pt>
                <c:pt idx="560">
                  <c:v>2553.85</c:v>
                </c:pt>
                <c:pt idx="561">
                  <c:v>2552.64</c:v>
                </c:pt>
                <c:pt idx="562">
                  <c:v>2551.4299999999998</c:v>
                </c:pt>
                <c:pt idx="563">
                  <c:v>2550.2199999999998</c:v>
                </c:pt>
                <c:pt idx="564">
                  <c:v>2549</c:v>
                </c:pt>
                <c:pt idx="565">
                  <c:v>2547.79</c:v>
                </c:pt>
                <c:pt idx="566">
                  <c:v>2546.58</c:v>
                </c:pt>
                <c:pt idx="567">
                  <c:v>2545.36</c:v>
                </c:pt>
                <c:pt idx="568">
                  <c:v>2544.15</c:v>
                </c:pt>
                <c:pt idx="569">
                  <c:v>2542.94</c:v>
                </c:pt>
                <c:pt idx="570">
                  <c:v>2541.7199999999998</c:v>
                </c:pt>
                <c:pt idx="571">
                  <c:v>2540.5100000000002</c:v>
                </c:pt>
                <c:pt idx="572">
                  <c:v>2539.3000000000002</c:v>
                </c:pt>
                <c:pt idx="573">
                  <c:v>2538.08</c:v>
                </c:pt>
                <c:pt idx="574">
                  <c:v>2536.87</c:v>
                </c:pt>
                <c:pt idx="575">
                  <c:v>2535.65</c:v>
                </c:pt>
                <c:pt idx="576">
                  <c:v>2534.44</c:v>
                </c:pt>
                <c:pt idx="577">
                  <c:v>2533.2199999999998</c:v>
                </c:pt>
                <c:pt idx="578">
                  <c:v>2532.0100000000002</c:v>
                </c:pt>
                <c:pt idx="579">
                  <c:v>2530.79</c:v>
                </c:pt>
                <c:pt idx="580">
                  <c:v>2529.5700000000002</c:v>
                </c:pt>
                <c:pt idx="581">
                  <c:v>2528.36</c:v>
                </c:pt>
                <c:pt idx="582">
                  <c:v>2527.14</c:v>
                </c:pt>
                <c:pt idx="583">
                  <c:v>2525.9299999999998</c:v>
                </c:pt>
                <c:pt idx="584">
                  <c:v>2524.71</c:v>
                </c:pt>
                <c:pt idx="585">
                  <c:v>2523.4899999999998</c:v>
                </c:pt>
                <c:pt idx="586">
                  <c:v>2522.27</c:v>
                </c:pt>
                <c:pt idx="587">
                  <c:v>2521.06</c:v>
                </c:pt>
                <c:pt idx="588">
                  <c:v>2519.84</c:v>
                </c:pt>
                <c:pt idx="589">
                  <c:v>2518.62</c:v>
                </c:pt>
                <c:pt idx="590">
                  <c:v>2517.4</c:v>
                </c:pt>
                <c:pt idx="591">
                  <c:v>2516.19</c:v>
                </c:pt>
                <c:pt idx="592">
                  <c:v>2514.9699999999998</c:v>
                </c:pt>
                <c:pt idx="593">
                  <c:v>2513.75</c:v>
                </c:pt>
                <c:pt idx="594">
                  <c:v>2512.5300000000002</c:v>
                </c:pt>
                <c:pt idx="595">
                  <c:v>2511.31</c:v>
                </c:pt>
                <c:pt idx="596">
                  <c:v>2510.09</c:v>
                </c:pt>
                <c:pt idx="597">
                  <c:v>2508.87</c:v>
                </c:pt>
                <c:pt idx="598">
                  <c:v>2507.65</c:v>
                </c:pt>
                <c:pt idx="599">
                  <c:v>2506.4299999999998</c:v>
                </c:pt>
                <c:pt idx="600">
                  <c:v>2505.21</c:v>
                </c:pt>
                <c:pt idx="601">
                  <c:v>2503.9899999999998</c:v>
                </c:pt>
                <c:pt idx="602">
                  <c:v>2502.77</c:v>
                </c:pt>
                <c:pt idx="603">
                  <c:v>2501.5500000000002</c:v>
                </c:pt>
                <c:pt idx="604">
                  <c:v>2500.33</c:v>
                </c:pt>
                <c:pt idx="605">
                  <c:v>2499.11</c:v>
                </c:pt>
                <c:pt idx="606">
                  <c:v>2497.89</c:v>
                </c:pt>
                <c:pt idx="607">
                  <c:v>2496.67</c:v>
                </c:pt>
                <c:pt idx="608">
                  <c:v>2495.4499999999998</c:v>
                </c:pt>
                <c:pt idx="609">
                  <c:v>2494.2199999999998</c:v>
                </c:pt>
                <c:pt idx="610">
                  <c:v>2493</c:v>
                </c:pt>
                <c:pt idx="611">
                  <c:v>2491.7800000000002</c:v>
                </c:pt>
                <c:pt idx="612">
                  <c:v>2490.56</c:v>
                </c:pt>
                <c:pt idx="613">
                  <c:v>2489.34</c:v>
                </c:pt>
                <c:pt idx="614">
                  <c:v>2488.11</c:v>
                </c:pt>
                <c:pt idx="615">
                  <c:v>2486.89</c:v>
                </c:pt>
                <c:pt idx="616">
                  <c:v>2485.67</c:v>
                </c:pt>
                <c:pt idx="617">
                  <c:v>2484.44</c:v>
                </c:pt>
                <c:pt idx="618">
                  <c:v>2483.2199999999998</c:v>
                </c:pt>
                <c:pt idx="619">
                  <c:v>2482</c:v>
                </c:pt>
                <c:pt idx="620">
                  <c:v>2480.77</c:v>
                </c:pt>
                <c:pt idx="621">
                  <c:v>2479.5500000000002</c:v>
                </c:pt>
                <c:pt idx="622">
                  <c:v>2478.3200000000002</c:v>
                </c:pt>
                <c:pt idx="623">
                  <c:v>2477.1</c:v>
                </c:pt>
                <c:pt idx="624">
                  <c:v>2475.87</c:v>
                </c:pt>
                <c:pt idx="625">
                  <c:v>2474.65</c:v>
                </c:pt>
                <c:pt idx="626">
                  <c:v>2473.42</c:v>
                </c:pt>
                <c:pt idx="627">
                  <c:v>2472.1999999999998</c:v>
                </c:pt>
                <c:pt idx="628">
                  <c:v>2470.9699999999998</c:v>
                </c:pt>
                <c:pt idx="629">
                  <c:v>2469.75</c:v>
                </c:pt>
                <c:pt idx="630">
                  <c:v>2468.52</c:v>
                </c:pt>
                <c:pt idx="631">
                  <c:v>2467.29</c:v>
                </c:pt>
                <c:pt idx="632">
                  <c:v>2466.0700000000002</c:v>
                </c:pt>
                <c:pt idx="633">
                  <c:v>2464.84</c:v>
                </c:pt>
                <c:pt idx="634">
                  <c:v>2463.61</c:v>
                </c:pt>
                <c:pt idx="635">
                  <c:v>2462.39</c:v>
                </c:pt>
                <c:pt idx="636">
                  <c:v>2461.16</c:v>
                </c:pt>
                <c:pt idx="637">
                  <c:v>2459.9299999999998</c:v>
                </c:pt>
                <c:pt idx="638">
                  <c:v>2458.6999999999998</c:v>
                </c:pt>
                <c:pt idx="639">
                  <c:v>2457.4699999999998</c:v>
                </c:pt>
                <c:pt idx="640">
                  <c:v>2456.25</c:v>
                </c:pt>
                <c:pt idx="641">
                  <c:v>2455.02</c:v>
                </c:pt>
                <c:pt idx="642">
                  <c:v>2453.79</c:v>
                </c:pt>
                <c:pt idx="643">
                  <c:v>2452.56</c:v>
                </c:pt>
                <c:pt idx="644">
                  <c:v>2451.33</c:v>
                </c:pt>
                <c:pt idx="645">
                  <c:v>2450.1</c:v>
                </c:pt>
                <c:pt idx="646">
                  <c:v>2448.87</c:v>
                </c:pt>
                <c:pt idx="647">
                  <c:v>2447.64</c:v>
                </c:pt>
                <c:pt idx="648">
                  <c:v>2446.41</c:v>
                </c:pt>
                <c:pt idx="649">
                  <c:v>2445.1799999999998</c:v>
                </c:pt>
                <c:pt idx="650">
                  <c:v>2443.9499999999998</c:v>
                </c:pt>
                <c:pt idx="651">
                  <c:v>2442.7199999999998</c:v>
                </c:pt>
                <c:pt idx="652">
                  <c:v>2441.4899999999998</c:v>
                </c:pt>
                <c:pt idx="653">
                  <c:v>2440.2600000000002</c:v>
                </c:pt>
                <c:pt idx="654">
                  <c:v>2439.0300000000002</c:v>
                </c:pt>
                <c:pt idx="655">
                  <c:v>2437.8000000000002</c:v>
                </c:pt>
                <c:pt idx="656">
                  <c:v>2436.5700000000002</c:v>
                </c:pt>
                <c:pt idx="657">
                  <c:v>2435.33</c:v>
                </c:pt>
                <c:pt idx="658">
                  <c:v>2434.1</c:v>
                </c:pt>
                <c:pt idx="659">
                  <c:v>2432.87</c:v>
                </c:pt>
                <c:pt idx="660">
                  <c:v>2431.64</c:v>
                </c:pt>
                <c:pt idx="661">
                  <c:v>2430.4</c:v>
                </c:pt>
                <c:pt idx="662">
                  <c:v>2429.17</c:v>
                </c:pt>
                <c:pt idx="663">
                  <c:v>2427.94</c:v>
                </c:pt>
                <c:pt idx="664">
                  <c:v>2426.71</c:v>
                </c:pt>
                <c:pt idx="665">
                  <c:v>2425.4699999999998</c:v>
                </c:pt>
                <c:pt idx="666">
                  <c:v>2424.2399999999998</c:v>
                </c:pt>
                <c:pt idx="667">
                  <c:v>2423</c:v>
                </c:pt>
                <c:pt idx="668">
                  <c:v>2421.77</c:v>
                </c:pt>
                <c:pt idx="669">
                  <c:v>2420.54</c:v>
                </c:pt>
                <c:pt idx="670">
                  <c:v>2419.3000000000002</c:v>
                </c:pt>
                <c:pt idx="671">
                  <c:v>2418.0700000000002</c:v>
                </c:pt>
                <c:pt idx="672">
                  <c:v>2416.83</c:v>
                </c:pt>
                <c:pt idx="673">
                  <c:v>2415.6</c:v>
                </c:pt>
                <c:pt idx="674">
                  <c:v>2414.36</c:v>
                </c:pt>
                <c:pt idx="675">
                  <c:v>2413.13</c:v>
                </c:pt>
                <c:pt idx="676">
                  <c:v>2411.89</c:v>
                </c:pt>
                <c:pt idx="677">
                  <c:v>2410.65</c:v>
                </c:pt>
                <c:pt idx="678">
                  <c:v>2409.42</c:v>
                </c:pt>
                <c:pt idx="679">
                  <c:v>2408.1799999999998</c:v>
                </c:pt>
                <c:pt idx="680">
                  <c:v>2406.9499999999998</c:v>
                </c:pt>
                <c:pt idx="681">
                  <c:v>2405.71</c:v>
                </c:pt>
                <c:pt idx="682">
                  <c:v>2404.4699999999998</c:v>
                </c:pt>
                <c:pt idx="683">
                  <c:v>2403.23</c:v>
                </c:pt>
                <c:pt idx="684">
                  <c:v>2402</c:v>
                </c:pt>
                <c:pt idx="685">
                  <c:v>2400.7600000000002</c:v>
                </c:pt>
                <c:pt idx="686">
                  <c:v>2399.52</c:v>
                </c:pt>
                <c:pt idx="687">
                  <c:v>2398.2800000000002</c:v>
                </c:pt>
                <c:pt idx="688">
                  <c:v>2397.0500000000002</c:v>
                </c:pt>
                <c:pt idx="689">
                  <c:v>2395.81</c:v>
                </c:pt>
                <c:pt idx="690">
                  <c:v>2394.5700000000002</c:v>
                </c:pt>
                <c:pt idx="691">
                  <c:v>2393.33</c:v>
                </c:pt>
                <c:pt idx="692">
                  <c:v>2392.09</c:v>
                </c:pt>
                <c:pt idx="693">
                  <c:v>2390.85</c:v>
                </c:pt>
                <c:pt idx="694">
                  <c:v>2389.61</c:v>
                </c:pt>
                <c:pt idx="695">
                  <c:v>2388.37</c:v>
                </c:pt>
                <c:pt idx="696">
                  <c:v>2387.13</c:v>
                </c:pt>
                <c:pt idx="697">
                  <c:v>2385.89</c:v>
                </c:pt>
                <c:pt idx="698">
                  <c:v>2384.65</c:v>
                </c:pt>
                <c:pt idx="699">
                  <c:v>2383.41</c:v>
                </c:pt>
                <c:pt idx="700">
                  <c:v>2382.17</c:v>
                </c:pt>
                <c:pt idx="701">
                  <c:v>2380.9299999999998</c:v>
                </c:pt>
                <c:pt idx="702">
                  <c:v>2379.69</c:v>
                </c:pt>
                <c:pt idx="703">
                  <c:v>2378.4499999999998</c:v>
                </c:pt>
                <c:pt idx="704">
                  <c:v>2377.1999999999998</c:v>
                </c:pt>
                <c:pt idx="705">
                  <c:v>2375.96</c:v>
                </c:pt>
                <c:pt idx="706">
                  <c:v>2374.7199999999998</c:v>
                </c:pt>
                <c:pt idx="707">
                  <c:v>2373.48</c:v>
                </c:pt>
                <c:pt idx="708">
                  <c:v>2372.2399999999998</c:v>
                </c:pt>
                <c:pt idx="709">
                  <c:v>2370.9899999999998</c:v>
                </c:pt>
                <c:pt idx="710">
                  <c:v>2369.75</c:v>
                </c:pt>
                <c:pt idx="711">
                  <c:v>2368.5100000000002</c:v>
                </c:pt>
                <c:pt idx="712">
                  <c:v>2367.2600000000002</c:v>
                </c:pt>
                <c:pt idx="713">
                  <c:v>2366.02</c:v>
                </c:pt>
                <c:pt idx="714">
                  <c:v>2364.7800000000002</c:v>
                </c:pt>
                <c:pt idx="715">
                  <c:v>2363.5300000000002</c:v>
                </c:pt>
                <c:pt idx="716">
                  <c:v>2362.29</c:v>
                </c:pt>
                <c:pt idx="717">
                  <c:v>2361.04</c:v>
                </c:pt>
                <c:pt idx="718">
                  <c:v>2359.8000000000002</c:v>
                </c:pt>
                <c:pt idx="719">
                  <c:v>2358.5500000000002</c:v>
                </c:pt>
                <c:pt idx="720">
                  <c:v>2357.31</c:v>
                </c:pt>
                <c:pt idx="721">
                  <c:v>2356.06</c:v>
                </c:pt>
                <c:pt idx="722">
                  <c:v>2354.8200000000002</c:v>
                </c:pt>
                <c:pt idx="723">
                  <c:v>2353.5700000000002</c:v>
                </c:pt>
                <c:pt idx="724">
                  <c:v>2352.33</c:v>
                </c:pt>
                <c:pt idx="725">
                  <c:v>2351.08</c:v>
                </c:pt>
                <c:pt idx="726">
                  <c:v>2349.83</c:v>
                </c:pt>
                <c:pt idx="727">
                  <c:v>2348.59</c:v>
                </c:pt>
                <c:pt idx="728">
                  <c:v>2347.34</c:v>
                </c:pt>
                <c:pt idx="729">
                  <c:v>2346.09</c:v>
                </c:pt>
                <c:pt idx="730">
                  <c:v>2344.85</c:v>
                </c:pt>
                <c:pt idx="731">
                  <c:v>2343.6</c:v>
                </c:pt>
                <c:pt idx="732">
                  <c:v>2342.35</c:v>
                </c:pt>
                <c:pt idx="733">
                  <c:v>2341.1</c:v>
                </c:pt>
                <c:pt idx="734">
                  <c:v>2339.86</c:v>
                </c:pt>
                <c:pt idx="735">
                  <c:v>2338.61</c:v>
                </c:pt>
                <c:pt idx="736">
                  <c:v>2337.36</c:v>
                </c:pt>
                <c:pt idx="737">
                  <c:v>2336.11</c:v>
                </c:pt>
                <c:pt idx="738">
                  <c:v>2334.86</c:v>
                </c:pt>
                <c:pt idx="739">
                  <c:v>2333.61</c:v>
                </c:pt>
                <c:pt idx="740">
                  <c:v>2332.36</c:v>
                </c:pt>
                <c:pt idx="741">
                  <c:v>2331.12</c:v>
                </c:pt>
                <c:pt idx="742">
                  <c:v>2329.87</c:v>
                </c:pt>
                <c:pt idx="743">
                  <c:v>2328.62</c:v>
                </c:pt>
                <c:pt idx="744">
                  <c:v>2327.37</c:v>
                </c:pt>
                <c:pt idx="745">
                  <c:v>2326.12</c:v>
                </c:pt>
                <c:pt idx="746">
                  <c:v>2324.86</c:v>
                </c:pt>
                <c:pt idx="747">
                  <c:v>2323.61</c:v>
                </c:pt>
                <c:pt idx="748">
                  <c:v>2322.36</c:v>
                </c:pt>
                <c:pt idx="749">
                  <c:v>2321.11</c:v>
                </c:pt>
                <c:pt idx="750">
                  <c:v>2319.86</c:v>
                </c:pt>
                <c:pt idx="751">
                  <c:v>2318.61</c:v>
                </c:pt>
                <c:pt idx="752">
                  <c:v>2317.36</c:v>
                </c:pt>
                <c:pt idx="753">
                  <c:v>2316.1</c:v>
                </c:pt>
                <c:pt idx="754">
                  <c:v>2314.85</c:v>
                </c:pt>
                <c:pt idx="755">
                  <c:v>2313.6</c:v>
                </c:pt>
                <c:pt idx="756">
                  <c:v>2312.35</c:v>
                </c:pt>
                <c:pt idx="757">
                  <c:v>2311.09</c:v>
                </c:pt>
                <c:pt idx="758">
                  <c:v>2309.84</c:v>
                </c:pt>
                <c:pt idx="759">
                  <c:v>2308.59</c:v>
                </c:pt>
                <c:pt idx="760">
                  <c:v>2307.33</c:v>
                </c:pt>
                <c:pt idx="761">
                  <c:v>2306.08</c:v>
                </c:pt>
                <c:pt idx="762">
                  <c:v>2304.83</c:v>
                </c:pt>
                <c:pt idx="763">
                  <c:v>2303.5700000000002</c:v>
                </c:pt>
                <c:pt idx="764">
                  <c:v>2302.3200000000002</c:v>
                </c:pt>
                <c:pt idx="765">
                  <c:v>2301.06</c:v>
                </c:pt>
                <c:pt idx="766">
                  <c:v>2299.81</c:v>
                </c:pt>
                <c:pt idx="767">
                  <c:v>2298.5500000000002</c:v>
                </c:pt>
                <c:pt idx="768">
                  <c:v>2297.3000000000002</c:v>
                </c:pt>
                <c:pt idx="769">
                  <c:v>2296.04</c:v>
                </c:pt>
                <c:pt idx="770">
                  <c:v>2294.79</c:v>
                </c:pt>
                <c:pt idx="771">
                  <c:v>2293.5300000000002</c:v>
                </c:pt>
                <c:pt idx="772">
                  <c:v>2292.2800000000002</c:v>
                </c:pt>
                <c:pt idx="773">
                  <c:v>2291.02</c:v>
                </c:pt>
                <c:pt idx="774">
                  <c:v>2289.7600000000002</c:v>
                </c:pt>
                <c:pt idx="775">
                  <c:v>2288.5100000000002</c:v>
                </c:pt>
                <c:pt idx="776">
                  <c:v>2287.25</c:v>
                </c:pt>
                <c:pt idx="777">
                  <c:v>2285.9899999999998</c:v>
                </c:pt>
                <c:pt idx="778">
                  <c:v>2284.73</c:v>
                </c:pt>
                <c:pt idx="779">
                  <c:v>2283.48</c:v>
                </c:pt>
                <c:pt idx="780">
                  <c:v>2282.2199999999998</c:v>
                </c:pt>
                <c:pt idx="781">
                  <c:v>2280.96</c:v>
                </c:pt>
                <c:pt idx="782">
                  <c:v>2279.6999999999998</c:v>
                </c:pt>
                <c:pt idx="783">
                  <c:v>2278.44</c:v>
                </c:pt>
                <c:pt idx="784">
                  <c:v>2277.19</c:v>
                </c:pt>
                <c:pt idx="785">
                  <c:v>2275.9299999999998</c:v>
                </c:pt>
                <c:pt idx="786">
                  <c:v>2274.67</c:v>
                </c:pt>
                <c:pt idx="787">
                  <c:v>2273.41</c:v>
                </c:pt>
                <c:pt idx="788">
                  <c:v>2272.15</c:v>
                </c:pt>
                <c:pt idx="789">
                  <c:v>2270.89</c:v>
                </c:pt>
                <c:pt idx="790">
                  <c:v>2269.63</c:v>
                </c:pt>
                <c:pt idx="791">
                  <c:v>2268.37</c:v>
                </c:pt>
                <c:pt idx="792">
                  <c:v>2267.11</c:v>
                </c:pt>
                <c:pt idx="793">
                  <c:v>2265.85</c:v>
                </c:pt>
                <c:pt idx="794">
                  <c:v>2264.59</c:v>
                </c:pt>
                <c:pt idx="795">
                  <c:v>2263.33</c:v>
                </c:pt>
                <c:pt idx="796">
                  <c:v>2262.0700000000002</c:v>
                </c:pt>
                <c:pt idx="797">
                  <c:v>2260.8000000000002</c:v>
                </c:pt>
                <c:pt idx="798">
                  <c:v>2259.54</c:v>
                </c:pt>
                <c:pt idx="799">
                  <c:v>2258.2800000000002</c:v>
                </c:pt>
                <c:pt idx="800">
                  <c:v>2257.02</c:v>
                </c:pt>
                <c:pt idx="801">
                  <c:v>2255.7600000000002</c:v>
                </c:pt>
                <c:pt idx="802">
                  <c:v>2254.4899999999998</c:v>
                </c:pt>
                <c:pt idx="803">
                  <c:v>2253.23</c:v>
                </c:pt>
                <c:pt idx="804">
                  <c:v>2251.9699999999998</c:v>
                </c:pt>
                <c:pt idx="805">
                  <c:v>2250.6999999999998</c:v>
                </c:pt>
                <c:pt idx="806">
                  <c:v>2249.44</c:v>
                </c:pt>
                <c:pt idx="807">
                  <c:v>2248.1799999999998</c:v>
                </c:pt>
                <c:pt idx="808">
                  <c:v>2246.91</c:v>
                </c:pt>
                <c:pt idx="809">
                  <c:v>2245.65</c:v>
                </c:pt>
                <c:pt idx="810">
                  <c:v>2244.39</c:v>
                </c:pt>
                <c:pt idx="811">
                  <c:v>2243.12</c:v>
                </c:pt>
                <c:pt idx="812">
                  <c:v>2241.86</c:v>
                </c:pt>
                <c:pt idx="813">
                  <c:v>2240.59</c:v>
                </c:pt>
                <c:pt idx="814">
                  <c:v>2239.33</c:v>
                </c:pt>
                <c:pt idx="815">
                  <c:v>2238.06</c:v>
                </c:pt>
                <c:pt idx="816">
                  <c:v>2236.79</c:v>
                </c:pt>
                <c:pt idx="817">
                  <c:v>2235.5300000000002</c:v>
                </c:pt>
                <c:pt idx="818">
                  <c:v>2234.2600000000002</c:v>
                </c:pt>
                <c:pt idx="819">
                  <c:v>2233</c:v>
                </c:pt>
                <c:pt idx="820">
                  <c:v>2231.73</c:v>
                </c:pt>
                <c:pt idx="821">
                  <c:v>2230.46</c:v>
                </c:pt>
                <c:pt idx="822">
                  <c:v>2229.1999999999998</c:v>
                </c:pt>
                <c:pt idx="823">
                  <c:v>2227.9299999999998</c:v>
                </c:pt>
                <c:pt idx="824">
                  <c:v>2226.66</c:v>
                </c:pt>
                <c:pt idx="825">
                  <c:v>2225.4</c:v>
                </c:pt>
                <c:pt idx="826">
                  <c:v>2224.13</c:v>
                </c:pt>
                <c:pt idx="827">
                  <c:v>2222.86</c:v>
                </c:pt>
                <c:pt idx="828">
                  <c:v>2221.59</c:v>
                </c:pt>
                <c:pt idx="829">
                  <c:v>2220.3200000000002</c:v>
                </c:pt>
                <c:pt idx="830">
                  <c:v>2219.0500000000002</c:v>
                </c:pt>
                <c:pt idx="831">
                  <c:v>2217.79</c:v>
                </c:pt>
                <c:pt idx="832">
                  <c:v>2216.52</c:v>
                </c:pt>
                <c:pt idx="833">
                  <c:v>2215.25</c:v>
                </c:pt>
                <c:pt idx="834">
                  <c:v>2213.98</c:v>
                </c:pt>
                <c:pt idx="835">
                  <c:v>2212.71</c:v>
                </c:pt>
                <c:pt idx="836">
                  <c:v>2211.44</c:v>
                </c:pt>
                <c:pt idx="837">
                  <c:v>2210.17</c:v>
                </c:pt>
                <c:pt idx="838">
                  <c:v>2208.9</c:v>
                </c:pt>
                <c:pt idx="839">
                  <c:v>2207.63</c:v>
                </c:pt>
                <c:pt idx="840">
                  <c:v>2206.36</c:v>
                </c:pt>
                <c:pt idx="841">
                  <c:v>2205.09</c:v>
                </c:pt>
                <c:pt idx="842">
                  <c:v>2203.81</c:v>
                </c:pt>
                <c:pt idx="843">
                  <c:v>2202.54</c:v>
                </c:pt>
                <c:pt idx="844">
                  <c:v>2201.27</c:v>
                </c:pt>
                <c:pt idx="845">
                  <c:v>2200</c:v>
                </c:pt>
                <c:pt idx="846">
                  <c:v>2198.73</c:v>
                </c:pt>
                <c:pt idx="847">
                  <c:v>2197.4499999999998</c:v>
                </c:pt>
                <c:pt idx="848">
                  <c:v>2196.1799999999998</c:v>
                </c:pt>
                <c:pt idx="849">
                  <c:v>2194.91</c:v>
                </c:pt>
                <c:pt idx="850">
                  <c:v>2193.64</c:v>
                </c:pt>
                <c:pt idx="851">
                  <c:v>2192.36</c:v>
                </c:pt>
                <c:pt idx="852">
                  <c:v>2191.09</c:v>
                </c:pt>
                <c:pt idx="853">
                  <c:v>2189.8200000000002</c:v>
                </c:pt>
                <c:pt idx="854">
                  <c:v>2188.54</c:v>
                </c:pt>
                <c:pt idx="855">
                  <c:v>2187.27</c:v>
                </c:pt>
                <c:pt idx="856">
                  <c:v>2185.9899999999998</c:v>
                </c:pt>
                <c:pt idx="857">
                  <c:v>2184.7199999999998</c:v>
                </c:pt>
                <c:pt idx="858">
                  <c:v>2183.44</c:v>
                </c:pt>
                <c:pt idx="859">
                  <c:v>2182.17</c:v>
                </c:pt>
                <c:pt idx="860">
                  <c:v>2180.89</c:v>
                </c:pt>
                <c:pt idx="861">
                  <c:v>2179.62</c:v>
                </c:pt>
                <c:pt idx="862">
                  <c:v>2178.34</c:v>
                </c:pt>
                <c:pt idx="863">
                  <c:v>2177.0700000000002</c:v>
                </c:pt>
                <c:pt idx="864">
                  <c:v>2175.79</c:v>
                </c:pt>
                <c:pt idx="865">
                  <c:v>2174.52</c:v>
                </c:pt>
                <c:pt idx="866">
                  <c:v>2173.2399999999998</c:v>
                </c:pt>
                <c:pt idx="867">
                  <c:v>2171.96</c:v>
                </c:pt>
                <c:pt idx="868">
                  <c:v>2170.69</c:v>
                </c:pt>
                <c:pt idx="869">
                  <c:v>2169.41</c:v>
                </c:pt>
                <c:pt idx="870">
                  <c:v>2168.13</c:v>
                </c:pt>
                <c:pt idx="871">
                  <c:v>2166.85</c:v>
                </c:pt>
                <c:pt idx="872">
                  <c:v>2165.58</c:v>
                </c:pt>
                <c:pt idx="873">
                  <c:v>2164.3000000000002</c:v>
                </c:pt>
                <c:pt idx="874">
                  <c:v>2163.02</c:v>
                </c:pt>
                <c:pt idx="875">
                  <c:v>2161.7399999999998</c:v>
                </c:pt>
                <c:pt idx="876">
                  <c:v>2160.46</c:v>
                </c:pt>
                <c:pt idx="877">
                  <c:v>2159.1799999999998</c:v>
                </c:pt>
                <c:pt idx="878">
                  <c:v>2157.9</c:v>
                </c:pt>
                <c:pt idx="879">
                  <c:v>2156.63</c:v>
                </c:pt>
                <c:pt idx="880">
                  <c:v>2155.35</c:v>
                </c:pt>
                <c:pt idx="881">
                  <c:v>2154.0700000000002</c:v>
                </c:pt>
                <c:pt idx="882">
                  <c:v>2152.79</c:v>
                </c:pt>
                <c:pt idx="883">
                  <c:v>2151.5100000000002</c:v>
                </c:pt>
                <c:pt idx="884">
                  <c:v>2150.23</c:v>
                </c:pt>
                <c:pt idx="885">
                  <c:v>2148.9499999999998</c:v>
                </c:pt>
                <c:pt idx="886">
                  <c:v>2147.66</c:v>
                </c:pt>
                <c:pt idx="887">
                  <c:v>2146.38</c:v>
                </c:pt>
                <c:pt idx="888">
                  <c:v>2145.1</c:v>
                </c:pt>
                <c:pt idx="889">
                  <c:v>2143.8200000000002</c:v>
                </c:pt>
                <c:pt idx="890">
                  <c:v>2142.54</c:v>
                </c:pt>
                <c:pt idx="891">
                  <c:v>2141.2600000000002</c:v>
                </c:pt>
                <c:pt idx="892">
                  <c:v>2139.9699999999998</c:v>
                </c:pt>
                <c:pt idx="893">
                  <c:v>2138.69</c:v>
                </c:pt>
                <c:pt idx="894">
                  <c:v>2137.41</c:v>
                </c:pt>
                <c:pt idx="895">
                  <c:v>2136.13</c:v>
                </c:pt>
                <c:pt idx="896">
                  <c:v>2134.84</c:v>
                </c:pt>
                <c:pt idx="897">
                  <c:v>2133.56</c:v>
                </c:pt>
                <c:pt idx="898">
                  <c:v>2132.2800000000002</c:v>
                </c:pt>
                <c:pt idx="899">
                  <c:v>2130.9899999999998</c:v>
                </c:pt>
                <c:pt idx="900">
                  <c:v>2129.71</c:v>
                </c:pt>
                <c:pt idx="901">
                  <c:v>2128.4299999999998</c:v>
                </c:pt>
                <c:pt idx="902">
                  <c:v>2127.14</c:v>
                </c:pt>
                <c:pt idx="903">
                  <c:v>2125.86</c:v>
                </c:pt>
                <c:pt idx="904">
                  <c:v>2124.5700000000002</c:v>
                </c:pt>
                <c:pt idx="905">
                  <c:v>2123.29</c:v>
                </c:pt>
                <c:pt idx="906">
                  <c:v>2122</c:v>
                </c:pt>
                <c:pt idx="907">
                  <c:v>2120.7199999999998</c:v>
                </c:pt>
                <c:pt idx="908">
                  <c:v>2119.4299999999998</c:v>
                </c:pt>
                <c:pt idx="909">
                  <c:v>2118.14</c:v>
                </c:pt>
                <c:pt idx="910">
                  <c:v>2116.86</c:v>
                </c:pt>
                <c:pt idx="911">
                  <c:v>2115.5700000000002</c:v>
                </c:pt>
                <c:pt idx="912">
                  <c:v>2114.2800000000002</c:v>
                </c:pt>
                <c:pt idx="913">
                  <c:v>2113</c:v>
                </c:pt>
                <c:pt idx="914">
                  <c:v>2111.71</c:v>
                </c:pt>
                <c:pt idx="915">
                  <c:v>2110.42</c:v>
                </c:pt>
                <c:pt idx="916">
                  <c:v>2109.14</c:v>
                </c:pt>
                <c:pt idx="917">
                  <c:v>2107.85</c:v>
                </c:pt>
                <c:pt idx="918">
                  <c:v>2106.56</c:v>
                </c:pt>
                <c:pt idx="919">
                  <c:v>2105.27</c:v>
                </c:pt>
                <c:pt idx="920">
                  <c:v>2103.98</c:v>
                </c:pt>
                <c:pt idx="921">
                  <c:v>2102.6999999999998</c:v>
                </c:pt>
                <c:pt idx="922">
                  <c:v>2101.41</c:v>
                </c:pt>
                <c:pt idx="923">
                  <c:v>2100.12</c:v>
                </c:pt>
                <c:pt idx="924">
                  <c:v>2098.83</c:v>
                </c:pt>
                <c:pt idx="925">
                  <c:v>2097.54</c:v>
                </c:pt>
                <c:pt idx="926">
                  <c:v>2096.25</c:v>
                </c:pt>
                <c:pt idx="927">
                  <c:v>2094.96</c:v>
                </c:pt>
                <c:pt idx="928">
                  <c:v>2093.67</c:v>
                </c:pt>
                <c:pt idx="929">
                  <c:v>2092.38</c:v>
                </c:pt>
                <c:pt idx="930">
                  <c:v>2091.09</c:v>
                </c:pt>
                <c:pt idx="931">
                  <c:v>2089.8000000000002</c:v>
                </c:pt>
                <c:pt idx="932">
                  <c:v>2088.5100000000002</c:v>
                </c:pt>
                <c:pt idx="933">
                  <c:v>2087.2199999999998</c:v>
                </c:pt>
                <c:pt idx="934">
                  <c:v>2085.92</c:v>
                </c:pt>
                <c:pt idx="935">
                  <c:v>2084.63</c:v>
                </c:pt>
                <c:pt idx="936">
                  <c:v>2083.34</c:v>
                </c:pt>
                <c:pt idx="937">
                  <c:v>2082.0500000000002</c:v>
                </c:pt>
                <c:pt idx="938">
                  <c:v>2080.7600000000002</c:v>
                </c:pt>
                <c:pt idx="939">
                  <c:v>2079.46</c:v>
                </c:pt>
                <c:pt idx="940">
                  <c:v>2078.17</c:v>
                </c:pt>
                <c:pt idx="941">
                  <c:v>2076.88</c:v>
                </c:pt>
                <c:pt idx="942">
                  <c:v>2075.58</c:v>
                </c:pt>
                <c:pt idx="943">
                  <c:v>2074.29</c:v>
                </c:pt>
                <c:pt idx="944">
                  <c:v>2073</c:v>
                </c:pt>
                <c:pt idx="945">
                  <c:v>2071.6999999999998</c:v>
                </c:pt>
                <c:pt idx="946">
                  <c:v>2070.41</c:v>
                </c:pt>
                <c:pt idx="947">
                  <c:v>2069.11</c:v>
                </c:pt>
                <c:pt idx="948">
                  <c:v>2067.8200000000002</c:v>
                </c:pt>
                <c:pt idx="949">
                  <c:v>2066.52</c:v>
                </c:pt>
                <c:pt idx="950">
                  <c:v>2065.23</c:v>
                </c:pt>
                <c:pt idx="951">
                  <c:v>2063.9299999999998</c:v>
                </c:pt>
                <c:pt idx="952">
                  <c:v>2062.64</c:v>
                </c:pt>
                <c:pt idx="953">
                  <c:v>2061.34</c:v>
                </c:pt>
                <c:pt idx="954">
                  <c:v>2060.0500000000002</c:v>
                </c:pt>
                <c:pt idx="955">
                  <c:v>2058.75</c:v>
                </c:pt>
                <c:pt idx="956">
                  <c:v>2057.4499999999998</c:v>
                </c:pt>
                <c:pt idx="957">
                  <c:v>2056.16</c:v>
                </c:pt>
                <c:pt idx="958">
                  <c:v>2054.86</c:v>
                </c:pt>
                <c:pt idx="959">
                  <c:v>2053.56</c:v>
                </c:pt>
                <c:pt idx="960">
                  <c:v>2052.27</c:v>
                </c:pt>
                <c:pt idx="961">
                  <c:v>2050.9699999999998</c:v>
                </c:pt>
                <c:pt idx="962">
                  <c:v>2049.67</c:v>
                </c:pt>
                <c:pt idx="963">
                  <c:v>2048.37</c:v>
                </c:pt>
                <c:pt idx="964">
                  <c:v>2047.08</c:v>
                </c:pt>
                <c:pt idx="965">
                  <c:v>2045.78</c:v>
                </c:pt>
                <c:pt idx="966">
                  <c:v>2044.48</c:v>
                </c:pt>
                <c:pt idx="967">
                  <c:v>2043.18</c:v>
                </c:pt>
                <c:pt idx="968">
                  <c:v>2041.88</c:v>
                </c:pt>
                <c:pt idx="969">
                  <c:v>2040.58</c:v>
                </c:pt>
                <c:pt idx="970">
                  <c:v>2039.28</c:v>
                </c:pt>
                <c:pt idx="971">
                  <c:v>2037.98</c:v>
                </c:pt>
                <c:pt idx="972">
                  <c:v>2036.68</c:v>
                </c:pt>
                <c:pt idx="973">
                  <c:v>2035.38</c:v>
                </c:pt>
                <c:pt idx="974">
                  <c:v>2034.08</c:v>
                </c:pt>
                <c:pt idx="975">
                  <c:v>2032.78</c:v>
                </c:pt>
                <c:pt idx="976">
                  <c:v>2031.48</c:v>
                </c:pt>
                <c:pt idx="977">
                  <c:v>2030.18</c:v>
                </c:pt>
                <c:pt idx="978">
                  <c:v>2028.88</c:v>
                </c:pt>
                <c:pt idx="979">
                  <c:v>2027.58</c:v>
                </c:pt>
                <c:pt idx="980">
                  <c:v>2026.27</c:v>
                </c:pt>
                <c:pt idx="981">
                  <c:v>2024.97</c:v>
                </c:pt>
                <c:pt idx="982">
                  <c:v>2023.67</c:v>
                </c:pt>
                <c:pt idx="983">
                  <c:v>2022.37</c:v>
                </c:pt>
                <c:pt idx="984">
                  <c:v>2021.06</c:v>
                </c:pt>
                <c:pt idx="985">
                  <c:v>2019.76</c:v>
                </c:pt>
                <c:pt idx="986">
                  <c:v>2018.46</c:v>
                </c:pt>
                <c:pt idx="987">
                  <c:v>2017.16</c:v>
                </c:pt>
                <c:pt idx="988">
                  <c:v>2015.85</c:v>
                </c:pt>
                <c:pt idx="989">
                  <c:v>2014.55</c:v>
                </c:pt>
                <c:pt idx="990">
                  <c:v>2013.24</c:v>
                </c:pt>
                <c:pt idx="991">
                  <c:v>2011.94</c:v>
                </c:pt>
                <c:pt idx="992">
                  <c:v>2010.64</c:v>
                </c:pt>
                <c:pt idx="993">
                  <c:v>2009.33</c:v>
                </c:pt>
                <c:pt idx="994">
                  <c:v>2008.03</c:v>
                </c:pt>
                <c:pt idx="995">
                  <c:v>2006.72</c:v>
                </c:pt>
                <c:pt idx="996">
                  <c:v>2005.42</c:v>
                </c:pt>
                <c:pt idx="997">
                  <c:v>2004.11</c:v>
                </c:pt>
                <c:pt idx="998">
                  <c:v>2002.8</c:v>
                </c:pt>
                <c:pt idx="999">
                  <c:v>2001.5</c:v>
                </c:pt>
                <c:pt idx="1000">
                  <c:v>2000.19</c:v>
                </c:pt>
                <c:pt idx="1001">
                  <c:v>1998.88</c:v>
                </c:pt>
                <c:pt idx="1002">
                  <c:v>1997.58</c:v>
                </c:pt>
                <c:pt idx="1003">
                  <c:v>1996.27</c:v>
                </c:pt>
                <c:pt idx="1004">
                  <c:v>1994.96</c:v>
                </c:pt>
                <c:pt idx="1005">
                  <c:v>1993.66</c:v>
                </c:pt>
                <c:pt idx="1006">
                  <c:v>1992.35</c:v>
                </c:pt>
                <c:pt idx="1007">
                  <c:v>1991.04</c:v>
                </c:pt>
                <c:pt idx="1008">
                  <c:v>1989.73</c:v>
                </c:pt>
                <c:pt idx="1009">
                  <c:v>1988.42</c:v>
                </c:pt>
                <c:pt idx="1010">
                  <c:v>1987.12</c:v>
                </c:pt>
                <c:pt idx="1011">
                  <c:v>1985.81</c:v>
                </c:pt>
                <c:pt idx="1012">
                  <c:v>1984.5</c:v>
                </c:pt>
                <c:pt idx="1013">
                  <c:v>1983.19</c:v>
                </c:pt>
                <c:pt idx="1014">
                  <c:v>1981.88</c:v>
                </c:pt>
                <c:pt idx="1015">
                  <c:v>1980.57</c:v>
                </c:pt>
                <c:pt idx="1016">
                  <c:v>1979.26</c:v>
                </c:pt>
                <c:pt idx="1017">
                  <c:v>1977.95</c:v>
                </c:pt>
                <c:pt idx="1018">
                  <c:v>1976.64</c:v>
                </c:pt>
                <c:pt idx="1019">
                  <c:v>1975.33</c:v>
                </c:pt>
                <c:pt idx="1020">
                  <c:v>1974.02</c:v>
                </c:pt>
                <c:pt idx="1021">
                  <c:v>1972.71</c:v>
                </c:pt>
                <c:pt idx="1022">
                  <c:v>1971.4</c:v>
                </c:pt>
                <c:pt idx="1023">
                  <c:v>1970.08</c:v>
                </c:pt>
                <c:pt idx="1024">
                  <c:v>1968.77</c:v>
                </c:pt>
                <c:pt idx="1025">
                  <c:v>1967.46</c:v>
                </c:pt>
                <c:pt idx="1026">
                  <c:v>1966.15</c:v>
                </c:pt>
                <c:pt idx="1027">
                  <c:v>1964.84</c:v>
                </c:pt>
                <c:pt idx="1028">
                  <c:v>1963.52</c:v>
                </c:pt>
                <c:pt idx="1029">
                  <c:v>1962.21</c:v>
                </c:pt>
                <c:pt idx="1030">
                  <c:v>1960.9</c:v>
                </c:pt>
                <c:pt idx="1031">
                  <c:v>1959.58</c:v>
                </c:pt>
                <c:pt idx="1032">
                  <c:v>1958.27</c:v>
                </c:pt>
                <c:pt idx="1033">
                  <c:v>1956.96</c:v>
                </c:pt>
                <c:pt idx="1034">
                  <c:v>1955.64</c:v>
                </c:pt>
                <c:pt idx="1035">
                  <c:v>1954.33</c:v>
                </c:pt>
                <c:pt idx="1036">
                  <c:v>1953.01</c:v>
                </c:pt>
                <c:pt idx="1037">
                  <c:v>1951.7</c:v>
                </c:pt>
                <c:pt idx="1038">
                  <c:v>1950.38</c:v>
                </c:pt>
                <c:pt idx="1039">
                  <c:v>1949.07</c:v>
                </c:pt>
                <c:pt idx="1040">
                  <c:v>1947.75</c:v>
                </c:pt>
                <c:pt idx="1041">
                  <c:v>1946.44</c:v>
                </c:pt>
                <c:pt idx="1042">
                  <c:v>1945.12</c:v>
                </c:pt>
                <c:pt idx="1043">
                  <c:v>1943.81</c:v>
                </c:pt>
                <c:pt idx="1044">
                  <c:v>1942.49</c:v>
                </c:pt>
                <c:pt idx="1045">
                  <c:v>1941.17</c:v>
                </c:pt>
                <c:pt idx="1046">
                  <c:v>1939.86</c:v>
                </c:pt>
                <c:pt idx="1047">
                  <c:v>1938.54</c:v>
                </c:pt>
                <c:pt idx="1048">
                  <c:v>1937.22</c:v>
                </c:pt>
                <c:pt idx="1049">
                  <c:v>1935.91</c:v>
                </c:pt>
                <c:pt idx="1050">
                  <c:v>1934.59</c:v>
                </c:pt>
                <c:pt idx="1051">
                  <c:v>1933.27</c:v>
                </c:pt>
                <c:pt idx="1052">
                  <c:v>1931.95</c:v>
                </c:pt>
                <c:pt idx="1053">
                  <c:v>1930.63</c:v>
                </c:pt>
                <c:pt idx="1054">
                  <c:v>1929.31</c:v>
                </c:pt>
                <c:pt idx="1055">
                  <c:v>1928</c:v>
                </c:pt>
                <c:pt idx="1056">
                  <c:v>1926.68</c:v>
                </c:pt>
                <c:pt idx="1057">
                  <c:v>1925.36</c:v>
                </c:pt>
                <c:pt idx="1058">
                  <c:v>1924.04</c:v>
                </c:pt>
                <c:pt idx="1059">
                  <c:v>1922.72</c:v>
                </c:pt>
                <c:pt idx="1060">
                  <c:v>1921.4</c:v>
                </c:pt>
                <c:pt idx="1061">
                  <c:v>1920.08</c:v>
                </c:pt>
                <c:pt idx="1062">
                  <c:v>1918.76</c:v>
                </c:pt>
                <c:pt idx="1063">
                  <c:v>1917.44</c:v>
                </c:pt>
                <c:pt idx="1064">
                  <c:v>1916.12</c:v>
                </c:pt>
                <c:pt idx="1065">
                  <c:v>1914.79</c:v>
                </c:pt>
                <c:pt idx="1066">
                  <c:v>1913.47</c:v>
                </c:pt>
                <c:pt idx="1067">
                  <c:v>1912.15</c:v>
                </c:pt>
                <c:pt idx="1068">
                  <c:v>1910.83</c:v>
                </c:pt>
                <c:pt idx="1069">
                  <c:v>1909.51</c:v>
                </c:pt>
                <c:pt idx="1070">
                  <c:v>1908.19</c:v>
                </c:pt>
                <c:pt idx="1071">
                  <c:v>1906.86</c:v>
                </c:pt>
                <c:pt idx="1072">
                  <c:v>1905.54</c:v>
                </c:pt>
                <c:pt idx="1073">
                  <c:v>1904.22</c:v>
                </c:pt>
                <c:pt idx="1074">
                  <c:v>1902.89</c:v>
                </c:pt>
                <c:pt idx="1075">
                  <c:v>1901.57</c:v>
                </c:pt>
                <c:pt idx="1076">
                  <c:v>1900.25</c:v>
                </c:pt>
                <c:pt idx="1077">
                  <c:v>1898.92</c:v>
                </c:pt>
                <c:pt idx="1078">
                  <c:v>1897.6</c:v>
                </c:pt>
                <c:pt idx="1079">
                  <c:v>1896.28</c:v>
                </c:pt>
                <c:pt idx="1080">
                  <c:v>1894.95</c:v>
                </c:pt>
                <c:pt idx="1081">
                  <c:v>1893.63</c:v>
                </c:pt>
                <c:pt idx="1082">
                  <c:v>1892.3</c:v>
                </c:pt>
                <c:pt idx="1083">
                  <c:v>1890.98</c:v>
                </c:pt>
                <c:pt idx="1084">
                  <c:v>1889.65</c:v>
                </c:pt>
                <c:pt idx="1085">
                  <c:v>1888.32</c:v>
                </c:pt>
                <c:pt idx="1086">
                  <c:v>1887</c:v>
                </c:pt>
                <c:pt idx="1087">
                  <c:v>1885.67</c:v>
                </c:pt>
                <c:pt idx="1088">
                  <c:v>1884.35</c:v>
                </c:pt>
                <c:pt idx="1089">
                  <c:v>1883.02</c:v>
                </c:pt>
                <c:pt idx="1090">
                  <c:v>1881.69</c:v>
                </c:pt>
                <c:pt idx="1091">
                  <c:v>1880.37</c:v>
                </c:pt>
                <c:pt idx="1092">
                  <c:v>1879.04</c:v>
                </c:pt>
                <c:pt idx="1093">
                  <c:v>1877.71</c:v>
                </c:pt>
                <c:pt idx="1094">
                  <c:v>1876.38</c:v>
                </c:pt>
                <c:pt idx="1095">
                  <c:v>1875.05</c:v>
                </c:pt>
                <c:pt idx="1096">
                  <c:v>1873.73</c:v>
                </c:pt>
                <c:pt idx="1097">
                  <c:v>1872.4</c:v>
                </c:pt>
                <c:pt idx="1098">
                  <c:v>1871.07</c:v>
                </c:pt>
                <c:pt idx="1099">
                  <c:v>1869.74</c:v>
                </c:pt>
                <c:pt idx="1100">
                  <c:v>1868.41</c:v>
                </c:pt>
                <c:pt idx="1101">
                  <c:v>1867.08</c:v>
                </c:pt>
                <c:pt idx="1102">
                  <c:v>1865.75</c:v>
                </c:pt>
                <c:pt idx="1103">
                  <c:v>1864.42</c:v>
                </c:pt>
                <c:pt idx="1104">
                  <c:v>1863.09</c:v>
                </c:pt>
                <c:pt idx="1105">
                  <c:v>1861.76</c:v>
                </c:pt>
                <c:pt idx="1106">
                  <c:v>1860.43</c:v>
                </c:pt>
                <c:pt idx="1107">
                  <c:v>1859.1</c:v>
                </c:pt>
                <c:pt idx="1108">
                  <c:v>1857.77</c:v>
                </c:pt>
                <c:pt idx="1109">
                  <c:v>1856.44</c:v>
                </c:pt>
                <c:pt idx="1110">
                  <c:v>1855.11</c:v>
                </c:pt>
                <c:pt idx="1111">
                  <c:v>1853.77</c:v>
                </c:pt>
                <c:pt idx="1112">
                  <c:v>1852.44</c:v>
                </c:pt>
                <c:pt idx="1113">
                  <c:v>1851.11</c:v>
                </c:pt>
                <c:pt idx="1114">
                  <c:v>1849.78</c:v>
                </c:pt>
                <c:pt idx="1115">
                  <c:v>1848.45</c:v>
                </c:pt>
                <c:pt idx="1116">
                  <c:v>1847.11</c:v>
                </c:pt>
                <c:pt idx="1117">
                  <c:v>1845.78</c:v>
                </c:pt>
                <c:pt idx="1118">
                  <c:v>1844.45</c:v>
                </c:pt>
                <c:pt idx="1119">
                  <c:v>1843.11</c:v>
                </c:pt>
                <c:pt idx="1120">
                  <c:v>1841.78</c:v>
                </c:pt>
                <c:pt idx="1121">
                  <c:v>1840.44</c:v>
                </c:pt>
                <c:pt idx="1122">
                  <c:v>1839.11</c:v>
                </c:pt>
                <c:pt idx="1123">
                  <c:v>1837.78</c:v>
                </c:pt>
                <c:pt idx="1124">
                  <c:v>1836.44</c:v>
                </c:pt>
                <c:pt idx="1125">
                  <c:v>1835.11</c:v>
                </c:pt>
                <c:pt idx="1126">
                  <c:v>1833.77</c:v>
                </c:pt>
                <c:pt idx="1127">
                  <c:v>1832.44</c:v>
                </c:pt>
                <c:pt idx="1128">
                  <c:v>1831.1</c:v>
                </c:pt>
                <c:pt idx="1129">
                  <c:v>1829.76</c:v>
                </c:pt>
                <c:pt idx="1130">
                  <c:v>1828.43</c:v>
                </c:pt>
                <c:pt idx="1131">
                  <c:v>1827.09</c:v>
                </c:pt>
                <c:pt idx="1132">
                  <c:v>1825.75</c:v>
                </c:pt>
                <c:pt idx="1133">
                  <c:v>1824.42</c:v>
                </c:pt>
                <c:pt idx="1134">
                  <c:v>1823.08</c:v>
                </c:pt>
                <c:pt idx="1135">
                  <c:v>1821.74</c:v>
                </c:pt>
                <c:pt idx="1136">
                  <c:v>1820.41</c:v>
                </c:pt>
                <c:pt idx="1137">
                  <c:v>1819.07</c:v>
                </c:pt>
                <c:pt idx="1138">
                  <c:v>1817.73</c:v>
                </c:pt>
                <c:pt idx="1139">
                  <c:v>1816.39</c:v>
                </c:pt>
                <c:pt idx="1140">
                  <c:v>1815.05</c:v>
                </c:pt>
                <c:pt idx="1141">
                  <c:v>1813.71</c:v>
                </c:pt>
                <c:pt idx="1142">
                  <c:v>1812.38</c:v>
                </c:pt>
                <c:pt idx="1143">
                  <c:v>1811.04</c:v>
                </c:pt>
                <c:pt idx="1144">
                  <c:v>1809.7</c:v>
                </c:pt>
                <c:pt idx="1145">
                  <c:v>1808.36</c:v>
                </c:pt>
                <c:pt idx="1146">
                  <c:v>1807.02</c:v>
                </c:pt>
                <c:pt idx="1147">
                  <c:v>1805.68</c:v>
                </c:pt>
                <c:pt idx="1148">
                  <c:v>1804.34</c:v>
                </c:pt>
                <c:pt idx="1149">
                  <c:v>1803</c:v>
                </c:pt>
                <c:pt idx="1150">
                  <c:v>1801.66</c:v>
                </c:pt>
                <c:pt idx="1151">
                  <c:v>1800.31</c:v>
                </c:pt>
                <c:pt idx="1152">
                  <c:v>1798.97</c:v>
                </c:pt>
                <c:pt idx="1153">
                  <c:v>1797.63</c:v>
                </c:pt>
                <c:pt idx="1154">
                  <c:v>1796.29</c:v>
                </c:pt>
                <c:pt idx="1155">
                  <c:v>1794.95</c:v>
                </c:pt>
                <c:pt idx="1156">
                  <c:v>1793.61</c:v>
                </c:pt>
                <c:pt idx="1157">
                  <c:v>1792.26</c:v>
                </c:pt>
                <c:pt idx="1158">
                  <c:v>1790.92</c:v>
                </c:pt>
                <c:pt idx="1159">
                  <c:v>1789.58</c:v>
                </c:pt>
                <c:pt idx="1160">
                  <c:v>1788.23</c:v>
                </c:pt>
                <c:pt idx="1161">
                  <c:v>1786.89</c:v>
                </c:pt>
                <c:pt idx="1162">
                  <c:v>1785.55</c:v>
                </c:pt>
                <c:pt idx="1163">
                  <c:v>1784.2</c:v>
                </c:pt>
                <c:pt idx="1164">
                  <c:v>1782.86</c:v>
                </c:pt>
                <c:pt idx="1165">
                  <c:v>1781.51</c:v>
                </c:pt>
                <c:pt idx="1166">
                  <c:v>1780.17</c:v>
                </c:pt>
                <c:pt idx="1167">
                  <c:v>1778.83</c:v>
                </c:pt>
                <c:pt idx="1168">
                  <c:v>1777.48</c:v>
                </c:pt>
                <c:pt idx="1169">
                  <c:v>1776.13</c:v>
                </c:pt>
                <c:pt idx="1170">
                  <c:v>1774.79</c:v>
                </c:pt>
                <c:pt idx="1171">
                  <c:v>1773.44</c:v>
                </c:pt>
                <c:pt idx="1172">
                  <c:v>1772.1</c:v>
                </c:pt>
                <c:pt idx="1173">
                  <c:v>1770.75</c:v>
                </c:pt>
                <c:pt idx="1174">
                  <c:v>1769.4</c:v>
                </c:pt>
                <c:pt idx="1175">
                  <c:v>1768.06</c:v>
                </c:pt>
                <c:pt idx="1176">
                  <c:v>1766.71</c:v>
                </c:pt>
                <c:pt idx="1177">
                  <c:v>1765.36</c:v>
                </c:pt>
                <c:pt idx="1178">
                  <c:v>1764.02</c:v>
                </c:pt>
                <c:pt idx="1179">
                  <c:v>1762.67</c:v>
                </c:pt>
                <c:pt idx="1180">
                  <c:v>1761.32</c:v>
                </c:pt>
                <c:pt idx="1181">
                  <c:v>1759.97</c:v>
                </c:pt>
                <c:pt idx="1182">
                  <c:v>1758.62</c:v>
                </c:pt>
                <c:pt idx="1183">
                  <c:v>1757.28</c:v>
                </c:pt>
                <c:pt idx="1184">
                  <c:v>1755.93</c:v>
                </c:pt>
                <c:pt idx="1185">
                  <c:v>1754.58</c:v>
                </c:pt>
                <c:pt idx="1186">
                  <c:v>1753.23</c:v>
                </c:pt>
                <c:pt idx="1187">
                  <c:v>1751.88</c:v>
                </c:pt>
                <c:pt idx="1188">
                  <c:v>1750.53</c:v>
                </c:pt>
                <c:pt idx="1189">
                  <c:v>1749.18</c:v>
                </c:pt>
                <c:pt idx="1190">
                  <c:v>1747.83</c:v>
                </c:pt>
                <c:pt idx="1191">
                  <c:v>1746.48</c:v>
                </c:pt>
                <c:pt idx="1192">
                  <c:v>1745.13</c:v>
                </c:pt>
                <c:pt idx="1193">
                  <c:v>1743.78</c:v>
                </c:pt>
                <c:pt idx="1194">
                  <c:v>1742.43</c:v>
                </c:pt>
                <c:pt idx="1195">
                  <c:v>1741.07</c:v>
                </c:pt>
                <c:pt idx="1196">
                  <c:v>1739.72</c:v>
                </c:pt>
                <c:pt idx="1197">
                  <c:v>1738.37</c:v>
                </c:pt>
                <c:pt idx="1198">
                  <c:v>1737.02</c:v>
                </c:pt>
                <c:pt idx="1199">
                  <c:v>1735.67</c:v>
                </c:pt>
                <c:pt idx="1200">
                  <c:v>1734.31</c:v>
                </c:pt>
                <c:pt idx="1201">
                  <c:v>1732.96</c:v>
                </c:pt>
                <c:pt idx="1202">
                  <c:v>1731.61</c:v>
                </c:pt>
                <c:pt idx="1203">
                  <c:v>1730.25</c:v>
                </c:pt>
                <c:pt idx="1204">
                  <c:v>1728.9</c:v>
                </c:pt>
                <c:pt idx="1205">
                  <c:v>1727.55</c:v>
                </c:pt>
                <c:pt idx="1206">
                  <c:v>1726.19</c:v>
                </c:pt>
                <c:pt idx="1207">
                  <c:v>1724.84</c:v>
                </c:pt>
                <c:pt idx="1208">
                  <c:v>1723.48</c:v>
                </c:pt>
                <c:pt idx="1209">
                  <c:v>1722.13</c:v>
                </c:pt>
                <c:pt idx="1210">
                  <c:v>1720.77</c:v>
                </c:pt>
                <c:pt idx="1211">
                  <c:v>1719.42</c:v>
                </c:pt>
                <c:pt idx="1212">
                  <c:v>1718.06</c:v>
                </c:pt>
                <c:pt idx="1213">
                  <c:v>1716.71</c:v>
                </c:pt>
                <c:pt idx="1214">
                  <c:v>1715.35</c:v>
                </c:pt>
                <c:pt idx="1215">
                  <c:v>1714</c:v>
                </c:pt>
                <c:pt idx="1216">
                  <c:v>1712.64</c:v>
                </c:pt>
                <c:pt idx="1217">
                  <c:v>1711.28</c:v>
                </c:pt>
                <c:pt idx="1218">
                  <c:v>1709.93</c:v>
                </c:pt>
                <c:pt idx="1219">
                  <c:v>1708.57</c:v>
                </c:pt>
                <c:pt idx="1220">
                  <c:v>1707.21</c:v>
                </c:pt>
                <c:pt idx="1221">
                  <c:v>1705.85</c:v>
                </c:pt>
                <c:pt idx="1222">
                  <c:v>1704.5</c:v>
                </c:pt>
                <c:pt idx="1223">
                  <c:v>1703.14</c:v>
                </c:pt>
                <c:pt idx="1224">
                  <c:v>1701.78</c:v>
                </c:pt>
                <c:pt idx="1225">
                  <c:v>1700.42</c:v>
                </c:pt>
                <c:pt idx="1226">
                  <c:v>1699.06</c:v>
                </c:pt>
                <c:pt idx="1227">
                  <c:v>1697.7</c:v>
                </c:pt>
                <c:pt idx="1228">
                  <c:v>1696.34</c:v>
                </c:pt>
                <c:pt idx="1229">
                  <c:v>1694.98</c:v>
                </c:pt>
                <c:pt idx="1230">
                  <c:v>1693.62</c:v>
                </c:pt>
                <c:pt idx="1231">
                  <c:v>1692.26</c:v>
                </c:pt>
                <c:pt idx="1232">
                  <c:v>1690.9</c:v>
                </c:pt>
                <c:pt idx="1233">
                  <c:v>1689.54</c:v>
                </c:pt>
                <c:pt idx="1234">
                  <c:v>1688.18</c:v>
                </c:pt>
                <c:pt idx="1235">
                  <c:v>1686.82</c:v>
                </c:pt>
                <c:pt idx="1236">
                  <c:v>1685.46</c:v>
                </c:pt>
                <c:pt idx="1237">
                  <c:v>1684.1</c:v>
                </c:pt>
                <c:pt idx="1238">
                  <c:v>1682.74</c:v>
                </c:pt>
                <c:pt idx="1239">
                  <c:v>1681.37</c:v>
                </c:pt>
                <c:pt idx="1240">
                  <c:v>1680.01</c:v>
                </c:pt>
                <c:pt idx="1241">
                  <c:v>1678.65</c:v>
                </c:pt>
                <c:pt idx="1242">
                  <c:v>1677.29</c:v>
                </c:pt>
                <c:pt idx="1243">
                  <c:v>1675.92</c:v>
                </c:pt>
                <c:pt idx="1244">
                  <c:v>1674.56</c:v>
                </c:pt>
                <c:pt idx="1245">
                  <c:v>1673.2</c:v>
                </c:pt>
                <c:pt idx="1246">
                  <c:v>1671.83</c:v>
                </c:pt>
                <c:pt idx="1247">
                  <c:v>1670.47</c:v>
                </c:pt>
                <c:pt idx="1248">
                  <c:v>1669.11</c:v>
                </c:pt>
                <c:pt idx="1249">
                  <c:v>1667.74</c:v>
                </c:pt>
                <c:pt idx="1250">
                  <c:v>1666.38</c:v>
                </c:pt>
                <c:pt idx="1251">
                  <c:v>1665.01</c:v>
                </c:pt>
                <c:pt idx="1252">
                  <c:v>1663.65</c:v>
                </c:pt>
                <c:pt idx="1253">
                  <c:v>1662.28</c:v>
                </c:pt>
                <c:pt idx="1254">
                  <c:v>1660.92</c:v>
                </c:pt>
                <c:pt idx="1255">
                  <c:v>1659.55</c:v>
                </c:pt>
                <c:pt idx="1256">
                  <c:v>1658.18</c:v>
                </c:pt>
                <c:pt idx="1257">
                  <c:v>1656.82</c:v>
                </c:pt>
                <c:pt idx="1258">
                  <c:v>1655.45</c:v>
                </c:pt>
                <c:pt idx="1259">
                  <c:v>1654.09</c:v>
                </c:pt>
                <c:pt idx="1260">
                  <c:v>1652.72</c:v>
                </c:pt>
                <c:pt idx="1261">
                  <c:v>1651.35</c:v>
                </c:pt>
                <c:pt idx="1262">
                  <c:v>1649.98</c:v>
                </c:pt>
                <c:pt idx="1263">
                  <c:v>1648.62</c:v>
                </c:pt>
                <c:pt idx="1264">
                  <c:v>1647.25</c:v>
                </c:pt>
                <c:pt idx="1265">
                  <c:v>1645.88</c:v>
                </c:pt>
                <c:pt idx="1266">
                  <c:v>1644.51</c:v>
                </c:pt>
                <c:pt idx="1267">
                  <c:v>1643.14</c:v>
                </c:pt>
                <c:pt idx="1268">
                  <c:v>1641.77</c:v>
                </c:pt>
                <c:pt idx="1269">
                  <c:v>1640.4</c:v>
                </c:pt>
                <c:pt idx="1270">
                  <c:v>1639.04</c:v>
                </c:pt>
                <c:pt idx="1271">
                  <c:v>1637.67</c:v>
                </c:pt>
                <c:pt idx="1272">
                  <c:v>1636.3</c:v>
                </c:pt>
                <c:pt idx="1273">
                  <c:v>1634.93</c:v>
                </c:pt>
                <c:pt idx="1274">
                  <c:v>1633.56</c:v>
                </c:pt>
                <c:pt idx="1275">
                  <c:v>1632.18</c:v>
                </c:pt>
                <c:pt idx="1276">
                  <c:v>1630.81</c:v>
                </c:pt>
                <c:pt idx="1277">
                  <c:v>1629.44</c:v>
                </c:pt>
                <c:pt idx="1278">
                  <c:v>1628.07</c:v>
                </c:pt>
                <c:pt idx="1279">
                  <c:v>1626.7</c:v>
                </c:pt>
                <c:pt idx="1280">
                  <c:v>1625.33</c:v>
                </c:pt>
                <c:pt idx="1281">
                  <c:v>1623.96</c:v>
                </c:pt>
                <c:pt idx="1282">
                  <c:v>1622.58</c:v>
                </c:pt>
                <c:pt idx="1283">
                  <c:v>1621.21</c:v>
                </c:pt>
                <c:pt idx="1284">
                  <c:v>1619.84</c:v>
                </c:pt>
                <c:pt idx="1285">
                  <c:v>1618.47</c:v>
                </c:pt>
                <c:pt idx="1286">
                  <c:v>1617.09</c:v>
                </c:pt>
                <c:pt idx="1287">
                  <c:v>1615.72</c:v>
                </c:pt>
                <c:pt idx="1288">
                  <c:v>1614.34</c:v>
                </c:pt>
                <c:pt idx="1289">
                  <c:v>1612.97</c:v>
                </c:pt>
                <c:pt idx="1290">
                  <c:v>1611.6</c:v>
                </c:pt>
                <c:pt idx="1291">
                  <c:v>1610.22</c:v>
                </c:pt>
                <c:pt idx="1292">
                  <c:v>1608.85</c:v>
                </c:pt>
                <c:pt idx="1293">
                  <c:v>1607.47</c:v>
                </c:pt>
                <c:pt idx="1294">
                  <c:v>1606.1</c:v>
                </c:pt>
                <c:pt idx="1295">
                  <c:v>1604.72</c:v>
                </c:pt>
                <c:pt idx="1296">
                  <c:v>1603.35</c:v>
                </c:pt>
                <c:pt idx="1297">
                  <c:v>1601.97</c:v>
                </c:pt>
                <c:pt idx="1298">
                  <c:v>1600.59</c:v>
                </c:pt>
                <c:pt idx="1299">
                  <c:v>1599.22</c:v>
                </c:pt>
                <c:pt idx="1300">
                  <c:v>1597.84</c:v>
                </c:pt>
                <c:pt idx="1301">
                  <c:v>1596.46</c:v>
                </c:pt>
                <c:pt idx="1302">
                  <c:v>1595.09</c:v>
                </c:pt>
                <c:pt idx="1303">
                  <c:v>1593.71</c:v>
                </c:pt>
                <c:pt idx="1304">
                  <c:v>1592.33</c:v>
                </c:pt>
                <c:pt idx="1305">
                  <c:v>1590.95</c:v>
                </c:pt>
                <c:pt idx="1306">
                  <c:v>1589.58</c:v>
                </c:pt>
                <c:pt idx="1307">
                  <c:v>1588.2</c:v>
                </c:pt>
                <c:pt idx="1308">
                  <c:v>1586.82</c:v>
                </c:pt>
                <c:pt idx="1309">
                  <c:v>1585.44</c:v>
                </c:pt>
                <c:pt idx="1310">
                  <c:v>1584.06</c:v>
                </c:pt>
                <c:pt idx="1311">
                  <c:v>1582.68</c:v>
                </c:pt>
                <c:pt idx="1312">
                  <c:v>1581.3</c:v>
                </c:pt>
                <c:pt idx="1313">
                  <c:v>1579.92</c:v>
                </c:pt>
                <c:pt idx="1314">
                  <c:v>1578.54</c:v>
                </c:pt>
                <c:pt idx="1315">
                  <c:v>1577.16</c:v>
                </c:pt>
                <c:pt idx="1316">
                  <c:v>1575.78</c:v>
                </c:pt>
                <c:pt idx="1317">
                  <c:v>1574.4</c:v>
                </c:pt>
                <c:pt idx="1318">
                  <c:v>1573.02</c:v>
                </c:pt>
                <c:pt idx="1319">
                  <c:v>1571.64</c:v>
                </c:pt>
                <c:pt idx="1320">
                  <c:v>1570.26</c:v>
                </c:pt>
                <c:pt idx="1321">
                  <c:v>1568.87</c:v>
                </c:pt>
                <c:pt idx="1322">
                  <c:v>1567.49</c:v>
                </c:pt>
                <c:pt idx="1323">
                  <c:v>1566.11</c:v>
                </c:pt>
                <c:pt idx="1324">
                  <c:v>1564.73</c:v>
                </c:pt>
                <c:pt idx="1325">
                  <c:v>1563.34</c:v>
                </c:pt>
                <c:pt idx="1326">
                  <c:v>1561.96</c:v>
                </c:pt>
                <c:pt idx="1327">
                  <c:v>1560.58</c:v>
                </c:pt>
                <c:pt idx="1328">
                  <c:v>1559.2</c:v>
                </c:pt>
                <c:pt idx="1329">
                  <c:v>1557.81</c:v>
                </c:pt>
                <c:pt idx="1330">
                  <c:v>1556.43</c:v>
                </c:pt>
                <c:pt idx="1331">
                  <c:v>1555.04</c:v>
                </c:pt>
                <c:pt idx="1332">
                  <c:v>1553.66</c:v>
                </c:pt>
                <c:pt idx="1333">
                  <c:v>1552.27</c:v>
                </c:pt>
                <c:pt idx="1334">
                  <c:v>1550.89</c:v>
                </c:pt>
                <c:pt idx="1335">
                  <c:v>1549.5</c:v>
                </c:pt>
                <c:pt idx="1336">
                  <c:v>1548.12</c:v>
                </c:pt>
                <c:pt idx="1337">
                  <c:v>1546.73</c:v>
                </c:pt>
                <c:pt idx="1338">
                  <c:v>1545.35</c:v>
                </c:pt>
                <c:pt idx="1339">
                  <c:v>1543.96</c:v>
                </c:pt>
                <c:pt idx="1340">
                  <c:v>1542.57</c:v>
                </c:pt>
                <c:pt idx="1341">
                  <c:v>1541.19</c:v>
                </c:pt>
                <c:pt idx="1342">
                  <c:v>1539.8</c:v>
                </c:pt>
                <c:pt idx="1343">
                  <c:v>1538.41</c:v>
                </c:pt>
                <c:pt idx="1344">
                  <c:v>1537.03</c:v>
                </c:pt>
                <c:pt idx="1345">
                  <c:v>1535.64</c:v>
                </c:pt>
                <c:pt idx="1346">
                  <c:v>1534.25</c:v>
                </c:pt>
                <c:pt idx="1347">
                  <c:v>1532.86</c:v>
                </c:pt>
                <c:pt idx="1348">
                  <c:v>1531.47</c:v>
                </c:pt>
                <c:pt idx="1349">
                  <c:v>1530.08</c:v>
                </c:pt>
                <c:pt idx="1350">
                  <c:v>1528.7</c:v>
                </c:pt>
                <c:pt idx="1351">
                  <c:v>1527.31</c:v>
                </c:pt>
                <c:pt idx="1352">
                  <c:v>1525.92</c:v>
                </c:pt>
                <c:pt idx="1353">
                  <c:v>1524.53</c:v>
                </c:pt>
                <c:pt idx="1354">
                  <c:v>1523.14</c:v>
                </c:pt>
                <c:pt idx="1355">
                  <c:v>1521.75</c:v>
                </c:pt>
                <c:pt idx="1356">
                  <c:v>1520.36</c:v>
                </c:pt>
                <c:pt idx="1357">
                  <c:v>1518.97</c:v>
                </c:pt>
                <c:pt idx="1358">
                  <c:v>1517.58</c:v>
                </c:pt>
                <c:pt idx="1359">
                  <c:v>1516.18</c:v>
                </c:pt>
                <c:pt idx="1360">
                  <c:v>1514.79</c:v>
                </c:pt>
                <c:pt idx="1361">
                  <c:v>1513.4</c:v>
                </c:pt>
                <c:pt idx="1362">
                  <c:v>1512.01</c:v>
                </c:pt>
                <c:pt idx="1363">
                  <c:v>1510.62</c:v>
                </c:pt>
                <c:pt idx="1364">
                  <c:v>1509.23</c:v>
                </c:pt>
                <c:pt idx="1365">
                  <c:v>1507.83</c:v>
                </c:pt>
                <c:pt idx="1366">
                  <c:v>1506.44</c:v>
                </c:pt>
                <c:pt idx="1367">
                  <c:v>1505.05</c:v>
                </c:pt>
                <c:pt idx="1368">
                  <c:v>1503.65</c:v>
                </c:pt>
                <c:pt idx="1369">
                  <c:v>1502.26</c:v>
                </c:pt>
                <c:pt idx="1370">
                  <c:v>1500.87</c:v>
                </c:pt>
                <c:pt idx="1371">
                  <c:v>1499.47</c:v>
                </c:pt>
                <c:pt idx="1372">
                  <c:v>1498.08</c:v>
                </c:pt>
                <c:pt idx="1373">
                  <c:v>1496.68</c:v>
                </c:pt>
                <c:pt idx="1374">
                  <c:v>1495.29</c:v>
                </c:pt>
                <c:pt idx="1375">
                  <c:v>1493.89</c:v>
                </c:pt>
                <c:pt idx="1376">
                  <c:v>1492.5</c:v>
                </c:pt>
                <c:pt idx="1377">
                  <c:v>1491.1</c:v>
                </c:pt>
                <c:pt idx="1378">
                  <c:v>1489.71</c:v>
                </c:pt>
                <c:pt idx="1379">
                  <c:v>1488.31</c:v>
                </c:pt>
                <c:pt idx="1380">
                  <c:v>1486.91</c:v>
                </c:pt>
                <c:pt idx="1381">
                  <c:v>1485.52</c:v>
                </c:pt>
                <c:pt idx="1382">
                  <c:v>1484.12</c:v>
                </c:pt>
                <c:pt idx="1383">
                  <c:v>1482.72</c:v>
                </c:pt>
                <c:pt idx="1384">
                  <c:v>1481.33</c:v>
                </c:pt>
                <c:pt idx="1385">
                  <c:v>1479.93</c:v>
                </c:pt>
                <c:pt idx="1386">
                  <c:v>1478.53</c:v>
                </c:pt>
                <c:pt idx="1387">
                  <c:v>1477.13</c:v>
                </c:pt>
                <c:pt idx="1388">
                  <c:v>1475.73</c:v>
                </c:pt>
                <c:pt idx="1389">
                  <c:v>1474.34</c:v>
                </c:pt>
                <c:pt idx="1390">
                  <c:v>1472.94</c:v>
                </c:pt>
                <c:pt idx="1391">
                  <c:v>1471.54</c:v>
                </c:pt>
                <c:pt idx="1392">
                  <c:v>1470.14</c:v>
                </c:pt>
                <c:pt idx="1393">
                  <c:v>1468.74</c:v>
                </c:pt>
                <c:pt idx="1394">
                  <c:v>1467.34</c:v>
                </c:pt>
                <c:pt idx="1395">
                  <c:v>1465.94</c:v>
                </c:pt>
                <c:pt idx="1396">
                  <c:v>1464.54</c:v>
                </c:pt>
                <c:pt idx="1397">
                  <c:v>1463.14</c:v>
                </c:pt>
                <c:pt idx="1398">
                  <c:v>1461.74</c:v>
                </c:pt>
                <c:pt idx="1399">
                  <c:v>1460.34</c:v>
                </c:pt>
                <c:pt idx="1400">
                  <c:v>1458.93</c:v>
                </c:pt>
                <c:pt idx="1401">
                  <c:v>1457.53</c:v>
                </c:pt>
                <c:pt idx="1402">
                  <c:v>1456.13</c:v>
                </c:pt>
                <c:pt idx="1403">
                  <c:v>1454.73</c:v>
                </c:pt>
                <c:pt idx="1404">
                  <c:v>1453.33</c:v>
                </c:pt>
                <c:pt idx="1405">
                  <c:v>1451.92</c:v>
                </c:pt>
                <c:pt idx="1406">
                  <c:v>1450.52</c:v>
                </c:pt>
                <c:pt idx="1407">
                  <c:v>1449.12</c:v>
                </c:pt>
                <c:pt idx="1408">
                  <c:v>1447.72</c:v>
                </c:pt>
                <c:pt idx="1409">
                  <c:v>1446.31</c:v>
                </c:pt>
                <c:pt idx="1410">
                  <c:v>1444.91</c:v>
                </c:pt>
                <c:pt idx="1411">
                  <c:v>1443.5</c:v>
                </c:pt>
                <c:pt idx="1412">
                  <c:v>1442.1</c:v>
                </c:pt>
                <c:pt idx="1413">
                  <c:v>1440.7</c:v>
                </c:pt>
                <c:pt idx="1414">
                  <c:v>1439.29</c:v>
                </c:pt>
                <c:pt idx="1415">
                  <c:v>1437.89</c:v>
                </c:pt>
                <c:pt idx="1416">
                  <c:v>1436.48</c:v>
                </c:pt>
                <c:pt idx="1417">
                  <c:v>1435.07</c:v>
                </c:pt>
                <c:pt idx="1418">
                  <c:v>1433.67</c:v>
                </c:pt>
                <c:pt idx="1419">
                  <c:v>1432.26</c:v>
                </c:pt>
                <c:pt idx="1420">
                  <c:v>1430.86</c:v>
                </c:pt>
                <c:pt idx="1421">
                  <c:v>1429.45</c:v>
                </c:pt>
                <c:pt idx="1422">
                  <c:v>1428.04</c:v>
                </c:pt>
                <c:pt idx="1423">
                  <c:v>1426.64</c:v>
                </c:pt>
                <c:pt idx="1424">
                  <c:v>1425.23</c:v>
                </c:pt>
                <c:pt idx="1425">
                  <c:v>1423.82</c:v>
                </c:pt>
                <c:pt idx="1426">
                  <c:v>1422.41</c:v>
                </c:pt>
                <c:pt idx="1427">
                  <c:v>1421.01</c:v>
                </c:pt>
                <c:pt idx="1428">
                  <c:v>1419.6</c:v>
                </c:pt>
                <c:pt idx="1429">
                  <c:v>1418.19</c:v>
                </c:pt>
                <c:pt idx="1430">
                  <c:v>1416.78</c:v>
                </c:pt>
                <c:pt idx="1431">
                  <c:v>1415.37</c:v>
                </c:pt>
                <c:pt idx="1432">
                  <c:v>1413.96</c:v>
                </c:pt>
                <c:pt idx="1433">
                  <c:v>1412.55</c:v>
                </c:pt>
                <c:pt idx="1434">
                  <c:v>1411.14</c:v>
                </c:pt>
                <c:pt idx="1435">
                  <c:v>1409.73</c:v>
                </c:pt>
                <c:pt idx="1436">
                  <c:v>1408.32</c:v>
                </c:pt>
                <c:pt idx="1437">
                  <c:v>1406.91</c:v>
                </c:pt>
                <c:pt idx="1438">
                  <c:v>1405.5</c:v>
                </c:pt>
                <c:pt idx="1439">
                  <c:v>1404.09</c:v>
                </c:pt>
                <c:pt idx="1440">
                  <c:v>1402.68</c:v>
                </c:pt>
                <c:pt idx="1441">
                  <c:v>1401.27</c:v>
                </c:pt>
                <c:pt idx="1442">
                  <c:v>1399.85</c:v>
                </c:pt>
                <c:pt idx="1443">
                  <c:v>1398.44</c:v>
                </c:pt>
                <c:pt idx="1444">
                  <c:v>1397.03</c:v>
                </c:pt>
                <c:pt idx="1445">
                  <c:v>1395.62</c:v>
                </c:pt>
                <c:pt idx="1446">
                  <c:v>1394.2</c:v>
                </c:pt>
                <c:pt idx="1447">
                  <c:v>1392.79</c:v>
                </c:pt>
                <c:pt idx="1448">
                  <c:v>1391.38</c:v>
                </c:pt>
                <c:pt idx="1449">
                  <c:v>1389.96</c:v>
                </c:pt>
                <c:pt idx="1450">
                  <c:v>1388.55</c:v>
                </c:pt>
                <c:pt idx="1451">
                  <c:v>1387.14</c:v>
                </c:pt>
                <c:pt idx="1452">
                  <c:v>1385.72</c:v>
                </c:pt>
                <c:pt idx="1453">
                  <c:v>1384.31</c:v>
                </c:pt>
                <c:pt idx="1454">
                  <c:v>1382.89</c:v>
                </c:pt>
                <c:pt idx="1455">
                  <c:v>1381.48</c:v>
                </c:pt>
                <c:pt idx="1456">
                  <c:v>1380.06</c:v>
                </c:pt>
                <c:pt idx="1457">
                  <c:v>1378.65</c:v>
                </c:pt>
                <c:pt idx="1458">
                  <c:v>1377.23</c:v>
                </c:pt>
                <c:pt idx="1459">
                  <c:v>1375.81</c:v>
                </c:pt>
                <c:pt idx="1460">
                  <c:v>1374.4</c:v>
                </c:pt>
                <c:pt idx="1461">
                  <c:v>1372.98</c:v>
                </c:pt>
                <c:pt idx="1462">
                  <c:v>1371.56</c:v>
                </c:pt>
                <c:pt idx="1463">
                  <c:v>1370.15</c:v>
                </c:pt>
                <c:pt idx="1464">
                  <c:v>1368.73</c:v>
                </c:pt>
                <c:pt idx="1465">
                  <c:v>1367.31</c:v>
                </c:pt>
                <c:pt idx="1466">
                  <c:v>1365.89</c:v>
                </c:pt>
                <c:pt idx="1467">
                  <c:v>1364.48</c:v>
                </c:pt>
                <c:pt idx="1468">
                  <c:v>1363.06</c:v>
                </c:pt>
                <c:pt idx="1469">
                  <c:v>1361.64</c:v>
                </c:pt>
                <c:pt idx="1470">
                  <c:v>1360.22</c:v>
                </c:pt>
                <c:pt idx="1471">
                  <c:v>1358.8</c:v>
                </c:pt>
                <c:pt idx="1472">
                  <c:v>1357.38</c:v>
                </c:pt>
                <c:pt idx="1473">
                  <c:v>1355.96</c:v>
                </c:pt>
                <c:pt idx="1474">
                  <c:v>1354.54</c:v>
                </c:pt>
                <c:pt idx="1475">
                  <c:v>1353.12</c:v>
                </c:pt>
                <c:pt idx="1476">
                  <c:v>1351.7</c:v>
                </c:pt>
                <c:pt idx="1477">
                  <c:v>1350.28</c:v>
                </c:pt>
                <c:pt idx="1478">
                  <c:v>1348.86</c:v>
                </c:pt>
                <c:pt idx="1479">
                  <c:v>1347.44</c:v>
                </c:pt>
                <c:pt idx="1480">
                  <c:v>1346.02</c:v>
                </c:pt>
                <c:pt idx="1481">
                  <c:v>1344.6</c:v>
                </c:pt>
                <c:pt idx="1482">
                  <c:v>1343.17</c:v>
                </c:pt>
                <c:pt idx="1483">
                  <c:v>1341.75</c:v>
                </c:pt>
                <c:pt idx="1484">
                  <c:v>1340.33</c:v>
                </c:pt>
                <c:pt idx="1485">
                  <c:v>1338.91</c:v>
                </c:pt>
                <c:pt idx="1486">
                  <c:v>1337.48</c:v>
                </c:pt>
                <c:pt idx="1487">
                  <c:v>1336.06</c:v>
                </c:pt>
                <c:pt idx="1488">
                  <c:v>1334.64</c:v>
                </c:pt>
                <c:pt idx="1489">
                  <c:v>1333.21</c:v>
                </c:pt>
                <c:pt idx="1490">
                  <c:v>1331.79</c:v>
                </c:pt>
                <c:pt idx="1491">
                  <c:v>1330.36</c:v>
                </c:pt>
                <c:pt idx="1492">
                  <c:v>1328.94</c:v>
                </c:pt>
                <c:pt idx="1493">
                  <c:v>1327.52</c:v>
                </c:pt>
                <c:pt idx="1494">
                  <c:v>1326.09</c:v>
                </c:pt>
                <c:pt idx="1495">
                  <c:v>1324.66</c:v>
                </c:pt>
                <c:pt idx="1496">
                  <c:v>1323.24</c:v>
                </c:pt>
                <c:pt idx="1497">
                  <c:v>1321.81</c:v>
                </c:pt>
                <c:pt idx="1498">
                  <c:v>1320.39</c:v>
                </c:pt>
                <c:pt idx="1499">
                  <c:v>1318.96</c:v>
                </c:pt>
                <c:pt idx="1500">
                  <c:v>1317.53</c:v>
                </c:pt>
                <c:pt idx="1501">
                  <c:v>1316.11</c:v>
                </c:pt>
                <c:pt idx="1502">
                  <c:v>1314.68</c:v>
                </c:pt>
                <c:pt idx="1503">
                  <c:v>1313.25</c:v>
                </c:pt>
                <c:pt idx="1504">
                  <c:v>1311.83</c:v>
                </c:pt>
                <c:pt idx="1505">
                  <c:v>1310.4000000000001</c:v>
                </c:pt>
                <c:pt idx="1506">
                  <c:v>1308.97</c:v>
                </c:pt>
                <c:pt idx="1507">
                  <c:v>1307.54</c:v>
                </c:pt>
                <c:pt idx="1508">
                  <c:v>1306.1099999999999</c:v>
                </c:pt>
                <c:pt idx="1509">
                  <c:v>1304.68</c:v>
                </c:pt>
                <c:pt idx="1510">
                  <c:v>1303.26</c:v>
                </c:pt>
                <c:pt idx="1511">
                  <c:v>1301.83</c:v>
                </c:pt>
                <c:pt idx="1512">
                  <c:v>1300.4000000000001</c:v>
                </c:pt>
                <c:pt idx="1513">
                  <c:v>1298.97</c:v>
                </c:pt>
                <c:pt idx="1514">
                  <c:v>1297.54</c:v>
                </c:pt>
                <c:pt idx="1515">
                  <c:v>1296.1099999999999</c:v>
                </c:pt>
                <c:pt idx="1516">
                  <c:v>1294.68</c:v>
                </c:pt>
                <c:pt idx="1517">
                  <c:v>1293.24</c:v>
                </c:pt>
                <c:pt idx="1518">
                  <c:v>1291.81</c:v>
                </c:pt>
                <c:pt idx="1519">
                  <c:v>1290.3800000000001</c:v>
                </c:pt>
                <c:pt idx="1520">
                  <c:v>1288.95</c:v>
                </c:pt>
                <c:pt idx="1521">
                  <c:v>1287.52</c:v>
                </c:pt>
                <c:pt idx="1522">
                  <c:v>1286.0899999999999</c:v>
                </c:pt>
                <c:pt idx="1523">
                  <c:v>1284.6500000000001</c:v>
                </c:pt>
                <c:pt idx="1524">
                  <c:v>1283.22</c:v>
                </c:pt>
                <c:pt idx="1525">
                  <c:v>1281.79</c:v>
                </c:pt>
                <c:pt idx="1526">
                  <c:v>1280.3499999999999</c:v>
                </c:pt>
                <c:pt idx="1527">
                  <c:v>1278.92</c:v>
                </c:pt>
                <c:pt idx="1528">
                  <c:v>1277.49</c:v>
                </c:pt>
                <c:pt idx="1529">
                  <c:v>1276.05</c:v>
                </c:pt>
                <c:pt idx="1530">
                  <c:v>1274.6199999999999</c:v>
                </c:pt>
                <c:pt idx="1531">
                  <c:v>1273.18</c:v>
                </c:pt>
                <c:pt idx="1532">
                  <c:v>1271.75</c:v>
                </c:pt>
                <c:pt idx="1533">
                  <c:v>1270.31</c:v>
                </c:pt>
                <c:pt idx="1534">
                  <c:v>1268.8800000000001</c:v>
                </c:pt>
                <c:pt idx="1535">
                  <c:v>1267.44</c:v>
                </c:pt>
                <c:pt idx="1536">
                  <c:v>1266.01</c:v>
                </c:pt>
                <c:pt idx="1537">
                  <c:v>1264.57</c:v>
                </c:pt>
                <c:pt idx="1538">
                  <c:v>1263.1400000000001</c:v>
                </c:pt>
                <c:pt idx="1539">
                  <c:v>1261.7</c:v>
                </c:pt>
                <c:pt idx="1540">
                  <c:v>1260.26</c:v>
                </c:pt>
                <c:pt idx="1541">
                  <c:v>1258.83</c:v>
                </c:pt>
                <c:pt idx="1542">
                  <c:v>1257.3900000000001</c:v>
                </c:pt>
                <c:pt idx="1543">
                  <c:v>1255.95</c:v>
                </c:pt>
                <c:pt idx="1544">
                  <c:v>1254.51</c:v>
                </c:pt>
                <c:pt idx="1545">
                  <c:v>1253.07</c:v>
                </c:pt>
                <c:pt idx="1546">
                  <c:v>1251.6400000000001</c:v>
                </c:pt>
                <c:pt idx="1547">
                  <c:v>1250.2</c:v>
                </c:pt>
                <c:pt idx="1548">
                  <c:v>1248.76</c:v>
                </c:pt>
                <c:pt idx="1549">
                  <c:v>1247.32</c:v>
                </c:pt>
                <c:pt idx="1550">
                  <c:v>1245.8800000000001</c:v>
                </c:pt>
                <c:pt idx="1551">
                  <c:v>1244.44</c:v>
                </c:pt>
                <c:pt idx="1552">
                  <c:v>1243</c:v>
                </c:pt>
                <c:pt idx="1553">
                  <c:v>1241.56</c:v>
                </c:pt>
                <c:pt idx="1554">
                  <c:v>1240.1199999999999</c:v>
                </c:pt>
                <c:pt idx="1555">
                  <c:v>1238.68</c:v>
                </c:pt>
                <c:pt idx="1556">
                  <c:v>1237.24</c:v>
                </c:pt>
                <c:pt idx="1557">
                  <c:v>1235.8</c:v>
                </c:pt>
                <c:pt idx="1558">
                  <c:v>1234.3499999999999</c:v>
                </c:pt>
                <c:pt idx="1559">
                  <c:v>1232.9100000000001</c:v>
                </c:pt>
                <c:pt idx="1560">
                  <c:v>1231.47</c:v>
                </c:pt>
                <c:pt idx="1561">
                  <c:v>1230.03</c:v>
                </c:pt>
                <c:pt idx="1562">
                  <c:v>1228.5899999999999</c:v>
                </c:pt>
                <c:pt idx="1563">
                  <c:v>1227.1400000000001</c:v>
                </c:pt>
                <c:pt idx="1564">
                  <c:v>1225.7</c:v>
                </c:pt>
                <c:pt idx="1565">
                  <c:v>1224.26</c:v>
                </c:pt>
                <c:pt idx="1566">
                  <c:v>1222.81</c:v>
                </c:pt>
                <c:pt idx="1567">
                  <c:v>1221.3699999999999</c:v>
                </c:pt>
                <c:pt idx="1568">
                  <c:v>1219.93</c:v>
                </c:pt>
                <c:pt idx="1569">
                  <c:v>1218.48</c:v>
                </c:pt>
                <c:pt idx="1570">
                  <c:v>1217.04</c:v>
                </c:pt>
                <c:pt idx="1571">
                  <c:v>1215.5899999999999</c:v>
                </c:pt>
                <c:pt idx="1572">
                  <c:v>1214.1500000000001</c:v>
                </c:pt>
                <c:pt idx="1573">
                  <c:v>1212.7</c:v>
                </c:pt>
                <c:pt idx="1574">
                  <c:v>1211.26</c:v>
                </c:pt>
                <c:pt idx="1575">
                  <c:v>1209.81</c:v>
                </c:pt>
                <c:pt idx="1576">
                  <c:v>1208.3599999999999</c:v>
                </c:pt>
                <c:pt idx="1577">
                  <c:v>1206.92</c:v>
                </c:pt>
                <c:pt idx="1578">
                  <c:v>1205.47</c:v>
                </c:pt>
                <c:pt idx="1579">
                  <c:v>1204.02</c:v>
                </c:pt>
                <c:pt idx="1580">
                  <c:v>1202.58</c:v>
                </c:pt>
                <c:pt idx="1581">
                  <c:v>1201.1300000000001</c:v>
                </c:pt>
                <c:pt idx="1582">
                  <c:v>1199.68</c:v>
                </c:pt>
                <c:pt idx="1583">
                  <c:v>1198.23</c:v>
                </c:pt>
                <c:pt idx="1584">
                  <c:v>1196.78</c:v>
                </c:pt>
                <c:pt idx="1585">
                  <c:v>1195.3399999999999</c:v>
                </c:pt>
                <c:pt idx="1586">
                  <c:v>1193.8900000000001</c:v>
                </c:pt>
                <c:pt idx="1587">
                  <c:v>1192.44</c:v>
                </c:pt>
                <c:pt idx="1588">
                  <c:v>1190.99</c:v>
                </c:pt>
                <c:pt idx="1589">
                  <c:v>1189.54</c:v>
                </c:pt>
                <c:pt idx="1590">
                  <c:v>1188.0899999999999</c:v>
                </c:pt>
                <c:pt idx="1591">
                  <c:v>1186.6400000000001</c:v>
                </c:pt>
                <c:pt idx="1592">
                  <c:v>1185.19</c:v>
                </c:pt>
                <c:pt idx="1593">
                  <c:v>1183.74</c:v>
                </c:pt>
                <c:pt idx="1594">
                  <c:v>1182.29</c:v>
                </c:pt>
                <c:pt idx="1595">
                  <c:v>1180.8399999999999</c:v>
                </c:pt>
                <c:pt idx="1596">
                  <c:v>1179.3900000000001</c:v>
                </c:pt>
                <c:pt idx="1597">
                  <c:v>1177.93</c:v>
                </c:pt>
                <c:pt idx="1598">
                  <c:v>1176.48</c:v>
                </c:pt>
                <c:pt idx="1599">
                  <c:v>1175.03</c:v>
                </c:pt>
                <c:pt idx="1600">
                  <c:v>1173.58</c:v>
                </c:pt>
                <c:pt idx="1601">
                  <c:v>1172.1199999999999</c:v>
                </c:pt>
                <c:pt idx="1602">
                  <c:v>1170.67</c:v>
                </c:pt>
                <c:pt idx="1603">
                  <c:v>1169.22</c:v>
                </c:pt>
                <c:pt idx="1604">
                  <c:v>1167.76</c:v>
                </c:pt>
                <c:pt idx="1605">
                  <c:v>1166.31</c:v>
                </c:pt>
                <c:pt idx="1606">
                  <c:v>1164.8599999999999</c:v>
                </c:pt>
                <c:pt idx="1607">
                  <c:v>1163.4000000000001</c:v>
                </c:pt>
                <c:pt idx="1608">
                  <c:v>1161.95</c:v>
                </c:pt>
                <c:pt idx="1609">
                  <c:v>1160.49</c:v>
                </c:pt>
                <c:pt idx="1610">
                  <c:v>1159.04</c:v>
                </c:pt>
                <c:pt idx="1611">
                  <c:v>1157.58</c:v>
                </c:pt>
                <c:pt idx="1612">
                  <c:v>1156.1300000000001</c:v>
                </c:pt>
                <c:pt idx="1613">
                  <c:v>1154.67</c:v>
                </c:pt>
                <c:pt idx="1614">
                  <c:v>1153.22</c:v>
                </c:pt>
                <c:pt idx="1615">
                  <c:v>1151.76</c:v>
                </c:pt>
                <c:pt idx="1616">
                  <c:v>1150.3</c:v>
                </c:pt>
                <c:pt idx="1617">
                  <c:v>1148.8499999999999</c:v>
                </c:pt>
                <c:pt idx="1618">
                  <c:v>1147.3900000000001</c:v>
                </c:pt>
                <c:pt idx="1619">
                  <c:v>1145.93</c:v>
                </c:pt>
                <c:pt idx="1620">
                  <c:v>1144.47</c:v>
                </c:pt>
                <c:pt idx="1621">
                  <c:v>1143.02</c:v>
                </c:pt>
                <c:pt idx="1622">
                  <c:v>1141.56</c:v>
                </c:pt>
                <c:pt idx="1623">
                  <c:v>1140.0999999999999</c:v>
                </c:pt>
                <c:pt idx="1624">
                  <c:v>1138.6400000000001</c:v>
                </c:pt>
                <c:pt idx="1625">
                  <c:v>1137.18</c:v>
                </c:pt>
                <c:pt idx="1626">
                  <c:v>1135.72</c:v>
                </c:pt>
                <c:pt idx="1627">
                  <c:v>1134.26</c:v>
                </c:pt>
                <c:pt idx="1628">
                  <c:v>1132.8</c:v>
                </c:pt>
                <c:pt idx="1629">
                  <c:v>1131.3399999999999</c:v>
                </c:pt>
                <c:pt idx="1630">
                  <c:v>1129.8800000000001</c:v>
                </c:pt>
                <c:pt idx="1631">
                  <c:v>1128.42</c:v>
                </c:pt>
                <c:pt idx="1632">
                  <c:v>1126.96</c:v>
                </c:pt>
                <c:pt idx="1633">
                  <c:v>1125.5</c:v>
                </c:pt>
                <c:pt idx="1634">
                  <c:v>1124.04</c:v>
                </c:pt>
                <c:pt idx="1635">
                  <c:v>1122.58</c:v>
                </c:pt>
                <c:pt idx="1636">
                  <c:v>1121.1099999999999</c:v>
                </c:pt>
                <c:pt idx="1637">
                  <c:v>1119.6500000000001</c:v>
                </c:pt>
                <c:pt idx="1638">
                  <c:v>1118.19</c:v>
                </c:pt>
                <c:pt idx="1639">
                  <c:v>1116.73</c:v>
                </c:pt>
                <c:pt idx="1640">
                  <c:v>1115.26</c:v>
                </c:pt>
                <c:pt idx="1641">
                  <c:v>1113.8</c:v>
                </c:pt>
                <c:pt idx="1642">
                  <c:v>1112.3399999999999</c:v>
                </c:pt>
                <c:pt idx="1643">
                  <c:v>1110.8699999999999</c:v>
                </c:pt>
                <c:pt idx="1644">
                  <c:v>1109.4100000000001</c:v>
                </c:pt>
                <c:pt idx="1645">
                  <c:v>1107.94</c:v>
                </c:pt>
                <c:pt idx="1646">
                  <c:v>1106.48</c:v>
                </c:pt>
                <c:pt idx="1647">
                  <c:v>1105.02</c:v>
                </c:pt>
                <c:pt idx="1648">
                  <c:v>1103.55</c:v>
                </c:pt>
                <c:pt idx="1649">
                  <c:v>1102.08</c:v>
                </c:pt>
                <c:pt idx="1650">
                  <c:v>1100.6199999999999</c:v>
                </c:pt>
                <c:pt idx="1651">
                  <c:v>1099.1500000000001</c:v>
                </c:pt>
                <c:pt idx="1652">
                  <c:v>1097.69</c:v>
                </c:pt>
                <c:pt idx="1653">
                  <c:v>1096.22</c:v>
                </c:pt>
                <c:pt idx="1654">
                  <c:v>1094.75</c:v>
                </c:pt>
                <c:pt idx="1655">
                  <c:v>1093.29</c:v>
                </c:pt>
                <c:pt idx="1656">
                  <c:v>1091.82</c:v>
                </c:pt>
                <c:pt idx="1657">
                  <c:v>1090.3499999999999</c:v>
                </c:pt>
                <c:pt idx="1658">
                  <c:v>1088.8800000000001</c:v>
                </c:pt>
                <c:pt idx="1659">
                  <c:v>1087.42</c:v>
                </c:pt>
                <c:pt idx="1660">
                  <c:v>1085.95</c:v>
                </c:pt>
                <c:pt idx="1661">
                  <c:v>1084.48</c:v>
                </c:pt>
                <c:pt idx="1662">
                  <c:v>1083.01</c:v>
                </c:pt>
                <c:pt idx="1663">
                  <c:v>1081.54</c:v>
                </c:pt>
                <c:pt idx="1664">
                  <c:v>1080.07</c:v>
                </c:pt>
                <c:pt idx="1665">
                  <c:v>1078.5999999999999</c:v>
                </c:pt>
                <c:pt idx="1666">
                  <c:v>1077.1300000000001</c:v>
                </c:pt>
                <c:pt idx="1667">
                  <c:v>1075.6600000000001</c:v>
                </c:pt>
                <c:pt idx="1668">
                  <c:v>1074.19</c:v>
                </c:pt>
                <c:pt idx="1669">
                  <c:v>1072.72</c:v>
                </c:pt>
                <c:pt idx="1670">
                  <c:v>1071.25</c:v>
                </c:pt>
                <c:pt idx="1671">
                  <c:v>1069.78</c:v>
                </c:pt>
                <c:pt idx="1672">
                  <c:v>1068.31</c:v>
                </c:pt>
                <c:pt idx="1673">
                  <c:v>1066.8399999999999</c:v>
                </c:pt>
                <c:pt idx="1674">
                  <c:v>1065.3599999999999</c:v>
                </c:pt>
                <c:pt idx="1675">
                  <c:v>1063.8900000000001</c:v>
                </c:pt>
                <c:pt idx="1676">
                  <c:v>1062.42</c:v>
                </c:pt>
                <c:pt idx="1677">
                  <c:v>1060.95</c:v>
                </c:pt>
                <c:pt idx="1678">
                  <c:v>1059.47</c:v>
                </c:pt>
                <c:pt idx="1679">
                  <c:v>1058</c:v>
                </c:pt>
                <c:pt idx="1680">
                  <c:v>1056.53</c:v>
                </c:pt>
                <c:pt idx="1681">
                  <c:v>1055.05</c:v>
                </c:pt>
                <c:pt idx="1682">
                  <c:v>1053.58</c:v>
                </c:pt>
                <c:pt idx="1683">
                  <c:v>1052.0999999999999</c:v>
                </c:pt>
                <c:pt idx="1684">
                  <c:v>1050.6300000000001</c:v>
                </c:pt>
                <c:pt idx="1685">
                  <c:v>1049.1500000000001</c:v>
                </c:pt>
                <c:pt idx="1686">
                  <c:v>1047.68</c:v>
                </c:pt>
                <c:pt idx="1687">
                  <c:v>1046.2</c:v>
                </c:pt>
                <c:pt idx="1688">
                  <c:v>1044.73</c:v>
                </c:pt>
                <c:pt idx="1689">
                  <c:v>1043.25</c:v>
                </c:pt>
                <c:pt idx="1690">
                  <c:v>1041.78</c:v>
                </c:pt>
                <c:pt idx="1691">
                  <c:v>1040.3</c:v>
                </c:pt>
                <c:pt idx="1692">
                  <c:v>1038.82</c:v>
                </c:pt>
                <c:pt idx="1693">
                  <c:v>1037.3399999999999</c:v>
                </c:pt>
                <c:pt idx="1694">
                  <c:v>1035.8699999999999</c:v>
                </c:pt>
                <c:pt idx="1695">
                  <c:v>1034.3900000000001</c:v>
                </c:pt>
                <c:pt idx="1696">
                  <c:v>1032.9100000000001</c:v>
                </c:pt>
                <c:pt idx="1697">
                  <c:v>1031.43</c:v>
                </c:pt>
                <c:pt idx="1698">
                  <c:v>1029.95</c:v>
                </c:pt>
                <c:pt idx="1699">
                  <c:v>1028.48</c:v>
                </c:pt>
                <c:pt idx="1700">
                  <c:v>1027</c:v>
                </c:pt>
                <c:pt idx="1701">
                  <c:v>1025.52</c:v>
                </c:pt>
                <c:pt idx="1702">
                  <c:v>1024.04</c:v>
                </c:pt>
                <c:pt idx="1703">
                  <c:v>1022.56</c:v>
                </c:pt>
                <c:pt idx="1704">
                  <c:v>1021.08</c:v>
                </c:pt>
                <c:pt idx="1705">
                  <c:v>1019.6</c:v>
                </c:pt>
                <c:pt idx="1706">
                  <c:v>1018.12</c:v>
                </c:pt>
                <c:pt idx="1707">
                  <c:v>1016.64</c:v>
                </c:pt>
                <c:pt idx="1708">
                  <c:v>1015.16</c:v>
                </c:pt>
                <c:pt idx="1709">
                  <c:v>1013.67</c:v>
                </c:pt>
                <c:pt idx="1710">
                  <c:v>1012.19</c:v>
                </c:pt>
                <c:pt idx="1711">
                  <c:v>1010.71</c:v>
                </c:pt>
                <c:pt idx="1712">
                  <c:v>1009.23</c:v>
                </c:pt>
                <c:pt idx="1713">
                  <c:v>1007.75</c:v>
                </c:pt>
                <c:pt idx="1714">
                  <c:v>1006.26</c:v>
                </c:pt>
                <c:pt idx="1715">
                  <c:v>1004.78</c:v>
                </c:pt>
                <c:pt idx="1716">
                  <c:v>1003.3</c:v>
                </c:pt>
                <c:pt idx="1717">
                  <c:v>1001.81</c:v>
                </c:pt>
                <c:pt idx="1718">
                  <c:v>1000.33</c:v>
                </c:pt>
                <c:pt idx="1719">
                  <c:v>998.84500000000003</c:v>
                </c:pt>
                <c:pt idx="1720">
                  <c:v>997.36</c:v>
                </c:pt>
                <c:pt idx="1721">
                  <c:v>995.87599999999998</c:v>
                </c:pt>
                <c:pt idx="1722">
                  <c:v>994.39099999999996</c:v>
                </c:pt>
                <c:pt idx="1723">
                  <c:v>992.90599999999995</c:v>
                </c:pt>
                <c:pt idx="1724">
                  <c:v>991.42</c:v>
                </c:pt>
                <c:pt idx="1725">
                  <c:v>989.93399999999997</c:v>
                </c:pt>
                <c:pt idx="1726">
                  <c:v>988.44799999999998</c:v>
                </c:pt>
                <c:pt idx="1727">
                  <c:v>986.96199999999999</c:v>
                </c:pt>
                <c:pt idx="1728">
                  <c:v>985.476</c:v>
                </c:pt>
                <c:pt idx="1729">
                  <c:v>983.98900000000003</c:v>
                </c:pt>
                <c:pt idx="1730">
                  <c:v>982.50199999999995</c:v>
                </c:pt>
                <c:pt idx="1731">
                  <c:v>981.01400000000001</c:v>
                </c:pt>
                <c:pt idx="1732">
                  <c:v>979.52700000000004</c:v>
                </c:pt>
                <c:pt idx="1733">
                  <c:v>978.03899999999999</c:v>
                </c:pt>
                <c:pt idx="1734">
                  <c:v>976.55100000000004</c:v>
                </c:pt>
                <c:pt idx="1735">
                  <c:v>975.06200000000001</c:v>
                </c:pt>
                <c:pt idx="1736">
                  <c:v>973.57299999999998</c:v>
                </c:pt>
                <c:pt idx="1737">
                  <c:v>972.08399999999995</c:v>
                </c:pt>
                <c:pt idx="1738">
                  <c:v>970.59500000000003</c:v>
                </c:pt>
                <c:pt idx="1739">
                  <c:v>969.10599999999999</c:v>
                </c:pt>
                <c:pt idx="1740">
                  <c:v>967.61599999999999</c:v>
                </c:pt>
                <c:pt idx="1741">
                  <c:v>966.12599999999998</c:v>
                </c:pt>
                <c:pt idx="1742">
                  <c:v>964.63499999999999</c:v>
                </c:pt>
                <c:pt idx="1743">
                  <c:v>963.14499999999998</c:v>
                </c:pt>
                <c:pt idx="1744">
                  <c:v>961.654</c:v>
                </c:pt>
                <c:pt idx="1745">
                  <c:v>960.16300000000001</c:v>
                </c:pt>
                <c:pt idx="1746">
                  <c:v>958.67100000000005</c:v>
                </c:pt>
                <c:pt idx="1747">
                  <c:v>957.17899999999997</c:v>
                </c:pt>
                <c:pt idx="1748">
                  <c:v>955.68700000000001</c:v>
                </c:pt>
                <c:pt idx="1749">
                  <c:v>954.19500000000005</c:v>
                </c:pt>
                <c:pt idx="1750">
                  <c:v>952.70299999999997</c:v>
                </c:pt>
                <c:pt idx="1751">
                  <c:v>951.21</c:v>
                </c:pt>
                <c:pt idx="1752">
                  <c:v>949.71699999999998</c:v>
                </c:pt>
                <c:pt idx="1753">
                  <c:v>948.22299999999996</c:v>
                </c:pt>
                <c:pt idx="1754">
                  <c:v>946.73</c:v>
                </c:pt>
                <c:pt idx="1755">
                  <c:v>945.23599999999999</c:v>
                </c:pt>
                <c:pt idx="1756">
                  <c:v>943.74199999999996</c:v>
                </c:pt>
                <c:pt idx="1757">
                  <c:v>942.24699999999996</c:v>
                </c:pt>
                <c:pt idx="1758">
                  <c:v>940.75300000000004</c:v>
                </c:pt>
                <c:pt idx="1759">
                  <c:v>939.25800000000004</c:v>
                </c:pt>
                <c:pt idx="1760">
                  <c:v>937.76199999999994</c:v>
                </c:pt>
                <c:pt idx="1761">
                  <c:v>936.26700000000005</c:v>
                </c:pt>
                <c:pt idx="1762">
                  <c:v>934.77099999999996</c:v>
                </c:pt>
                <c:pt idx="1763">
                  <c:v>933.27499999999998</c:v>
                </c:pt>
                <c:pt idx="1764">
                  <c:v>931.77800000000002</c:v>
                </c:pt>
                <c:pt idx="1765">
                  <c:v>930.28200000000004</c:v>
                </c:pt>
                <c:pt idx="1766">
                  <c:v>928.78499999999997</c:v>
                </c:pt>
                <c:pt idx="1767">
                  <c:v>927.28800000000001</c:v>
                </c:pt>
                <c:pt idx="1768">
                  <c:v>925.79</c:v>
                </c:pt>
                <c:pt idx="1769">
                  <c:v>924.29300000000001</c:v>
                </c:pt>
                <c:pt idx="1770">
                  <c:v>922.79499999999996</c:v>
                </c:pt>
                <c:pt idx="1771">
                  <c:v>921.29600000000005</c:v>
                </c:pt>
                <c:pt idx="1772">
                  <c:v>919.798</c:v>
                </c:pt>
                <c:pt idx="1773">
                  <c:v>918.29899999999998</c:v>
                </c:pt>
                <c:pt idx="1774">
                  <c:v>916.8</c:v>
                </c:pt>
                <c:pt idx="1775">
                  <c:v>915.30100000000004</c:v>
                </c:pt>
                <c:pt idx="1776">
                  <c:v>913.80100000000004</c:v>
                </c:pt>
                <c:pt idx="1777">
                  <c:v>912.30100000000004</c:v>
                </c:pt>
                <c:pt idx="1778">
                  <c:v>910.80100000000004</c:v>
                </c:pt>
                <c:pt idx="1779">
                  <c:v>909.3</c:v>
                </c:pt>
                <c:pt idx="1780">
                  <c:v>907.8</c:v>
                </c:pt>
                <c:pt idx="1781">
                  <c:v>906.29899999999998</c:v>
                </c:pt>
                <c:pt idx="1782">
                  <c:v>904.79700000000003</c:v>
                </c:pt>
                <c:pt idx="1783">
                  <c:v>903.29600000000005</c:v>
                </c:pt>
                <c:pt idx="1784">
                  <c:v>901.79399999999998</c:v>
                </c:pt>
                <c:pt idx="1785">
                  <c:v>900.29200000000003</c:v>
                </c:pt>
                <c:pt idx="1786">
                  <c:v>898.78899999999999</c:v>
                </c:pt>
                <c:pt idx="1787">
                  <c:v>897.28700000000003</c:v>
                </c:pt>
                <c:pt idx="1788">
                  <c:v>895.78399999999999</c:v>
                </c:pt>
                <c:pt idx="1789">
                  <c:v>894.28099999999995</c:v>
                </c:pt>
                <c:pt idx="1790">
                  <c:v>892.77700000000004</c:v>
                </c:pt>
                <c:pt idx="1791">
                  <c:v>891.27300000000002</c:v>
                </c:pt>
                <c:pt idx="1792">
                  <c:v>889.76900000000001</c:v>
                </c:pt>
                <c:pt idx="1793">
                  <c:v>888.26499999999999</c:v>
                </c:pt>
                <c:pt idx="1794">
                  <c:v>886.76</c:v>
                </c:pt>
                <c:pt idx="1795">
                  <c:v>885.255</c:v>
                </c:pt>
                <c:pt idx="1796">
                  <c:v>883.75</c:v>
                </c:pt>
                <c:pt idx="1797">
                  <c:v>882.245</c:v>
                </c:pt>
                <c:pt idx="1798">
                  <c:v>880.73900000000003</c:v>
                </c:pt>
                <c:pt idx="1799">
                  <c:v>879.23299999999995</c:v>
                </c:pt>
                <c:pt idx="1800">
                  <c:v>877.72699999999998</c:v>
                </c:pt>
                <c:pt idx="1801">
                  <c:v>876.221</c:v>
                </c:pt>
                <c:pt idx="1802">
                  <c:v>874.71400000000006</c:v>
                </c:pt>
                <c:pt idx="1803">
                  <c:v>873.20699999999999</c:v>
                </c:pt>
                <c:pt idx="1804">
                  <c:v>871.69899999999996</c:v>
                </c:pt>
                <c:pt idx="1805">
                  <c:v>870.19200000000001</c:v>
                </c:pt>
                <c:pt idx="1806">
                  <c:v>868.68399999999997</c:v>
                </c:pt>
                <c:pt idx="1807">
                  <c:v>867.17600000000004</c:v>
                </c:pt>
                <c:pt idx="1808">
                  <c:v>865.66700000000003</c:v>
                </c:pt>
                <c:pt idx="1809">
                  <c:v>864.15800000000002</c:v>
                </c:pt>
                <c:pt idx="1810">
                  <c:v>862.649</c:v>
                </c:pt>
                <c:pt idx="1811">
                  <c:v>861.14</c:v>
                </c:pt>
                <c:pt idx="1812">
                  <c:v>859.63099999999997</c:v>
                </c:pt>
                <c:pt idx="1813">
                  <c:v>858.12099999999998</c:v>
                </c:pt>
                <c:pt idx="1814">
                  <c:v>856.61099999999999</c:v>
                </c:pt>
                <c:pt idx="1815">
                  <c:v>855.1</c:v>
                </c:pt>
                <c:pt idx="1816">
                  <c:v>853.59</c:v>
                </c:pt>
                <c:pt idx="1817">
                  <c:v>852.07899999999995</c:v>
                </c:pt>
                <c:pt idx="1818">
                  <c:v>850.56700000000001</c:v>
                </c:pt>
                <c:pt idx="1819">
                  <c:v>849.05600000000004</c:v>
                </c:pt>
                <c:pt idx="1820">
                  <c:v>847.54399999999998</c:v>
                </c:pt>
                <c:pt idx="1821">
                  <c:v>846.03200000000004</c:v>
                </c:pt>
                <c:pt idx="1822">
                  <c:v>844.52</c:v>
                </c:pt>
                <c:pt idx="1823">
                  <c:v>843.00699999999995</c:v>
                </c:pt>
                <c:pt idx="1824">
                  <c:v>841.49400000000003</c:v>
                </c:pt>
                <c:pt idx="1825">
                  <c:v>839.98099999999999</c:v>
                </c:pt>
                <c:pt idx="1826">
                  <c:v>838.46799999999996</c:v>
                </c:pt>
                <c:pt idx="1827">
                  <c:v>836.95399999999995</c:v>
                </c:pt>
                <c:pt idx="1828">
                  <c:v>835.44</c:v>
                </c:pt>
                <c:pt idx="1829">
                  <c:v>833.92600000000004</c:v>
                </c:pt>
                <c:pt idx="1830">
                  <c:v>832.41099999999994</c:v>
                </c:pt>
                <c:pt idx="1831">
                  <c:v>830.89599999999996</c:v>
                </c:pt>
                <c:pt idx="1832">
                  <c:v>829.38099999999997</c:v>
                </c:pt>
                <c:pt idx="1833">
                  <c:v>827.86599999999999</c:v>
                </c:pt>
                <c:pt idx="1834">
                  <c:v>826.35</c:v>
                </c:pt>
                <c:pt idx="1835">
                  <c:v>824.83399999999995</c:v>
                </c:pt>
                <c:pt idx="1836">
                  <c:v>823.31799999999998</c:v>
                </c:pt>
                <c:pt idx="1837">
                  <c:v>821.80100000000004</c:v>
                </c:pt>
                <c:pt idx="1838">
                  <c:v>820.28499999999997</c:v>
                </c:pt>
                <c:pt idx="1839">
                  <c:v>818.76800000000003</c:v>
                </c:pt>
                <c:pt idx="1840">
                  <c:v>817.25</c:v>
                </c:pt>
                <c:pt idx="1841">
                  <c:v>815.73299999999995</c:v>
                </c:pt>
                <c:pt idx="1842">
                  <c:v>814.21500000000003</c:v>
                </c:pt>
                <c:pt idx="1843">
                  <c:v>812.697</c:v>
                </c:pt>
                <c:pt idx="1844">
                  <c:v>811.178</c:v>
                </c:pt>
                <c:pt idx="1845">
                  <c:v>809.65899999999999</c:v>
                </c:pt>
                <c:pt idx="1846">
                  <c:v>808.14</c:v>
                </c:pt>
                <c:pt idx="1847">
                  <c:v>806.62099999999998</c:v>
                </c:pt>
                <c:pt idx="1848">
                  <c:v>805.10199999999998</c:v>
                </c:pt>
                <c:pt idx="1849">
                  <c:v>803.58199999999999</c:v>
                </c:pt>
                <c:pt idx="1850">
                  <c:v>802.06200000000001</c:v>
                </c:pt>
                <c:pt idx="1851">
                  <c:v>800.54100000000005</c:v>
                </c:pt>
                <c:pt idx="1852">
                  <c:v>799.02</c:v>
                </c:pt>
                <c:pt idx="1853">
                  <c:v>797.49900000000002</c:v>
                </c:pt>
                <c:pt idx="1854">
                  <c:v>795.97799999999995</c:v>
                </c:pt>
                <c:pt idx="1855">
                  <c:v>794.45699999999999</c:v>
                </c:pt>
                <c:pt idx="1856">
                  <c:v>792.93499999999995</c:v>
                </c:pt>
                <c:pt idx="1857">
                  <c:v>791.41300000000001</c:v>
                </c:pt>
                <c:pt idx="1858">
                  <c:v>789.89</c:v>
                </c:pt>
                <c:pt idx="1859">
                  <c:v>788.36800000000005</c:v>
                </c:pt>
                <c:pt idx="1860">
                  <c:v>786.84500000000003</c:v>
                </c:pt>
                <c:pt idx="1861">
                  <c:v>785.322</c:v>
                </c:pt>
                <c:pt idx="1862">
                  <c:v>783.798</c:v>
                </c:pt>
                <c:pt idx="1863">
                  <c:v>782.274</c:v>
                </c:pt>
                <c:pt idx="1864">
                  <c:v>780.75</c:v>
                </c:pt>
                <c:pt idx="1865">
                  <c:v>779.226</c:v>
                </c:pt>
                <c:pt idx="1866">
                  <c:v>777.70100000000002</c:v>
                </c:pt>
                <c:pt idx="1867">
                  <c:v>776.17700000000002</c:v>
                </c:pt>
                <c:pt idx="1868">
                  <c:v>774.65099999999995</c:v>
                </c:pt>
                <c:pt idx="1869">
                  <c:v>773.12599999999998</c:v>
                </c:pt>
                <c:pt idx="1870">
                  <c:v>771.6</c:v>
                </c:pt>
                <c:pt idx="1871">
                  <c:v>770.07399999999996</c:v>
                </c:pt>
                <c:pt idx="1872">
                  <c:v>768.548</c:v>
                </c:pt>
                <c:pt idx="1873">
                  <c:v>767.02099999999996</c:v>
                </c:pt>
                <c:pt idx="1874">
                  <c:v>765.49400000000003</c:v>
                </c:pt>
                <c:pt idx="1875">
                  <c:v>763.96699999999998</c:v>
                </c:pt>
                <c:pt idx="1876">
                  <c:v>762.44</c:v>
                </c:pt>
                <c:pt idx="1877">
                  <c:v>760.91200000000003</c:v>
                </c:pt>
                <c:pt idx="1878">
                  <c:v>759.38400000000001</c:v>
                </c:pt>
                <c:pt idx="1879">
                  <c:v>757.85599999999999</c:v>
                </c:pt>
                <c:pt idx="1880">
                  <c:v>756.327</c:v>
                </c:pt>
                <c:pt idx="1881">
                  <c:v>754.79899999999998</c:v>
                </c:pt>
                <c:pt idx="1882">
                  <c:v>753.26900000000001</c:v>
                </c:pt>
                <c:pt idx="1883">
                  <c:v>751.74</c:v>
                </c:pt>
                <c:pt idx="1884">
                  <c:v>750.21</c:v>
                </c:pt>
                <c:pt idx="1885">
                  <c:v>748.68</c:v>
                </c:pt>
                <c:pt idx="1886">
                  <c:v>747.15</c:v>
                </c:pt>
                <c:pt idx="1887">
                  <c:v>745.62</c:v>
                </c:pt>
                <c:pt idx="1888">
                  <c:v>744.08900000000006</c:v>
                </c:pt>
                <c:pt idx="1889">
                  <c:v>742.55799999999999</c:v>
                </c:pt>
                <c:pt idx="1890">
                  <c:v>741.02599999999995</c:v>
                </c:pt>
                <c:pt idx="1891">
                  <c:v>739.495</c:v>
                </c:pt>
                <c:pt idx="1892">
                  <c:v>737.96299999999997</c:v>
                </c:pt>
                <c:pt idx="1893">
                  <c:v>736.43100000000004</c:v>
                </c:pt>
                <c:pt idx="1894">
                  <c:v>734.89800000000002</c:v>
                </c:pt>
                <c:pt idx="1895">
                  <c:v>733.36500000000001</c:v>
                </c:pt>
                <c:pt idx="1896">
                  <c:v>731.83199999999999</c:v>
                </c:pt>
                <c:pt idx="1897">
                  <c:v>730.29899999999998</c:v>
                </c:pt>
                <c:pt idx="1898">
                  <c:v>728.76499999999999</c:v>
                </c:pt>
                <c:pt idx="1899">
                  <c:v>727.23099999999999</c:v>
                </c:pt>
                <c:pt idx="1900">
                  <c:v>725.697</c:v>
                </c:pt>
                <c:pt idx="1901">
                  <c:v>724.16300000000001</c:v>
                </c:pt>
                <c:pt idx="1902">
                  <c:v>722.62800000000004</c:v>
                </c:pt>
                <c:pt idx="1903">
                  <c:v>721.09299999999996</c:v>
                </c:pt>
                <c:pt idx="1904">
                  <c:v>719.55799999999999</c:v>
                </c:pt>
                <c:pt idx="1905">
                  <c:v>718.02200000000005</c:v>
                </c:pt>
                <c:pt idx="1906">
                  <c:v>716.48599999999999</c:v>
                </c:pt>
                <c:pt idx="1907">
                  <c:v>714.95</c:v>
                </c:pt>
                <c:pt idx="1908">
                  <c:v>713.41300000000001</c:v>
                </c:pt>
                <c:pt idx="1909">
                  <c:v>711.87699999999995</c:v>
                </c:pt>
                <c:pt idx="1910">
                  <c:v>710.34</c:v>
                </c:pt>
                <c:pt idx="1911">
                  <c:v>708.80200000000002</c:v>
                </c:pt>
                <c:pt idx="1912">
                  <c:v>707.26499999999999</c:v>
                </c:pt>
                <c:pt idx="1913">
                  <c:v>705.72699999999998</c:v>
                </c:pt>
                <c:pt idx="1914">
                  <c:v>704.18899999999996</c:v>
                </c:pt>
                <c:pt idx="1915">
                  <c:v>702.65</c:v>
                </c:pt>
                <c:pt idx="1916">
                  <c:v>701.11199999999997</c:v>
                </c:pt>
                <c:pt idx="1917">
                  <c:v>699.57299999999998</c:v>
                </c:pt>
                <c:pt idx="1918">
                  <c:v>698.03300000000002</c:v>
                </c:pt>
                <c:pt idx="1919">
                  <c:v>696.49400000000003</c:v>
                </c:pt>
                <c:pt idx="1920">
                  <c:v>694.95399999999995</c:v>
                </c:pt>
                <c:pt idx="1921">
                  <c:v>693.41399999999999</c:v>
                </c:pt>
                <c:pt idx="1922">
                  <c:v>691.87300000000005</c:v>
                </c:pt>
                <c:pt idx="1923">
                  <c:v>690.33199999999999</c:v>
                </c:pt>
                <c:pt idx="1924">
                  <c:v>688.79100000000005</c:v>
                </c:pt>
                <c:pt idx="1925">
                  <c:v>687.25</c:v>
                </c:pt>
                <c:pt idx="1926">
                  <c:v>685.70899999999995</c:v>
                </c:pt>
                <c:pt idx="1927">
                  <c:v>684.16700000000003</c:v>
                </c:pt>
                <c:pt idx="1928">
                  <c:v>682.625</c:v>
                </c:pt>
                <c:pt idx="1929">
                  <c:v>681.08199999999999</c:v>
                </c:pt>
                <c:pt idx="1930">
                  <c:v>679.53899999999999</c:v>
                </c:pt>
                <c:pt idx="1931">
                  <c:v>677.99599999999998</c:v>
                </c:pt>
                <c:pt idx="1932">
                  <c:v>676.45299999999997</c:v>
                </c:pt>
                <c:pt idx="1933">
                  <c:v>674.90899999999999</c:v>
                </c:pt>
                <c:pt idx="1934">
                  <c:v>673.36599999999999</c:v>
                </c:pt>
                <c:pt idx="1935">
                  <c:v>671.82100000000003</c:v>
                </c:pt>
                <c:pt idx="1936">
                  <c:v>670.27700000000004</c:v>
                </c:pt>
                <c:pt idx="1937">
                  <c:v>668.73199999999997</c:v>
                </c:pt>
                <c:pt idx="1938">
                  <c:v>667.18700000000001</c:v>
                </c:pt>
                <c:pt idx="1939">
                  <c:v>665.64200000000005</c:v>
                </c:pt>
                <c:pt idx="1940">
                  <c:v>664.096</c:v>
                </c:pt>
                <c:pt idx="1941">
                  <c:v>662.55100000000004</c:v>
                </c:pt>
                <c:pt idx="1942">
                  <c:v>661.00400000000002</c:v>
                </c:pt>
                <c:pt idx="1943">
                  <c:v>659.45799999999997</c:v>
                </c:pt>
                <c:pt idx="1944">
                  <c:v>657.91099999999994</c:v>
                </c:pt>
                <c:pt idx="1945">
                  <c:v>656.36400000000003</c:v>
                </c:pt>
                <c:pt idx="1946">
                  <c:v>654.81700000000001</c:v>
                </c:pt>
                <c:pt idx="1947">
                  <c:v>653.26900000000001</c:v>
                </c:pt>
                <c:pt idx="1948">
                  <c:v>651.72199999999998</c:v>
                </c:pt>
                <c:pt idx="1949">
                  <c:v>650.173</c:v>
                </c:pt>
                <c:pt idx="1950">
                  <c:v>648.625</c:v>
                </c:pt>
                <c:pt idx="1951">
                  <c:v>647.07600000000002</c:v>
                </c:pt>
                <c:pt idx="1952">
                  <c:v>645.52700000000004</c:v>
                </c:pt>
                <c:pt idx="1953">
                  <c:v>643.97799999999995</c:v>
                </c:pt>
                <c:pt idx="1954">
                  <c:v>642.428</c:v>
                </c:pt>
                <c:pt idx="1955">
                  <c:v>640.87800000000004</c:v>
                </c:pt>
                <c:pt idx="1956">
                  <c:v>639.32799999999997</c:v>
                </c:pt>
                <c:pt idx="1957">
                  <c:v>637.77800000000002</c:v>
                </c:pt>
                <c:pt idx="1958">
                  <c:v>636.22699999999998</c:v>
                </c:pt>
                <c:pt idx="1959">
                  <c:v>634.67600000000004</c:v>
                </c:pt>
                <c:pt idx="1960">
                  <c:v>633.125</c:v>
                </c:pt>
                <c:pt idx="1961">
                  <c:v>631.57299999999998</c:v>
                </c:pt>
                <c:pt idx="1962">
                  <c:v>630.02099999999996</c:v>
                </c:pt>
                <c:pt idx="1963">
                  <c:v>628.46900000000005</c:v>
                </c:pt>
                <c:pt idx="1964">
                  <c:v>626.91700000000003</c:v>
                </c:pt>
                <c:pt idx="1965">
                  <c:v>625.36400000000003</c:v>
                </c:pt>
                <c:pt idx="1966">
                  <c:v>623.81100000000004</c:v>
                </c:pt>
                <c:pt idx="1967">
                  <c:v>622.25699999999995</c:v>
                </c:pt>
                <c:pt idx="1968">
                  <c:v>620.70399999999995</c:v>
                </c:pt>
                <c:pt idx="1969">
                  <c:v>619.15</c:v>
                </c:pt>
                <c:pt idx="1970">
                  <c:v>617.596</c:v>
                </c:pt>
                <c:pt idx="1971">
                  <c:v>616.04100000000005</c:v>
                </c:pt>
                <c:pt idx="1972">
                  <c:v>614.48599999999999</c:v>
                </c:pt>
                <c:pt idx="1973">
                  <c:v>612.93100000000004</c:v>
                </c:pt>
                <c:pt idx="1974">
                  <c:v>611.37599999999998</c:v>
                </c:pt>
                <c:pt idx="1975">
                  <c:v>609.82000000000005</c:v>
                </c:pt>
                <c:pt idx="1976">
                  <c:v>608.26400000000001</c:v>
                </c:pt>
                <c:pt idx="1977">
                  <c:v>606.70799999999997</c:v>
                </c:pt>
                <c:pt idx="1978">
                  <c:v>605.15200000000004</c:v>
                </c:pt>
                <c:pt idx="1979">
                  <c:v>603.59500000000003</c:v>
                </c:pt>
                <c:pt idx="1980">
                  <c:v>602.03800000000001</c:v>
                </c:pt>
                <c:pt idx="1981">
                  <c:v>600.48</c:v>
                </c:pt>
                <c:pt idx="1982">
                  <c:v>598.923</c:v>
                </c:pt>
                <c:pt idx="1983">
                  <c:v>597.36500000000001</c:v>
                </c:pt>
                <c:pt idx="1984">
                  <c:v>595.80700000000002</c:v>
                </c:pt>
                <c:pt idx="1985">
                  <c:v>594.24800000000005</c:v>
                </c:pt>
                <c:pt idx="1986">
                  <c:v>592.68899999999996</c:v>
                </c:pt>
                <c:pt idx="1987">
                  <c:v>591.13</c:v>
                </c:pt>
                <c:pt idx="1988">
                  <c:v>589.57100000000003</c:v>
                </c:pt>
                <c:pt idx="1989">
                  <c:v>588.01099999999997</c:v>
                </c:pt>
                <c:pt idx="1990">
                  <c:v>586.45100000000002</c:v>
                </c:pt>
                <c:pt idx="1991">
                  <c:v>584.89099999999996</c:v>
                </c:pt>
                <c:pt idx="1992">
                  <c:v>583.33000000000004</c:v>
                </c:pt>
                <c:pt idx="1993">
                  <c:v>581.76900000000001</c:v>
                </c:pt>
                <c:pt idx="1994">
                  <c:v>580.20799999999997</c:v>
                </c:pt>
                <c:pt idx="1995">
                  <c:v>578.64700000000005</c:v>
                </c:pt>
                <c:pt idx="1996">
                  <c:v>577.08500000000004</c:v>
                </c:pt>
                <c:pt idx="1997">
                  <c:v>575.52300000000002</c:v>
                </c:pt>
                <c:pt idx="1998">
                  <c:v>573.96100000000001</c:v>
                </c:pt>
                <c:pt idx="1999">
                  <c:v>572.39800000000002</c:v>
                </c:pt>
                <c:pt idx="2000">
                  <c:v>570.83500000000004</c:v>
                </c:pt>
                <c:pt idx="2001">
                  <c:v>569.27200000000005</c:v>
                </c:pt>
                <c:pt idx="2002">
                  <c:v>567.70899999999995</c:v>
                </c:pt>
                <c:pt idx="2003">
                  <c:v>566.14499999999998</c:v>
                </c:pt>
                <c:pt idx="2004">
                  <c:v>564.58100000000002</c:v>
                </c:pt>
                <c:pt idx="2005">
                  <c:v>563.01700000000005</c:v>
                </c:pt>
                <c:pt idx="2006">
                  <c:v>561.452</c:v>
                </c:pt>
                <c:pt idx="2007">
                  <c:v>559.88699999999994</c:v>
                </c:pt>
                <c:pt idx="2008">
                  <c:v>558.322</c:v>
                </c:pt>
                <c:pt idx="2009">
                  <c:v>556.75599999999997</c:v>
                </c:pt>
                <c:pt idx="2010">
                  <c:v>555.19100000000003</c:v>
                </c:pt>
                <c:pt idx="2011">
                  <c:v>553.62400000000002</c:v>
                </c:pt>
                <c:pt idx="2012">
                  <c:v>552.05799999999999</c:v>
                </c:pt>
                <c:pt idx="2013">
                  <c:v>550.49099999999999</c:v>
                </c:pt>
                <c:pt idx="2014">
                  <c:v>548.92399999999998</c:v>
                </c:pt>
                <c:pt idx="2015">
                  <c:v>547.35699999999997</c:v>
                </c:pt>
                <c:pt idx="2016">
                  <c:v>545.79</c:v>
                </c:pt>
                <c:pt idx="2017">
                  <c:v>544.22199999999998</c:v>
                </c:pt>
                <c:pt idx="2018">
                  <c:v>542.654</c:v>
                </c:pt>
                <c:pt idx="2019">
                  <c:v>541.08500000000004</c:v>
                </c:pt>
                <c:pt idx="2020">
                  <c:v>539.51700000000005</c:v>
                </c:pt>
                <c:pt idx="2021">
                  <c:v>537.94799999999998</c:v>
                </c:pt>
                <c:pt idx="2022">
                  <c:v>536.37800000000004</c:v>
                </c:pt>
                <c:pt idx="2023">
                  <c:v>534.80899999999997</c:v>
                </c:pt>
                <c:pt idx="2024">
                  <c:v>533.23900000000003</c:v>
                </c:pt>
                <c:pt idx="2025">
                  <c:v>531.66899999999998</c:v>
                </c:pt>
                <c:pt idx="2026">
                  <c:v>530.09799999999996</c:v>
                </c:pt>
                <c:pt idx="2027">
                  <c:v>528.52700000000004</c:v>
                </c:pt>
                <c:pt idx="2028">
                  <c:v>526.95600000000002</c:v>
                </c:pt>
                <c:pt idx="2029">
                  <c:v>525.38499999999999</c:v>
                </c:pt>
                <c:pt idx="2030">
                  <c:v>523.81299999999999</c:v>
                </c:pt>
                <c:pt idx="2031">
                  <c:v>522.24199999999996</c:v>
                </c:pt>
                <c:pt idx="2032">
                  <c:v>520.66899999999998</c:v>
                </c:pt>
                <c:pt idx="2033">
                  <c:v>519.09699999999998</c:v>
                </c:pt>
                <c:pt idx="2034">
                  <c:v>517.524</c:v>
                </c:pt>
                <c:pt idx="2035">
                  <c:v>515.95100000000002</c:v>
                </c:pt>
                <c:pt idx="2036">
                  <c:v>514.37699999999995</c:v>
                </c:pt>
                <c:pt idx="2037">
                  <c:v>512.80399999999997</c:v>
                </c:pt>
                <c:pt idx="2038">
                  <c:v>511.23</c:v>
                </c:pt>
                <c:pt idx="2039">
                  <c:v>509.65600000000001</c:v>
                </c:pt>
                <c:pt idx="2040">
                  <c:v>508.08100000000002</c:v>
                </c:pt>
                <c:pt idx="2041">
                  <c:v>506.50599999999997</c:v>
                </c:pt>
                <c:pt idx="2042">
                  <c:v>504.93099999999998</c:v>
                </c:pt>
                <c:pt idx="2043">
                  <c:v>503.35599999999999</c:v>
                </c:pt>
                <c:pt idx="2044">
                  <c:v>501.78</c:v>
                </c:pt>
                <c:pt idx="2045">
                  <c:v>500.20400000000001</c:v>
                </c:pt>
                <c:pt idx="2046">
                  <c:v>498.62700000000001</c:v>
                </c:pt>
                <c:pt idx="2047">
                  <c:v>497.05099999999999</c:v>
                </c:pt>
                <c:pt idx="2048">
                  <c:v>495.47399999999999</c:v>
                </c:pt>
                <c:pt idx="2049">
                  <c:v>493.89699999999999</c:v>
                </c:pt>
                <c:pt idx="2050">
                  <c:v>492.31900000000002</c:v>
                </c:pt>
                <c:pt idx="2051">
                  <c:v>490.74099999999999</c:v>
                </c:pt>
                <c:pt idx="2052">
                  <c:v>489.16300000000001</c:v>
                </c:pt>
                <c:pt idx="2053">
                  <c:v>487.58499999999998</c:v>
                </c:pt>
                <c:pt idx="2054">
                  <c:v>486.00599999999997</c:v>
                </c:pt>
                <c:pt idx="2055">
                  <c:v>484.42700000000002</c:v>
                </c:pt>
                <c:pt idx="2056">
                  <c:v>482.84800000000001</c:v>
                </c:pt>
                <c:pt idx="2057">
                  <c:v>481.26799999999997</c:v>
                </c:pt>
                <c:pt idx="2058">
                  <c:v>479.68799999999999</c:v>
                </c:pt>
                <c:pt idx="2059">
                  <c:v>478.108</c:v>
                </c:pt>
                <c:pt idx="2060">
                  <c:v>476.52800000000002</c:v>
                </c:pt>
                <c:pt idx="2061">
                  <c:v>474.947</c:v>
                </c:pt>
                <c:pt idx="2062">
                  <c:v>473.36599999999999</c:v>
                </c:pt>
                <c:pt idx="2063">
                  <c:v>471.78500000000003</c:v>
                </c:pt>
                <c:pt idx="2064">
                  <c:v>470.20299999999997</c:v>
                </c:pt>
                <c:pt idx="2065">
                  <c:v>468.62099999999998</c:v>
                </c:pt>
                <c:pt idx="2066">
                  <c:v>467.03899999999999</c:v>
                </c:pt>
                <c:pt idx="2067">
                  <c:v>465.45600000000002</c:v>
                </c:pt>
                <c:pt idx="2068">
                  <c:v>463.87400000000002</c:v>
                </c:pt>
                <c:pt idx="2069">
                  <c:v>462.29</c:v>
                </c:pt>
                <c:pt idx="2070">
                  <c:v>460.70699999999999</c:v>
                </c:pt>
                <c:pt idx="2071">
                  <c:v>459.12299999999999</c:v>
                </c:pt>
                <c:pt idx="2072">
                  <c:v>457.53899999999999</c:v>
                </c:pt>
                <c:pt idx="2073">
                  <c:v>455.95499999999998</c:v>
                </c:pt>
                <c:pt idx="2074">
                  <c:v>454.37</c:v>
                </c:pt>
                <c:pt idx="2075">
                  <c:v>452.786</c:v>
                </c:pt>
                <c:pt idx="2076">
                  <c:v>451.2</c:v>
                </c:pt>
                <c:pt idx="2077">
                  <c:v>449.61500000000001</c:v>
                </c:pt>
                <c:pt idx="2078">
                  <c:v>448.029</c:v>
                </c:pt>
                <c:pt idx="2079">
                  <c:v>446.44299999999998</c:v>
                </c:pt>
                <c:pt idx="2080">
                  <c:v>444.85700000000003</c:v>
                </c:pt>
                <c:pt idx="2081">
                  <c:v>443.27</c:v>
                </c:pt>
                <c:pt idx="2082">
                  <c:v>441.68299999999999</c:v>
                </c:pt>
                <c:pt idx="2083">
                  <c:v>440.096</c:v>
                </c:pt>
                <c:pt idx="2084">
                  <c:v>438.50799999999998</c:v>
                </c:pt>
                <c:pt idx="2085">
                  <c:v>436.92</c:v>
                </c:pt>
                <c:pt idx="2086">
                  <c:v>435.33199999999999</c:v>
                </c:pt>
                <c:pt idx="2087">
                  <c:v>433.74400000000003</c:v>
                </c:pt>
                <c:pt idx="2088">
                  <c:v>432.15499999999997</c:v>
                </c:pt>
                <c:pt idx="2089">
                  <c:v>430.56599999999997</c:v>
                </c:pt>
                <c:pt idx="2090">
                  <c:v>428.97699999999998</c:v>
                </c:pt>
                <c:pt idx="2091">
                  <c:v>427.387</c:v>
                </c:pt>
                <c:pt idx="2092">
                  <c:v>425.79700000000003</c:v>
                </c:pt>
                <c:pt idx="2093">
                  <c:v>424.20699999999999</c:v>
                </c:pt>
                <c:pt idx="2094">
                  <c:v>422.61599999999999</c:v>
                </c:pt>
                <c:pt idx="2095">
                  <c:v>421.02499999999998</c:v>
                </c:pt>
                <c:pt idx="2096">
                  <c:v>419.43400000000003</c:v>
                </c:pt>
                <c:pt idx="2097">
                  <c:v>417.84300000000002</c:v>
                </c:pt>
                <c:pt idx="2098">
                  <c:v>416.25099999999998</c:v>
                </c:pt>
                <c:pt idx="2099">
                  <c:v>414.65899999999999</c:v>
                </c:pt>
                <c:pt idx="2100">
                  <c:v>413.06700000000001</c:v>
                </c:pt>
                <c:pt idx="2101">
                  <c:v>411.47399999999999</c:v>
                </c:pt>
                <c:pt idx="2102">
                  <c:v>409.88099999999997</c:v>
                </c:pt>
                <c:pt idx="2103">
                  <c:v>408.28800000000001</c:v>
                </c:pt>
                <c:pt idx="2104">
                  <c:v>406.69400000000002</c:v>
                </c:pt>
                <c:pt idx="2105">
                  <c:v>405.101</c:v>
                </c:pt>
                <c:pt idx="2106">
                  <c:v>403.50599999999997</c:v>
                </c:pt>
                <c:pt idx="2107">
                  <c:v>401.91199999999998</c:v>
                </c:pt>
                <c:pt idx="2108">
                  <c:v>400.31700000000001</c:v>
                </c:pt>
                <c:pt idx="2109">
                  <c:v>398.72199999999998</c:v>
                </c:pt>
                <c:pt idx="2110">
                  <c:v>397.12700000000001</c:v>
                </c:pt>
                <c:pt idx="2111">
                  <c:v>395.53100000000001</c:v>
                </c:pt>
                <c:pt idx="2112">
                  <c:v>393.935</c:v>
                </c:pt>
                <c:pt idx="2113">
                  <c:v>392.339</c:v>
                </c:pt>
                <c:pt idx="2114">
                  <c:v>390.74299999999999</c:v>
                </c:pt>
                <c:pt idx="2115">
                  <c:v>389.14600000000002</c:v>
                </c:pt>
                <c:pt idx="2116">
                  <c:v>387.54899999999998</c:v>
                </c:pt>
                <c:pt idx="2117">
                  <c:v>385.95100000000002</c:v>
                </c:pt>
                <c:pt idx="2118">
                  <c:v>384.35399999999998</c:v>
                </c:pt>
                <c:pt idx="2119">
                  <c:v>382.75599999999997</c:v>
                </c:pt>
                <c:pt idx="2120">
                  <c:v>381.15699999999998</c:v>
                </c:pt>
                <c:pt idx="2121">
                  <c:v>379.55900000000003</c:v>
                </c:pt>
                <c:pt idx="2122">
                  <c:v>377.96</c:v>
                </c:pt>
                <c:pt idx="2123">
                  <c:v>376.36099999999999</c:v>
                </c:pt>
                <c:pt idx="2124">
                  <c:v>374.76100000000002</c:v>
                </c:pt>
                <c:pt idx="2125">
                  <c:v>373.161</c:v>
                </c:pt>
                <c:pt idx="2126">
                  <c:v>371.56099999999998</c:v>
                </c:pt>
                <c:pt idx="2127">
                  <c:v>369.96100000000001</c:v>
                </c:pt>
                <c:pt idx="2128">
                  <c:v>368.36</c:v>
                </c:pt>
                <c:pt idx="2129">
                  <c:v>366.75900000000001</c:v>
                </c:pt>
                <c:pt idx="2130">
                  <c:v>365.15800000000002</c:v>
                </c:pt>
                <c:pt idx="2131">
                  <c:v>363.55599999999998</c:v>
                </c:pt>
                <c:pt idx="2132">
                  <c:v>361.95400000000001</c:v>
                </c:pt>
                <c:pt idx="2133">
                  <c:v>360.35199999999998</c:v>
                </c:pt>
                <c:pt idx="2134">
                  <c:v>358.74900000000002</c:v>
                </c:pt>
                <c:pt idx="2135">
                  <c:v>357.14699999999999</c:v>
                </c:pt>
                <c:pt idx="2136">
                  <c:v>355.54300000000001</c:v>
                </c:pt>
                <c:pt idx="2137">
                  <c:v>353.94</c:v>
                </c:pt>
                <c:pt idx="2138">
                  <c:v>352.33600000000001</c:v>
                </c:pt>
                <c:pt idx="2139">
                  <c:v>350.73200000000003</c:v>
                </c:pt>
                <c:pt idx="2140">
                  <c:v>349.12799999999999</c:v>
                </c:pt>
                <c:pt idx="2141">
                  <c:v>347.52300000000002</c:v>
                </c:pt>
                <c:pt idx="2142">
                  <c:v>345.91800000000001</c:v>
                </c:pt>
                <c:pt idx="2143">
                  <c:v>344.31299999999999</c:v>
                </c:pt>
                <c:pt idx="2144">
                  <c:v>342.70800000000003</c:v>
                </c:pt>
                <c:pt idx="2145">
                  <c:v>341.10199999999998</c:v>
                </c:pt>
                <c:pt idx="2146">
                  <c:v>339.49599999999998</c:v>
                </c:pt>
                <c:pt idx="2147">
                  <c:v>337.88900000000001</c:v>
                </c:pt>
                <c:pt idx="2148">
                  <c:v>336.28199999999998</c:v>
                </c:pt>
                <c:pt idx="2149">
                  <c:v>334.67500000000001</c:v>
                </c:pt>
                <c:pt idx="2150">
                  <c:v>333.06799999999998</c:v>
                </c:pt>
                <c:pt idx="2151">
                  <c:v>331.46</c:v>
                </c:pt>
                <c:pt idx="2152">
                  <c:v>329.85300000000001</c:v>
                </c:pt>
                <c:pt idx="2153">
                  <c:v>328.24400000000003</c:v>
                </c:pt>
                <c:pt idx="2154">
                  <c:v>326.63600000000002</c:v>
                </c:pt>
                <c:pt idx="2155">
                  <c:v>325.02699999999999</c:v>
                </c:pt>
                <c:pt idx="2156">
                  <c:v>323.41800000000001</c:v>
                </c:pt>
                <c:pt idx="2157">
                  <c:v>321.80799999999999</c:v>
                </c:pt>
                <c:pt idx="2158">
                  <c:v>320.19799999999998</c:v>
                </c:pt>
                <c:pt idx="2159">
                  <c:v>318.58800000000002</c:v>
                </c:pt>
                <c:pt idx="2160">
                  <c:v>316.97800000000001</c:v>
                </c:pt>
                <c:pt idx="2161">
                  <c:v>315.36700000000002</c:v>
                </c:pt>
                <c:pt idx="2162">
                  <c:v>313.75599999999997</c:v>
                </c:pt>
                <c:pt idx="2163">
                  <c:v>312.14499999999998</c:v>
                </c:pt>
                <c:pt idx="2164">
                  <c:v>310.53300000000002</c:v>
                </c:pt>
                <c:pt idx="2165">
                  <c:v>308.92200000000003</c:v>
                </c:pt>
                <c:pt idx="2166">
                  <c:v>307.30900000000003</c:v>
                </c:pt>
                <c:pt idx="2167">
                  <c:v>305.697</c:v>
                </c:pt>
                <c:pt idx="2168">
                  <c:v>304.084</c:v>
                </c:pt>
                <c:pt idx="2169">
                  <c:v>302.471</c:v>
                </c:pt>
                <c:pt idx="2170">
                  <c:v>300.858</c:v>
                </c:pt>
                <c:pt idx="2171">
                  <c:v>299.24400000000003</c:v>
                </c:pt>
                <c:pt idx="2172">
                  <c:v>297.63</c:v>
                </c:pt>
                <c:pt idx="2173">
                  <c:v>296.01600000000002</c:v>
                </c:pt>
                <c:pt idx="2174">
                  <c:v>294.40100000000001</c:v>
                </c:pt>
                <c:pt idx="2175">
                  <c:v>292.786</c:v>
                </c:pt>
                <c:pt idx="2176">
                  <c:v>291.17099999999999</c:v>
                </c:pt>
                <c:pt idx="2177">
                  <c:v>289.55500000000001</c:v>
                </c:pt>
                <c:pt idx="2178">
                  <c:v>287.93900000000002</c:v>
                </c:pt>
                <c:pt idx="2179">
                  <c:v>286.32299999999998</c:v>
                </c:pt>
                <c:pt idx="2180">
                  <c:v>284.70699999999999</c:v>
                </c:pt>
                <c:pt idx="2181">
                  <c:v>283.08999999999997</c:v>
                </c:pt>
                <c:pt idx="2182">
                  <c:v>281.47300000000001</c:v>
                </c:pt>
                <c:pt idx="2183">
                  <c:v>279.85599999999999</c:v>
                </c:pt>
                <c:pt idx="2184">
                  <c:v>278.238</c:v>
                </c:pt>
                <c:pt idx="2185">
                  <c:v>276.62</c:v>
                </c:pt>
                <c:pt idx="2186">
                  <c:v>275.00200000000001</c:v>
                </c:pt>
                <c:pt idx="2187">
                  <c:v>273.38299999999998</c:v>
                </c:pt>
                <c:pt idx="2188">
                  <c:v>271.76400000000001</c:v>
                </c:pt>
                <c:pt idx="2189">
                  <c:v>270.14499999999998</c:v>
                </c:pt>
                <c:pt idx="2190">
                  <c:v>268.52499999999998</c:v>
                </c:pt>
                <c:pt idx="2191">
                  <c:v>266.90600000000001</c:v>
                </c:pt>
                <c:pt idx="2192">
                  <c:v>265.28500000000003</c:v>
                </c:pt>
                <c:pt idx="2193">
                  <c:v>263.66500000000002</c:v>
                </c:pt>
                <c:pt idx="2194">
                  <c:v>262.04399999999998</c:v>
                </c:pt>
                <c:pt idx="2195">
                  <c:v>260.423</c:v>
                </c:pt>
                <c:pt idx="2196">
                  <c:v>258.80200000000002</c:v>
                </c:pt>
                <c:pt idx="2197">
                  <c:v>257.18</c:v>
                </c:pt>
                <c:pt idx="2198">
                  <c:v>255.55799999999999</c:v>
                </c:pt>
                <c:pt idx="2199">
                  <c:v>253.93600000000001</c:v>
                </c:pt>
                <c:pt idx="2200">
                  <c:v>252.31399999999999</c:v>
                </c:pt>
                <c:pt idx="2201">
                  <c:v>250.691</c:v>
                </c:pt>
                <c:pt idx="2202">
                  <c:v>249.06700000000001</c:v>
                </c:pt>
                <c:pt idx="2203">
                  <c:v>247.44399999999999</c:v>
                </c:pt>
                <c:pt idx="2204">
                  <c:v>245.82</c:v>
                </c:pt>
                <c:pt idx="2205">
                  <c:v>244.196</c:v>
                </c:pt>
                <c:pt idx="2206">
                  <c:v>242.572</c:v>
                </c:pt>
                <c:pt idx="2207">
                  <c:v>240.947</c:v>
                </c:pt>
                <c:pt idx="2208">
                  <c:v>239.322</c:v>
                </c:pt>
                <c:pt idx="2209">
                  <c:v>237.697</c:v>
                </c:pt>
                <c:pt idx="2210">
                  <c:v>236.071</c:v>
                </c:pt>
                <c:pt idx="2211">
                  <c:v>234.44499999999999</c:v>
                </c:pt>
                <c:pt idx="2212">
                  <c:v>232.81899999999999</c:v>
                </c:pt>
                <c:pt idx="2213">
                  <c:v>231.19200000000001</c:v>
                </c:pt>
                <c:pt idx="2214">
                  <c:v>229.565</c:v>
                </c:pt>
                <c:pt idx="2215">
                  <c:v>227.93799999999999</c:v>
                </c:pt>
                <c:pt idx="2216">
                  <c:v>226.31100000000001</c:v>
                </c:pt>
                <c:pt idx="2217">
                  <c:v>224.68299999999999</c:v>
                </c:pt>
                <c:pt idx="2218">
                  <c:v>223.05500000000001</c:v>
                </c:pt>
                <c:pt idx="2219">
                  <c:v>221.42599999999999</c:v>
                </c:pt>
                <c:pt idx="2220">
                  <c:v>219.798</c:v>
                </c:pt>
                <c:pt idx="2221">
                  <c:v>218.16900000000001</c:v>
                </c:pt>
                <c:pt idx="2222">
                  <c:v>216.53899999999999</c:v>
                </c:pt>
                <c:pt idx="2223">
                  <c:v>214.91</c:v>
                </c:pt>
                <c:pt idx="2224">
                  <c:v>213.28</c:v>
                </c:pt>
                <c:pt idx="2225">
                  <c:v>211.65</c:v>
                </c:pt>
                <c:pt idx="2226">
                  <c:v>210.01900000000001</c:v>
                </c:pt>
                <c:pt idx="2227">
                  <c:v>208.38800000000001</c:v>
                </c:pt>
                <c:pt idx="2228">
                  <c:v>206.75700000000001</c:v>
                </c:pt>
                <c:pt idx="2229">
                  <c:v>205.125</c:v>
                </c:pt>
                <c:pt idx="2230">
                  <c:v>203.494</c:v>
                </c:pt>
                <c:pt idx="2231">
                  <c:v>201.86199999999999</c:v>
                </c:pt>
                <c:pt idx="2232">
                  <c:v>200.22900000000001</c:v>
                </c:pt>
                <c:pt idx="2233">
                  <c:v>198.596</c:v>
                </c:pt>
                <c:pt idx="2234">
                  <c:v>196.96299999999999</c:v>
                </c:pt>
                <c:pt idx="2235">
                  <c:v>195.33</c:v>
                </c:pt>
                <c:pt idx="2236">
                  <c:v>193.696</c:v>
                </c:pt>
                <c:pt idx="2237">
                  <c:v>192.06200000000001</c:v>
                </c:pt>
                <c:pt idx="2238">
                  <c:v>190.428</c:v>
                </c:pt>
                <c:pt idx="2239">
                  <c:v>188.79400000000001</c:v>
                </c:pt>
                <c:pt idx="2240">
                  <c:v>187.15899999999999</c:v>
                </c:pt>
                <c:pt idx="2241">
                  <c:v>185.524</c:v>
                </c:pt>
                <c:pt idx="2242">
                  <c:v>183.88800000000001</c:v>
                </c:pt>
                <c:pt idx="2243">
                  <c:v>182.25200000000001</c:v>
                </c:pt>
                <c:pt idx="2244">
                  <c:v>180.61600000000001</c:v>
                </c:pt>
                <c:pt idx="2245">
                  <c:v>178.98</c:v>
                </c:pt>
                <c:pt idx="2246">
                  <c:v>177.34299999999999</c:v>
                </c:pt>
                <c:pt idx="2247">
                  <c:v>175.70599999999999</c:v>
                </c:pt>
                <c:pt idx="2248">
                  <c:v>174.06800000000001</c:v>
                </c:pt>
                <c:pt idx="2249">
                  <c:v>172.43100000000001</c:v>
                </c:pt>
                <c:pt idx="2250">
                  <c:v>170.79300000000001</c:v>
                </c:pt>
                <c:pt idx="2251">
                  <c:v>169.155</c:v>
                </c:pt>
                <c:pt idx="2252">
                  <c:v>167.51599999999999</c:v>
                </c:pt>
                <c:pt idx="2253">
                  <c:v>165.87700000000001</c:v>
                </c:pt>
                <c:pt idx="2254">
                  <c:v>164.238</c:v>
                </c:pt>
                <c:pt idx="2255">
                  <c:v>162.59800000000001</c:v>
                </c:pt>
                <c:pt idx="2256">
                  <c:v>160.958</c:v>
                </c:pt>
                <c:pt idx="2257">
                  <c:v>159.31800000000001</c:v>
                </c:pt>
                <c:pt idx="2258">
                  <c:v>157.678</c:v>
                </c:pt>
                <c:pt idx="2259">
                  <c:v>156.03700000000001</c:v>
                </c:pt>
                <c:pt idx="2260">
                  <c:v>154.39599999999999</c:v>
                </c:pt>
                <c:pt idx="2261">
                  <c:v>152.75399999999999</c:v>
                </c:pt>
                <c:pt idx="2262">
                  <c:v>151.113</c:v>
                </c:pt>
                <c:pt idx="2263">
                  <c:v>149.471</c:v>
                </c:pt>
                <c:pt idx="2264">
                  <c:v>147.828</c:v>
                </c:pt>
                <c:pt idx="2265">
                  <c:v>146.18600000000001</c:v>
                </c:pt>
                <c:pt idx="2266">
                  <c:v>144.54300000000001</c:v>
                </c:pt>
                <c:pt idx="2267">
                  <c:v>142.899</c:v>
                </c:pt>
                <c:pt idx="2268">
                  <c:v>141.256</c:v>
                </c:pt>
                <c:pt idx="2269">
                  <c:v>139.61199999999999</c:v>
                </c:pt>
                <c:pt idx="2270">
                  <c:v>137.96799999999999</c:v>
                </c:pt>
                <c:pt idx="2271">
                  <c:v>136.32300000000001</c:v>
                </c:pt>
                <c:pt idx="2272">
                  <c:v>134.678</c:v>
                </c:pt>
                <c:pt idx="2273">
                  <c:v>133.03299999999999</c:v>
                </c:pt>
                <c:pt idx="2274">
                  <c:v>131.38800000000001</c:v>
                </c:pt>
                <c:pt idx="2275">
                  <c:v>129.74199999999999</c:v>
                </c:pt>
                <c:pt idx="2276">
                  <c:v>128.096</c:v>
                </c:pt>
                <c:pt idx="2277">
                  <c:v>126.449</c:v>
                </c:pt>
                <c:pt idx="2278">
                  <c:v>124.803</c:v>
                </c:pt>
                <c:pt idx="2279">
                  <c:v>123.15600000000001</c:v>
                </c:pt>
                <c:pt idx="2280">
                  <c:v>121.508</c:v>
                </c:pt>
                <c:pt idx="2281">
                  <c:v>119.861</c:v>
                </c:pt>
                <c:pt idx="2282">
                  <c:v>118.21299999999999</c:v>
                </c:pt>
                <c:pt idx="2283">
                  <c:v>116.56399999999999</c:v>
                </c:pt>
                <c:pt idx="2284">
                  <c:v>114.916</c:v>
                </c:pt>
                <c:pt idx="2285">
                  <c:v>113.267</c:v>
                </c:pt>
                <c:pt idx="2286">
                  <c:v>111.61799999999999</c:v>
                </c:pt>
                <c:pt idx="2287">
                  <c:v>109.968</c:v>
                </c:pt>
                <c:pt idx="2288">
                  <c:v>108.318</c:v>
                </c:pt>
                <c:pt idx="2289">
                  <c:v>106.66800000000001</c:v>
                </c:pt>
                <c:pt idx="2290">
                  <c:v>105.018</c:v>
                </c:pt>
                <c:pt idx="2291">
                  <c:v>103.367</c:v>
                </c:pt>
                <c:pt idx="2292">
                  <c:v>101.71599999999999</c:v>
                </c:pt>
              </c:numCache>
            </c:numRef>
          </c:xVal>
          <c:yVal>
            <c:numRef>
              <c:f>'D4 vs Si'!$G$2:$G$2297</c:f>
              <c:numCache>
                <c:formatCode>General</c:formatCode>
                <c:ptCount val="2296"/>
                <c:pt idx="0">
                  <c:v>147.09700000000001</c:v>
                </c:pt>
                <c:pt idx="1">
                  <c:v>133.51900000000001</c:v>
                </c:pt>
                <c:pt idx="2">
                  <c:v>151.59800000000001</c:v>
                </c:pt>
                <c:pt idx="3">
                  <c:v>117.639</c:v>
                </c:pt>
                <c:pt idx="4">
                  <c:v>137.977</c:v>
                </c:pt>
                <c:pt idx="5">
                  <c:v>142.47800000000001</c:v>
                </c:pt>
                <c:pt idx="6">
                  <c:v>142.45500000000001</c:v>
                </c:pt>
                <c:pt idx="7">
                  <c:v>122.084</c:v>
                </c:pt>
                <c:pt idx="8">
                  <c:v>131.10599999999999</c:v>
                </c:pt>
                <c:pt idx="9">
                  <c:v>128.82499999999999</c:v>
                </c:pt>
                <c:pt idx="10">
                  <c:v>103.947</c:v>
                </c:pt>
                <c:pt idx="11">
                  <c:v>144.59800000000001</c:v>
                </c:pt>
                <c:pt idx="12">
                  <c:v>128.762</c:v>
                </c:pt>
                <c:pt idx="13">
                  <c:v>133.25800000000001</c:v>
                </c:pt>
                <c:pt idx="14">
                  <c:v>117.429</c:v>
                </c:pt>
                <c:pt idx="15">
                  <c:v>135.47200000000001</c:v>
                </c:pt>
                <c:pt idx="16">
                  <c:v>106.10299999999999</c:v>
                </c:pt>
                <c:pt idx="17">
                  <c:v>133.17099999999999</c:v>
                </c:pt>
                <c:pt idx="18">
                  <c:v>139.91999999999999</c:v>
                </c:pt>
                <c:pt idx="19">
                  <c:v>117.333</c:v>
                </c:pt>
                <c:pt idx="20">
                  <c:v>108.29</c:v>
                </c:pt>
                <c:pt idx="21">
                  <c:v>119.55</c:v>
                </c:pt>
                <c:pt idx="22">
                  <c:v>117.276</c:v>
                </c:pt>
                <c:pt idx="23">
                  <c:v>133.041</c:v>
                </c:pt>
                <c:pt idx="24">
                  <c:v>135.274</c:v>
                </c:pt>
                <c:pt idx="25">
                  <c:v>114.964</c:v>
                </c:pt>
                <c:pt idx="26">
                  <c:v>110.438</c:v>
                </c:pt>
                <c:pt idx="27">
                  <c:v>144.22200000000001</c:v>
                </c:pt>
                <c:pt idx="28">
                  <c:v>132.93299999999999</c:v>
                </c:pt>
                <c:pt idx="29">
                  <c:v>135.16399999999999</c:v>
                </c:pt>
                <c:pt idx="30">
                  <c:v>94.599199999999996</c:v>
                </c:pt>
                <c:pt idx="31">
                  <c:v>130.61600000000001</c:v>
                </c:pt>
                <c:pt idx="32">
                  <c:v>108.078</c:v>
                </c:pt>
                <c:pt idx="33">
                  <c:v>130.57300000000001</c:v>
                </c:pt>
                <c:pt idx="34">
                  <c:v>139.55500000000001</c:v>
                </c:pt>
                <c:pt idx="35">
                  <c:v>130.53100000000001</c:v>
                </c:pt>
                <c:pt idx="36">
                  <c:v>114.758</c:v>
                </c:pt>
                <c:pt idx="37">
                  <c:v>114.739</c:v>
                </c:pt>
                <c:pt idx="38">
                  <c:v>116.97</c:v>
                </c:pt>
                <c:pt idx="39">
                  <c:v>112.453</c:v>
                </c:pt>
                <c:pt idx="40">
                  <c:v>137.16999999999999</c:v>
                </c:pt>
                <c:pt idx="41">
                  <c:v>116.913</c:v>
                </c:pt>
                <c:pt idx="42">
                  <c:v>139.37299999999999</c:v>
                </c:pt>
                <c:pt idx="43">
                  <c:v>123.61799999999999</c:v>
                </c:pt>
                <c:pt idx="44">
                  <c:v>121.35</c:v>
                </c:pt>
                <c:pt idx="45">
                  <c:v>119.084</c:v>
                </c:pt>
                <c:pt idx="46">
                  <c:v>125.804</c:v>
                </c:pt>
                <c:pt idx="47">
                  <c:v>132.52099999999999</c:v>
                </c:pt>
                <c:pt idx="48">
                  <c:v>132.5</c:v>
                </c:pt>
                <c:pt idx="49">
                  <c:v>132.47800000000001</c:v>
                </c:pt>
                <c:pt idx="50">
                  <c:v>112.251</c:v>
                </c:pt>
                <c:pt idx="51">
                  <c:v>141.41399999999999</c:v>
                </c:pt>
                <c:pt idx="52">
                  <c:v>112.215</c:v>
                </c:pt>
                <c:pt idx="53">
                  <c:v>116.684</c:v>
                </c:pt>
                <c:pt idx="54">
                  <c:v>127.883</c:v>
                </c:pt>
                <c:pt idx="55">
                  <c:v>118.889</c:v>
                </c:pt>
                <c:pt idx="56">
                  <c:v>107.65600000000001</c:v>
                </c:pt>
                <c:pt idx="57">
                  <c:v>141.27500000000001</c:v>
                </c:pt>
                <c:pt idx="58">
                  <c:v>136.768</c:v>
                </c:pt>
                <c:pt idx="59">
                  <c:v>121.053</c:v>
                </c:pt>
                <c:pt idx="60">
                  <c:v>138.965</c:v>
                </c:pt>
                <c:pt idx="61">
                  <c:v>123.255</c:v>
                </c:pt>
                <c:pt idx="62">
                  <c:v>143.40100000000001</c:v>
                </c:pt>
                <c:pt idx="63">
                  <c:v>138.89699999999999</c:v>
                </c:pt>
                <c:pt idx="64">
                  <c:v>136.63399999999999</c:v>
                </c:pt>
                <c:pt idx="65">
                  <c:v>111.977</c:v>
                </c:pt>
                <c:pt idx="66">
                  <c:v>123.154</c:v>
                </c:pt>
                <c:pt idx="67">
                  <c:v>120.895</c:v>
                </c:pt>
                <c:pt idx="68">
                  <c:v>116.399</c:v>
                </c:pt>
                <c:pt idx="69">
                  <c:v>118.61799999999999</c:v>
                </c:pt>
                <c:pt idx="70">
                  <c:v>116.361</c:v>
                </c:pt>
                <c:pt idx="71">
                  <c:v>140.953</c:v>
                </c:pt>
                <c:pt idx="72">
                  <c:v>111.849</c:v>
                </c:pt>
                <c:pt idx="73">
                  <c:v>125.25</c:v>
                </c:pt>
                <c:pt idx="74">
                  <c:v>131.93799999999999</c:v>
                </c:pt>
                <c:pt idx="75">
                  <c:v>116.26600000000001</c:v>
                </c:pt>
                <c:pt idx="76">
                  <c:v>96.127099999999999</c:v>
                </c:pt>
                <c:pt idx="77">
                  <c:v>140.81399999999999</c:v>
                </c:pt>
                <c:pt idx="78">
                  <c:v>113.974</c:v>
                </c:pt>
                <c:pt idx="79">
                  <c:v>122.893</c:v>
                </c:pt>
                <c:pt idx="80">
                  <c:v>105</c:v>
                </c:pt>
                <c:pt idx="81">
                  <c:v>125.087</c:v>
                </c:pt>
                <c:pt idx="82">
                  <c:v>111.666</c:v>
                </c:pt>
                <c:pt idx="83">
                  <c:v>129.512</c:v>
                </c:pt>
                <c:pt idx="84">
                  <c:v>133.95599999999999</c:v>
                </c:pt>
                <c:pt idx="85">
                  <c:v>104.91500000000001</c:v>
                </c:pt>
                <c:pt idx="86">
                  <c:v>109.361</c:v>
                </c:pt>
                <c:pt idx="87">
                  <c:v>120.501</c:v>
                </c:pt>
                <c:pt idx="88">
                  <c:v>136.09899999999999</c:v>
                </c:pt>
                <c:pt idx="89">
                  <c:v>151.69200000000001</c:v>
                </c:pt>
                <c:pt idx="90">
                  <c:v>113.751</c:v>
                </c:pt>
                <c:pt idx="91">
                  <c:v>133.80199999999999</c:v>
                </c:pt>
                <c:pt idx="92">
                  <c:v>129.321</c:v>
                </c:pt>
                <c:pt idx="93">
                  <c:v>124.84099999999999</c:v>
                </c:pt>
                <c:pt idx="94">
                  <c:v>118.134</c:v>
                </c:pt>
                <c:pt idx="95">
                  <c:v>122.572</c:v>
                </c:pt>
                <c:pt idx="96">
                  <c:v>113.639</c:v>
                </c:pt>
                <c:pt idx="97">
                  <c:v>135.899</c:v>
                </c:pt>
                <c:pt idx="98">
                  <c:v>106.919</c:v>
                </c:pt>
                <c:pt idx="99">
                  <c:v>113.583</c:v>
                </c:pt>
                <c:pt idx="100">
                  <c:v>102.431</c:v>
                </c:pt>
                <c:pt idx="101">
                  <c:v>102.414</c:v>
                </c:pt>
                <c:pt idx="102">
                  <c:v>122.432</c:v>
                </c:pt>
                <c:pt idx="103">
                  <c:v>113.509</c:v>
                </c:pt>
                <c:pt idx="104">
                  <c:v>133.518</c:v>
                </c:pt>
                <c:pt idx="105">
                  <c:v>113.47199999999999</c:v>
                </c:pt>
                <c:pt idx="106">
                  <c:v>124.57599999999999</c:v>
                </c:pt>
                <c:pt idx="107">
                  <c:v>129.00399999999999</c:v>
                </c:pt>
                <c:pt idx="108">
                  <c:v>133.43100000000001</c:v>
                </c:pt>
                <c:pt idx="109">
                  <c:v>122.291</c:v>
                </c:pt>
                <c:pt idx="110">
                  <c:v>120.048</c:v>
                </c:pt>
                <c:pt idx="111">
                  <c:v>135.58799999999999</c:v>
                </c:pt>
                <c:pt idx="112">
                  <c:v>108.89700000000001</c:v>
                </c:pt>
                <c:pt idx="113">
                  <c:v>122.211</c:v>
                </c:pt>
                <c:pt idx="114">
                  <c:v>111.083</c:v>
                </c:pt>
                <c:pt idx="115">
                  <c:v>99.958200000000005</c:v>
                </c:pt>
                <c:pt idx="116">
                  <c:v>119.93</c:v>
                </c:pt>
                <c:pt idx="117">
                  <c:v>137.67500000000001</c:v>
                </c:pt>
                <c:pt idx="118">
                  <c:v>113.23</c:v>
                </c:pt>
                <c:pt idx="119">
                  <c:v>110.992</c:v>
                </c:pt>
                <c:pt idx="120">
                  <c:v>115.413</c:v>
                </c:pt>
                <c:pt idx="121">
                  <c:v>126.489</c:v>
                </c:pt>
                <c:pt idx="122">
                  <c:v>130.90600000000001</c:v>
                </c:pt>
                <c:pt idx="123">
                  <c:v>146.41300000000001</c:v>
                </c:pt>
                <c:pt idx="124">
                  <c:v>110.901</c:v>
                </c:pt>
                <c:pt idx="125">
                  <c:v>117.536</c:v>
                </c:pt>
                <c:pt idx="126">
                  <c:v>97.560900000000004</c:v>
                </c:pt>
                <c:pt idx="127">
                  <c:v>128.58199999999999</c:v>
                </c:pt>
                <c:pt idx="128">
                  <c:v>135.21100000000001</c:v>
                </c:pt>
                <c:pt idx="129">
                  <c:v>130.756</c:v>
                </c:pt>
                <c:pt idx="130">
                  <c:v>110.792</c:v>
                </c:pt>
                <c:pt idx="131">
                  <c:v>108.55800000000001</c:v>
                </c:pt>
                <c:pt idx="132">
                  <c:v>119.616</c:v>
                </c:pt>
                <c:pt idx="133">
                  <c:v>155.03200000000001</c:v>
                </c:pt>
                <c:pt idx="134">
                  <c:v>110.71899999999999</c:v>
                </c:pt>
                <c:pt idx="135">
                  <c:v>128.41300000000001</c:v>
                </c:pt>
                <c:pt idx="136">
                  <c:v>132.82</c:v>
                </c:pt>
                <c:pt idx="137">
                  <c:v>121.73099999999999</c:v>
                </c:pt>
                <c:pt idx="138">
                  <c:v>112.86</c:v>
                </c:pt>
                <c:pt idx="139">
                  <c:v>90.715400000000002</c:v>
                </c:pt>
                <c:pt idx="140">
                  <c:v>119.459</c:v>
                </c:pt>
                <c:pt idx="141">
                  <c:v>112.804</c:v>
                </c:pt>
                <c:pt idx="142">
                  <c:v>112.786</c:v>
                </c:pt>
                <c:pt idx="143">
                  <c:v>123.82299999999999</c:v>
                </c:pt>
                <c:pt idx="144">
                  <c:v>110.538</c:v>
                </c:pt>
                <c:pt idx="145">
                  <c:v>130.41300000000001</c:v>
                </c:pt>
                <c:pt idx="146">
                  <c:v>117.13200000000001</c:v>
                </c:pt>
                <c:pt idx="147">
                  <c:v>143.62799999999999</c:v>
                </c:pt>
                <c:pt idx="148">
                  <c:v>125.93</c:v>
                </c:pt>
                <c:pt idx="149">
                  <c:v>121.492</c:v>
                </c:pt>
                <c:pt idx="150">
                  <c:v>117.05500000000001</c:v>
                </c:pt>
                <c:pt idx="151">
                  <c:v>119.244</c:v>
                </c:pt>
                <c:pt idx="152">
                  <c:v>112.601</c:v>
                </c:pt>
                <c:pt idx="153">
                  <c:v>132.44999999999999</c:v>
                </c:pt>
                <c:pt idx="154">
                  <c:v>128.01400000000001</c:v>
                </c:pt>
                <c:pt idx="155">
                  <c:v>116.959</c:v>
                </c:pt>
                <c:pt idx="156">
                  <c:v>134.59100000000001</c:v>
                </c:pt>
                <c:pt idx="157">
                  <c:v>132.363</c:v>
                </c:pt>
                <c:pt idx="158">
                  <c:v>121.313</c:v>
                </c:pt>
                <c:pt idx="159">
                  <c:v>123.498</c:v>
                </c:pt>
                <c:pt idx="160">
                  <c:v>121.273</c:v>
                </c:pt>
                <c:pt idx="161">
                  <c:v>125.66200000000001</c:v>
                </c:pt>
                <c:pt idx="162">
                  <c:v>123.437</c:v>
                </c:pt>
                <c:pt idx="163">
                  <c:v>123.417</c:v>
                </c:pt>
                <c:pt idx="164">
                  <c:v>112.379</c:v>
                </c:pt>
                <c:pt idx="165">
                  <c:v>105.751</c:v>
                </c:pt>
                <c:pt idx="166">
                  <c:v>125.559</c:v>
                </c:pt>
                <c:pt idx="167">
                  <c:v>127.741</c:v>
                </c:pt>
                <c:pt idx="168">
                  <c:v>114.50700000000001</c:v>
                </c:pt>
                <c:pt idx="169">
                  <c:v>132.102</c:v>
                </c:pt>
                <c:pt idx="170">
                  <c:v>99.060199999999995</c:v>
                </c:pt>
                <c:pt idx="171">
                  <c:v>90.24</c:v>
                </c:pt>
                <c:pt idx="172">
                  <c:v>132.03700000000001</c:v>
                </c:pt>
                <c:pt idx="173">
                  <c:v>112.21299999999999</c:v>
                </c:pt>
                <c:pt idx="174">
                  <c:v>92.395399999999995</c:v>
                </c:pt>
                <c:pt idx="175">
                  <c:v>116.575</c:v>
                </c:pt>
                <c:pt idx="176">
                  <c:v>107.759</c:v>
                </c:pt>
                <c:pt idx="177">
                  <c:v>129.72999999999999</c:v>
                </c:pt>
                <c:pt idx="178">
                  <c:v>109.922</c:v>
                </c:pt>
                <c:pt idx="179">
                  <c:v>125.291</c:v>
                </c:pt>
                <c:pt idx="180">
                  <c:v>109.886</c:v>
                </c:pt>
                <c:pt idx="181">
                  <c:v>125.25</c:v>
                </c:pt>
                <c:pt idx="182">
                  <c:v>98.864999999999995</c:v>
                </c:pt>
                <c:pt idx="183">
                  <c:v>123.012</c:v>
                </c:pt>
                <c:pt idx="184">
                  <c:v>105.42100000000001</c:v>
                </c:pt>
                <c:pt idx="185">
                  <c:v>109.79600000000001</c:v>
                </c:pt>
                <c:pt idx="186">
                  <c:v>118.56</c:v>
                </c:pt>
                <c:pt idx="187">
                  <c:v>114.15</c:v>
                </c:pt>
                <c:pt idx="188">
                  <c:v>111.93600000000001</c:v>
                </c:pt>
                <c:pt idx="189">
                  <c:v>116.307</c:v>
                </c:pt>
                <c:pt idx="190">
                  <c:v>133.84100000000001</c:v>
                </c:pt>
                <c:pt idx="191">
                  <c:v>107.494</c:v>
                </c:pt>
                <c:pt idx="192">
                  <c:v>105.283</c:v>
                </c:pt>
                <c:pt idx="193">
                  <c:v>98.686199999999999</c:v>
                </c:pt>
                <c:pt idx="194">
                  <c:v>109.633</c:v>
                </c:pt>
                <c:pt idx="195">
                  <c:v>138.11500000000001</c:v>
                </c:pt>
                <c:pt idx="196">
                  <c:v>138.09200000000001</c:v>
                </c:pt>
                <c:pt idx="197">
                  <c:v>120.53700000000001</c:v>
                </c:pt>
                <c:pt idx="198">
                  <c:v>109.56100000000001</c:v>
                </c:pt>
                <c:pt idx="199">
                  <c:v>102.971</c:v>
                </c:pt>
                <c:pt idx="200">
                  <c:v>131.43</c:v>
                </c:pt>
                <c:pt idx="201">
                  <c:v>116.077</c:v>
                </c:pt>
                <c:pt idx="202">
                  <c:v>118.248</c:v>
                </c:pt>
                <c:pt idx="203">
                  <c:v>118.229</c:v>
                </c:pt>
                <c:pt idx="204">
                  <c:v>113.831</c:v>
                </c:pt>
                <c:pt idx="205">
                  <c:v>120.378</c:v>
                </c:pt>
                <c:pt idx="206">
                  <c:v>126.92400000000001</c:v>
                </c:pt>
                <c:pt idx="207">
                  <c:v>113.77500000000001</c:v>
                </c:pt>
                <c:pt idx="208">
                  <c:v>113.756</c:v>
                </c:pt>
                <c:pt idx="209">
                  <c:v>107.176</c:v>
                </c:pt>
                <c:pt idx="210">
                  <c:v>124.65300000000001</c:v>
                </c:pt>
                <c:pt idx="211">
                  <c:v>122.446</c:v>
                </c:pt>
                <c:pt idx="212">
                  <c:v>100.56399999999999</c:v>
                </c:pt>
                <c:pt idx="213">
                  <c:v>124.592</c:v>
                </c:pt>
                <c:pt idx="214">
                  <c:v>118.015</c:v>
                </c:pt>
                <c:pt idx="215">
                  <c:v>135.476</c:v>
                </c:pt>
                <c:pt idx="216">
                  <c:v>111.422</c:v>
                </c:pt>
                <c:pt idx="217">
                  <c:v>122.325</c:v>
                </c:pt>
                <c:pt idx="218">
                  <c:v>122.30500000000001</c:v>
                </c:pt>
                <c:pt idx="219">
                  <c:v>133.203</c:v>
                </c:pt>
                <c:pt idx="220">
                  <c:v>133.18100000000001</c:v>
                </c:pt>
                <c:pt idx="221">
                  <c:v>122.244</c:v>
                </c:pt>
                <c:pt idx="222">
                  <c:v>130.95500000000001</c:v>
                </c:pt>
                <c:pt idx="223">
                  <c:v>113.47499999999999</c:v>
                </c:pt>
                <c:pt idx="224">
                  <c:v>109.093</c:v>
                </c:pt>
                <c:pt idx="225">
                  <c:v>126.527</c:v>
                </c:pt>
                <c:pt idx="226">
                  <c:v>137.41200000000001</c:v>
                </c:pt>
                <c:pt idx="227">
                  <c:v>113.4</c:v>
                </c:pt>
                <c:pt idx="228">
                  <c:v>122.10299999999999</c:v>
                </c:pt>
                <c:pt idx="229">
                  <c:v>122.083</c:v>
                </c:pt>
                <c:pt idx="230">
                  <c:v>108.985</c:v>
                </c:pt>
                <c:pt idx="231">
                  <c:v>106.788</c:v>
                </c:pt>
                <c:pt idx="232">
                  <c:v>113.307</c:v>
                </c:pt>
                <c:pt idx="233">
                  <c:v>135.07400000000001</c:v>
                </c:pt>
                <c:pt idx="234">
                  <c:v>108.913</c:v>
                </c:pt>
                <c:pt idx="235">
                  <c:v>135.03</c:v>
                </c:pt>
                <c:pt idx="236">
                  <c:v>117.587</c:v>
                </c:pt>
                <c:pt idx="237">
                  <c:v>115.39100000000001</c:v>
                </c:pt>
                <c:pt idx="238">
                  <c:v>104.488</c:v>
                </c:pt>
                <c:pt idx="239">
                  <c:v>126.235</c:v>
                </c:pt>
                <c:pt idx="240">
                  <c:v>119.68600000000001</c:v>
                </c:pt>
                <c:pt idx="241">
                  <c:v>124.018</c:v>
                </c:pt>
                <c:pt idx="242">
                  <c:v>123.997</c:v>
                </c:pt>
                <c:pt idx="243">
                  <c:v>95.7012</c:v>
                </c:pt>
                <c:pt idx="244">
                  <c:v>91.336100000000002</c:v>
                </c:pt>
                <c:pt idx="245">
                  <c:v>102.193</c:v>
                </c:pt>
                <c:pt idx="246">
                  <c:v>93.479900000000001</c:v>
                </c:pt>
                <c:pt idx="247">
                  <c:v>102.15900000000001</c:v>
                </c:pt>
                <c:pt idx="248">
                  <c:v>108.66200000000001</c:v>
                </c:pt>
                <c:pt idx="249">
                  <c:v>99.952200000000005</c:v>
                </c:pt>
                <c:pt idx="250">
                  <c:v>136.869</c:v>
                </c:pt>
                <c:pt idx="251">
                  <c:v>125.985</c:v>
                </c:pt>
                <c:pt idx="252">
                  <c:v>104.246</c:v>
                </c:pt>
                <c:pt idx="253">
                  <c:v>86.857600000000005</c:v>
                </c:pt>
                <c:pt idx="254">
                  <c:v>99.869699999999995</c:v>
                </c:pt>
                <c:pt idx="255">
                  <c:v>130.24299999999999</c:v>
                </c:pt>
                <c:pt idx="256">
                  <c:v>93.325699999999998</c:v>
                </c:pt>
                <c:pt idx="257">
                  <c:v>101.99</c:v>
                </c:pt>
                <c:pt idx="258">
                  <c:v>110.652</c:v>
                </c:pt>
                <c:pt idx="259">
                  <c:v>123.649</c:v>
                </c:pt>
                <c:pt idx="260">
                  <c:v>123.629</c:v>
                </c:pt>
                <c:pt idx="261">
                  <c:v>110.59699999999999</c:v>
                </c:pt>
                <c:pt idx="262">
                  <c:v>134.429</c:v>
                </c:pt>
                <c:pt idx="263">
                  <c:v>99.721299999999999</c:v>
                </c:pt>
                <c:pt idx="264">
                  <c:v>110.542</c:v>
                </c:pt>
                <c:pt idx="265">
                  <c:v>97.521299999999997</c:v>
                </c:pt>
                <c:pt idx="266">
                  <c:v>121.34</c:v>
                </c:pt>
                <c:pt idx="267">
                  <c:v>116.98699999999999</c:v>
                </c:pt>
                <c:pt idx="268">
                  <c:v>106.137</c:v>
                </c:pt>
                <c:pt idx="269">
                  <c:v>136.44</c:v>
                </c:pt>
                <c:pt idx="270">
                  <c:v>119.09399999999999</c:v>
                </c:pt>
                <c:pt idx="271">
                  <c:v>129.899</c:v>
                </c:pt>
                <c:pt idx="272">
                  <c:v>136.37200000000001</c:v>
                </c:pt>
                <c:pt idx="273">
                  <c:v>123.364</c:v>
                </c:pt>
                <c:pt idx="274">
                  <c:v>119.015</c:v>
                </c:pt>
                <c:pt idx="275">
                  <c:v>90.869500000000002</c:v>
                </c:pt>
                <c:pt idx="276">
                  <c:v>129.792</c:v>
                </c:pt>
                <c:pt idx="277">
                  <c:v>114.631</c:v>
                </c:pt>
                <c:pt idx="278">
                  <c:v>112.449</c:v>
                </c:pt>
                <c:pt idx="279">
                  <c:v>118.917</c:v>
                </c:pt>
                <c:pt idx="280">
                  <c:v>103.765</c:v>
                </c:pt>
                <c:pt idx="281">
                  <c:v>118.878</c:v>
                </c:pt>
                <c:pt idx="282">
                  <c:v>125.34099999999999</c:v>
                </c:pt>
                <c:pt idx="283">
                  <c:v>116.678</c:v>
                </c:pt>
                <c:pt idx="284">
                  <c:v>116.658</c:v>
                </c:pt>
                <c:pt idx="285">
                  <c:v>110.15900000000001</c:v>
                </c:pt>
                <c:pt idx="286">
                  <c:v>123.099</c:v>
                </c:pt>
                <c:pt idx="287">
                  <c:v>129.55600000000001</c:v>
                </c:pt>
                <c:pt idx="288">
                  <c:v>107.946</c:v>
                </c:pt>
                <c:pt idx="289">
                  <c:v>123.038</c:v>
                </c:pt>
                <c:pt idx="290">
                  <c:v>114.384</c:v>
                </c:pt>
                <c:pt idx="291">
                  <c:v>101.41800000000001</c:v>
                </c:pt>
                <c:pt idx="292">
                  <c:v>120.819</c:v>
                </c:pt>
                <c:pt idx="293">
                  <c:v>116.485</c:v>
                </c:pt>
                <c:pt idx="294">
                  <c:v>118.622</c:v>
                </c:pt>
                <c:pt idx="295">
                  <c:v>118.60299999999999</c:v>
                </c:pt>
                <c:pt idx="296">
                  <c:v>90.554199999999994</c:v>
                </c:pt>
                <c:pt idx="297">
                  <c:v>101.318</c:v>
                </c:pt>
                <c:pt idx="298">
                  <c:v>94.834900000000005</c:v>
                </c:pt>
                <c:pt idx="299">
                  <c:v>127.14400000000001</c:v>
                </c:pt>
                <c:pt idx="300">
                  <c:v>120.65900000000001</c:v>
                </c:pt>
                <c:pt idx="301">
                  <c:v>107.71299999999999</c:v>
                </c:pt>
                <c:pt idx="302">
                  <c:v>107.696</c:v>
                </c:pt>
                <c:pt idx="303">
                  <c:v>99.063500000000005</c:v>
                </c:pt>
                <c:pt idx="304">
                  <c:v>103.354</c:v>
                </c:pt>
                <c:pt idx="305">
                  <c:v>120.559</c:v>
                </c:pt>
                <c:pt idx="306">
                  <c:v>111.929</c:v>
                </c:pt>
                <c:pt idx="307">
                  <c:v>103.30200000000001</c:v>
                </c:pt>
                <c:pt idx="308">
                  <c:v>111.892</c:v>
                </c:pt>
                <c:pt idx="309">
                  <c:v>111.874</c:v>
                </c:pt>
                <c:pt idx="310">
                  <c:v>126.91200000000001</c:v>
                </c:pt>
                <c:pt idx="311">
                  <c:v>113.98699999999999</c:v>
                </c:pt>
                <c:pt idx="312">
                  <c:v>103.217</c:v>
                </c:pt>
                <c:pt idx="313">
                  <c:v>126.849</c:v>
                </c:pt>
                <c:pt idx="314">
                  <c:v>107.482</c:v>
                </c:pt>
                <c:pt idx="315">
                  <c:v>126.807</c:v>
                </c:pt>
                <c:pt idx="316">
                  <c:v>90.254599999999996</c:v>
                </c:pt>
                <c:pt idx="317">
                  <c:v>118.17100000000001</c:v>
                </c:pt>
                <c:pt idx="318">
                  <c:v>98.817499999999995</c:v>
                </c:pt>
                <c:pt idx="319">
                  <c:v>100.949</c:v>
                </c:pt>
                <c:pt idx="320">
                  <c:v>115.965</c:v>
                </c:pt>
                <c:pt idx="321">
                  <c:v>92.326999999999998</c:v>
                </c:pt>
                <c:pt idx="322">
                  <c:v>103.04600000000001</c:v>
                </c:pt>
                <c:pt idx="323">
                  <c:v>88.003500000000003</c:v>
                </c:pt>
                <c:pt idx="324">
                  <c:v>118.03400000000001</c:v>
                </c:pt>
                <c:pt idx="325">
                  <c:v>102.994</c:v>
                </c:pt>
                <c:pt idx="326">
                  <c:v>124.431</c:v>
                </c:pt>
                <c:pt idx="327">
                  <c:v>124.41</c:v>
                </c:pt>
                <c:pt idx="328">
                  <c:v>107.232</c:v>
                </c:pt>
                <c:pt idx="329">
                  <c:v>111.503</c:v>
                </c:pt>
                <c:pt idx="330">
                  <c:v>122.20399999999999</c:v>
                </c:pt>
                <c:pt idx="331">
                  <c:v>94.317499999999995</c:v>
                </c:pt>
                <c:pt idx="332">
                  <c:v>115.73399999999999</c:v>
                </c:pt>
                <c:pt idx="333">
                  <c:v>111.429</c:v>
                </c:pt>
                <c:pt idx="334">
                  <c:v>113.553</c:v>
                </c:pt>
                <c:pt idx="335">
                  <c:v>102.824</c:v>
                </c:pt>
                <c:pt idx="336">
                  <c:v>143.501</c:v>
                </c:pt>
                <c:pt idx="337">
                  <c:v>107.072</c:v>
                </c:pt>
                <c:pt idx="338">
                  <c:v>119.901</c:v>
                </c:pt>
                <c:pt idx="339">
                  <c:v>119.881</c:v>
                </c:pt>
                <c:pt idx="340">
                  <c:v>113.44</c:v>
                </c:pt>
                <c:pt idx="341">
                  <c:v>128.40100000000001</c:v>
                </c:pt>
                <c:pt idx="342">
                  <c:v>136.93899999999999</c:v>
                </c:pt>
                <c:pt idx="343">
                  <c:v>119.80200000000001</c:v>
                </c:pt>
                <c:pt idx="344">
                  <c:v>106.94799999999999</c:v>
                </c:pt>
                <c:pt idx="345">
                  <c:v>115.485</c:v>
                </c:pt>
                <c:pt idx="346">
                  <c:v>106.91200000000001</c:v>
                </c:pt>
                <c:pt idx="347">
                  <c:v>96.205200000000005</c:v>
                </c:pt>
                <c:pt idx="348">
                  <c:v>104.739</c:v>
                </c:pt>
                <c:pt idx="349">
                  <c:v>115.408</c:v>
                </c:pt>
                <c:pt idx="350">
                  <c:v>115.389</c:v>
                </c:pt>
                <c:pt idx="351">
                  <c:v>89.731899999999996</c:v>
                </c:pt>
                <c:pt idx="352">
                  <c:v>79.0364</c:v>
                </c:pt>
                <c:pt idx="353">
                  <c:v>111.06</c:v>
                </c:pt>
                <c:pt idx="354">
                  <c:v>132.39500000000001</c:v>
                </c:pt>
                <c:pt idx="355">
                  <c:v>106.753</c:v>
                </c:pt>
                <c:pt idx="356">
                  <c:v>100.331</c:v>
                </c:pt>
                <c:pt idx="357">
                  <c:v>110.986</c:v>
                </c:pt>
                <c:pt idx="358">
                  <c:v>121.637</c:v>
                </c:pt>
                <c:pt idx="359">
                  <c:v>110.949</c:v>
                </c:pt>
                <c:pt idx="360">
                  <c:v>98.130899999999997</c:v>
                </c:pt>
                <c:pt idx="361">
                  <c:v>104.51300000000001</c:v>
                </c:pt>
                <c:pt idx="362">
                  <c:v>98.098299999999995</c:v>
                </c:pt>
                <c:pt idx="363">
                  <c:v>121.536</c:v>
                </c:pt>
                <c:pt idx="364">
                  <c:v>108.72499999999999</c:v>
                </c:pt>
                <c:pt idx="365">
                  <c:v>130.02199999999999</c:v>
                </c:pt>
                <c:pt idx="366">
                  <c:v>100.164</c:v>
                </c:pt>
                <c:pt idx="367">
                  <c:v>112.932</c:v>
                </c:pt>
                <c:pt idx="368">
                  <c:v>117.17400000000001</c:v>
                </c:pt>
                <c:pt idx="369">
                  <c:v>104.374</c:v>
                </c:pt>
                <c:pt idx="370">
                  <c:v>91.578599999999994</c:v>
                </c:pt>
                <c:pt idx="371">
                  <c:v>100.081</c:v>
                </c:pt>
                <c:pt idx="372">
                  <c:v>85.161100000000005</c:v>
                </c:pt>
                <c:pt idx="373">
                  <c:v>89.404300000000006</c:v>
                </c:pt>
                <c:pt idx="374">
                  <c:v>108.544</c:v>
                </c:pt>
                <c:pt idx="375">
                  <c:v>97.886399999999995</c:v>
                </c:pt>
                <c:pt idx="376">
                  <c:v>114.89100000000001</c:v>
                </c:pt>
                <c:pt idx="377">
                  <c:v>108.49</c:v>
                </c:pt>
                <c:pt idx="378">
                  <c:v>78.695400000000006</c:v>
                </c:pt>
                <c:pt idx="379">
                  <c:v>110.581</c:v>
                </c:pt>
                <c:pt idx="380">
                  <c:v>91.426400000000001</c:v>
                </c:pt>
                <c:pt idx="381">
                  <c:v>108.41800000000001</c:v>
                </c:pt>
                <c:pt idx="382">
                  <c:v>93.5214</c:v>
                </c:pt>
                <c:pt idx="383">
                  <c:v>97.756100000000004</c:v>
                </c:pt>
                <c:pt idx="384">
                  <c:v>110.489</c:v>
                </c:pt>
                <c:pt idx="385">
                  <c:v>110.47</c:v>
                </c:pt>
                <c:pt idx="386">
                  <c:v>123.196</c:v>
                </c:pt>
                <c:pt idx="387">
                  <c:v>108.31</c:v>
                </c:pt>
                <c:pt idx="388">
                  <c:v>93.428100000000001</c:v>
                </c:pt>
                <c:pt idx="389">
                  <c:v>104.02800000000001</c:v>
                </c:pt>
                <c:pt idx="390">
                  <c:v>104.01</c:v>
                </c:pt>
                <c:pt idx="391">
                  <c:v>93.381399999999999</c:v>
                </c:pt>
                <c:pt idx="392">
                  <c:v>112.46299999999999</c:v>
                </c:pt>
                <c:pt idx="393">
                  <c:v>86.985500000000002</c:v>
                </c:pt>
                <c:pt idx="394">
                  <c:v>110.30500000000001</c:v>
                </c:pt>
                <c:pt idx="395">
                  <c:v>116.649</c:v>
                </c:pt>
                <c:pt idx="396">
                  <c:v>118.75</c:v>
                </c:pt>
                <c:pt idx="397">
                  <c:v>89.047700000000006</c:v>
                </c:pt>
                <c:pt idx="398">
                  <c:v>99.632099999999994</c:v>
                </c:pt>
                <c:pt idx="399">
                  <c:v>116.571</c:v>
                </c:pt>
                <c:pt idx="400">
                  <c:v>105.956</c:v>
                </c:pt>
                <c:pt idx="401">
                  <c:v>91.107200000000006</c:v>
                </c:pt>
                <c:pt idx="402">
                  <c:v>108.039</c:v>
                </c:pt>
                <c:pt idx="403">
                  <c:v>101.667</c:v>
                </c:pt>
                <c:pt idx="404">
                  <c:v>103.768</c:v>
                </c:pt>
                <c:pt idx="405">
                  <c:v>114.337</c:v>
                </c:pt>
                <c:pt idx="406">
                  <c:v>120.669</c:v>
                </c:pt>
                <c:pt idx="407">
                  <c:v>82.549499999999995</c:v>
                </c:pt>
                <c:pt idx="408">
                  <c:v>105.815</c:v>
                </c:pt>
                <c:pt idx="409">
                  <c:v>105.797</c:v>
                </c:pt>
                <c:pt idx="410">
                  <c:v>95.201800000000006</c:v>
                </c:pt>
                <c:pt idx="411">
                  <c:v>112.108</c:v>
                </c:pt>
                <c:pt idx="412">
                  <c:v>97.284899999999993</c:v>
                </c:pt>
                <c:pt idx="413">
                  <c:v>118.414</c:v>
                </c:pt>
                <c:pt idx="414">
                  <c:v>103.595</c:v>
                </c:pt>
                <c:pt idx="415">
                  <c:v>114.14700000000001</c:v>
                </c:pt>
                <c:pt idx="416">
                  <c:v>95.1066</c:v>
                </c:pt>
                <c:pt idx="417">
                  <c:v>103.54300000000001</c:v>
                </c:pt>
                <c:pt idx="418">
                  <c:v>133.10499999999999</c:v>
                </c:pt>
                <c:pt idx="419">
                  <c:v>92.946600000000004</c:v>
                </c:pt>
                <c:pt idx="420">
                  <c:v>101.379</c:v>
                </c:pt>
                <c:pt idx="421">
                  <c:v>116.14400000000001</c:v>
                </c:pt>
                <c:pt idx="422">
                  <c:v>114.014</c:v>
                </c:pt>
                <c:pt idx="423">
                  <c:v>120.328</c:v>
                </c:pt>
                <c:pt idx="424">
                  <c:v>107.64400000000001</c:v>
                </c:pt>
                <c:pt idx="425">
                  <c:v>116.06699999999999</c:v>
                </c:pt>
                <c:pt idx="426">
                  <c:v>122.377</c:v>
                </c:pt>
                <c:pt idx="427">
                  <c:v>97.041799999999995</c:v>
                </c:pt>
                <c:pt idx="428">
                  <c:v>97.025599999999997</c:v>
                </c:pt>
                <c:pt idx="429">
                  <c:v>118.098</c:v>
                </c:pt>
                <c:pt idx="430">
                  <c:v>105.42700000000001</c:v>
                </c:pt>
                <c:pt idx="431">
                  <c:v>113.843</c:v>
                </c:pt>
                <c:pt idx="432">
                  <c:v>115.931</c:v>
                </c:pt>
                <c:pt idx="433">
                  <c:v>101.16</c:v>
                </c:pt>
                <c:pt idx="434">
                  <c:v>115.893</c:v>
                </c:pt>
                <c:pt idx="435">
                  <c:v>113.767</c:v>
                </c:pt>
                <c:pt idx="436">
                  <c:v>107.428</c:v>
                </c:pt>
                <c:pt idx="437">
                  <c:v>96.879900000000006</c:v>
                </c:pt>
                <c:pt idx="438">
                  <c:v>107.392</c:v>
                </c:pt>
                <c:pt idx="439">
                  <c:v>105.26900000000001</c:v>
                </c:pt>
                <c:pt idx="440">
                  <c:v>94.726299999999995</c:v>
                </c:pt>
                <c:pt idx="441">
                  <c:v>115.75700000000001</c:v>
                </c:pt>
                <c:pt idx="442">
                  <c:v>126.26</c:v>
                </c:pt>
                <c:pt idx="443">
                  <c:v>92.5749</c:v>
                </c:pt>
                <c:pt idx="444">
                  <c:v>100.974</c:v>
                </c:pt>
                <c:pt idx="445">
                  <c:v>107.267</c:v>
                </c:pt>
                <c:pt idx="446">
                  <c:v>86.219700000000003</c:v>
                </c:pt>
                <c:pt idx="447">
                  <c:v>105.128</c:v>
                </c:pt>
                <c:pt idx="448">
                  <c:v>90.395300000000006</c:v>
                </c:pt>
                <c:pt idx="449">
                  <c:v>84.074600000000004</c:v>
                </c:pt>
                <c:pt idx="450">
                  <c:v>107.17700000000001</c:v>
                </c:pt>
                <c:pt idx="451">
                  <c:v>94.552300000000002</c:v>
                </c:pt>
                <c:pt idx="452">
                  <c:v>79.8309</c:v>
                </c:pt>
                <c:pt idx="453">
                  <c:v>102.923</c:v>
                </c:pt>
                <c:pt idx="454">
                  <c:v>100.80500000000001</c:v>
                </c:pt>
                <c:pt idx="455">
                  <c:v>100.788</c:v>
                </c:pt>
                <c:pt idx="456">
                  <c:v>121.76600000000001</c:v>
                </c:pt>
                <c:pt idx="457">
                  <c:v>107.05200000000001</c:v>
                </c:pt>
                <c:pt idx="458">
                  <c:v>94.441699999999997</c:v>
                </c:pt>
                <c:pt idx="459">
                  <c:v>90.229200000000006</c:v>
                </c:pt>
                <c:pt idx="460">
                  <c:v>127.97799999999999</c:v>
                </c:pt>
                <c:pt idx="461">
                  <c:v>77.613100000000003</c:v>
                </c:pt>
                <c:pt idx="462">
                  <c:v>100.67</c:v>
                </c:pt>
                <c:pt idx="463">
                  <c:v>119.526</c:v>
                </c:pt>
                <c:pt idx="464">
                  <c:v>104.83</c:v>
                </c:pt>
                <c:pt idx="465">
                  <c:v>127.871</c:v>
                </c:pt>
                <c:pt idx="466">
                  <c:v>108.98699999999999</c:v>
                </c:pt>
                <c:pt idx="467">
                  <c:v>104.777</c:v>
                </c:pt>
                <c:pt idx="468">
                  <c:v>94.283900000000003</c:v>
                </c:pt>
                <c:pt idx="469">
                  <c:v>115.217</c:v>
                </c:pt>
                <c:pt idx="470">
                  <c:v>106.819</c:v>
                </c:pt>
                <c:pt idx="471">
                  <c:v>113.084</c:v>
                </c:pt>
                <c:pt idx="472">
                  <c:v>121.44</c:v>
                </c:pt>
                <c:pt idx="473">
                  <c:v>87.924700000000001</c:v>
                </c:pt>
                <c:pt idx="474">
                  <c:v>125.586</c:v>
                </c:pt>
                <c:pt idx="475">
                  <c:v>87.895200000000003</c:v>
                </c:pt>
                <c:pt idx="476">
                  <c:v>98.342500000000001</c:v>
                </c:pt>
                <c:pt idx="477">
                  <c:v>96.233999999999995</c:v>
                </c:pt>
                <c:pt idx="478">
                  <c:v>108.768</c:v>
                </c:pt>
                <c:pt idx="479">
                  <c:v>112.93300000000001</c:v>
                </c:pt>
                <c:pt idx="480">
                  <c:v>108.732</c:v>
                </c:pt>
                <c:pt idx="481">
                  <c:v>89.897599999999997</c:v>
                </c:pt>
                <c:pt idx="482">
                  <c:v>100.334</c:v>
                </c:pt>
                <c:pt idx="483">
                  <c:v>96.137299999999996</c:v>
                </c:pt>
                <c:pt idx="484">
                  <c:v>96.121200000000002</c:v>
                </c:pt>
                <c:pt idx="485">
                  <c:v>83.569699999999997</c:v>
                </c:pt>
                <c:pt idx="486">
                  <c:v>119.06699999999999</c:v>
                </c:pt>
                <c:pt idx="487">
                  <c:v>87.718800000000002</c:v>
                </c:pt>
                <c:pt idx="488">
                  <c:v>85.615899999999996</c:v>
                </c:pt>
                <c:pt idx="489">
                  <c:v>119.00700000000001</c:v>
                </c:pt>
                <c:pt idx="490">
                  <c:v>100.2</c:v>
                </c:pt>
                <c:pt idx="491">
                  <c:v>102.27</c:v>
                </c:pt>
                <c:pt idx="492">
                  <c:v>123.121</c:v>
                </c:pt>
                <c:pt idx="493">
                  <c:v>100.149</c:v>
                </c:pt>
                <c:pt idx="494">
                  <c:v>89.701999999999998</c:v>
                </c:pt>
                <c:pt idx="495">
                  <c:v>93.858500000000006</c:v>
                </c:pt>
                <c:pt idx="496">
                  <c:v>85.501199999999997</c:v>
                </c:pt>
                <c:pt idx="497">
                  <c:v>85.486800000000002</c:v>
                </c:pt>
                <c:pt idx="498">
                  <c:v>100.065</c:v>
                </c:pt>
                <c:pt idx="499">
                  <c:v>100.04900000000001</c:v>
                </c:pt>
                <c:pt idx="500">
                  <c:v>81.275899999999993</c:v>
                </c:pt>
                <c:pt idx="501">
                  <c:v>91.680499999999995</c:v>
                </c:pt>
                <c:pt idx="502">
                  <c:v>97.915000000000006</c:v>
                </c:pt>
                <c:pt idx="503">
                  <c:v>104.14700000000001</c:v>
                </c:pt>
                <c:pt idx="504">
                  <c:v>89.5518</c:v>
                </c:pt>
                <c:pt idx="505">
                  <c:v>102.03</c:v>
                </c:pt>
                <c:pt idx="506">
                  <c:v>120.75</c:v>
                </c:pt>
                <c:pt idx="507">
                  <c:v>112.404</c:v>
                </c:pt>
                <c:pt idx="508">
                  <c:v>93.6541</c:v>
                </c:pt>
                <c:pt idx="509">
                  <c:v>108.20399999999999</c:v>
                </c:pt>
                <c:pt idx="510">
                  <c:v>114.428</c:v>
                </c:pt>
                <c:pt idx="511">
                  <c:v>97.767300000000006</c:v>
                </c:pt>
                <c:pt idx="512">
                  <c:v>110.23</c:v>
                </c:pt>
                <c:pt idx="513">
                  <c:v>118.529</c:v>
                </c:pt>
                <c:pt idx="514">
                  <c:v>110.193</c:v>
                </c:pt>
                <c:pt idx="515">
                  <c:v>116.411</c:v>
                </c:pt>
                <c:pt idx="516">
                  <c:v>95.606899999999996</c:v>
                </c:pt>
                <c:pt idx="517">
                  <c:v>120.52800000000001</c:v>
                </c:pt>
                <c:pt idx="518">
                  <c:v>95.574799999999996</c:v>
                </c:pt>
                <c:pt idx="519">
                  <c:v>72.707700000000003</c:v>
                </c:pt>
                <c:pt idx="520">
                  <c:v>108.005</c:v>
                </c:pt>
                <c:pt idx="521">
                  <c:v>112.14</c:v>
                </c:pt>
                <c:pt idx="522">
                  <c:v>103.816</c:v>
                </c:pt>
                <c:pt idx="523">
                  <c:v>93.418599999999998</c:v>
                </c:pt>
                <c:pt idx="524">
                  <c:v>83.024799999999999</c:v>
                </c:pt>
                <c:pt idx="525">
                  <c:v>91.311999999999998</c:v>
                </c:pt>
                <c:pt idx="526">
                  <c:v>99.596299999999999</c:v>
                </c:pt>
                <c:pt idx="527">
                  <c:v>109.952</c:v>
                </c:pt>
                <c:pt idx="528">
                  <c:v>68.4495</c:v>
                </c:pt>
                <c:pt idx="529">
                  <c:v>93.3245</c:v>
                </c:pt>
                <c:pt idx="530">
                  <c:v>95.382400000000004</c:v>
                </c:pt>
                <c:pt idx="531">
                  <c:v>82.927300000000002</c:v>
                </c:pt>
                <c:pt idx="532">
                  <c:v>105.715</c:v>
                </c:pt>
                <c:pt idx="533">
                  <c:v>89.116900000000001</c:v>
                </c:pt>
                <c:pt idx="534">
                  <c:v>99.462599999999995</c:v>
                </c:pt>
                <c:pt idx="535">
                  <c:v>97.374099999999999</c:v>
                </c:pt>
                <c:pt idx="536">
                  <c:v>97.357699999999994</c:v>
                </c:pt>
                <c:pt idx="537">
                  <c:v>113.91</c:v>
                </c:pt>
                <c:pt idx="538">
                  <c:v>93.183499999999995</c:v>
                </c:pt>
                <c:pt idx="539">
                  <c:v>101.449</c:v>
                </c:pt>
                <c:pt idx="540">
                  <c:v>109.71299999999999</c:v>
                </c:pt>
                <c:pt idx="541">
                  <c:v>107.624</c:v>
                </c:pt>
                <c:pt idx="542">
                  <c:v>115.884</c:v>
                </c:pt>
                <c:pt idx="543">
                  <c:v>113.795</c:v>
                </c:pt>
                <c:pt idx="544">
                  <c:v>124.119</c:v>
                </c:pt>
                <c:pt idx="545">
                  <c:v>91.005600000000001</c:v>
                </c:pt>
                <c:pt idx="546">
                  <c:v>80.650499999999994</c:v>
                </c:pt>
                <c:pt idx="547">
                  <c:v>109.584</c:v>
                </c:pt>
                <c:pt idx="548">
                  <c:v>117.834</c:v>
                </c:pt>
                <c:pt idx="549">
                  <c:v>107.48</c:v>
                </c:pt>
                <c:pt idx="550">
                  <c:v>103.32899999999999</c:v>
                </c:pt>
                <c:pt idx="551">
                  <c:v>92.980099999999993</c:v>
                </c:pt>
                <c:pt idx="552">
                  <c:v>90.898499999999999</c:v>
                </c:pt>
                <c:pt idx="553">
                  <c:v>121.866</c:v>
                </c:pt>
                <c:pt idx="554">
                  <c:v>84.672399999999996</c:v>
                </c:pt>
                <c:pt idx="555">
                  <c:v>78.463700000000003</c:v>
                </c:pt>
                <c:pt idx="556">
                  <c:v>121.80500000000001</c:v>
                </c:pt>
                <c:pt idx="557">
                  <c:v>99.078699999999998</c:v>
                </c:pt>
                <c:pt idx="558">
                  <c:v>119.7</c:v>
                </c:pt>
                <c:pt idx="559">
                  <c:v>88.728099999999998</c:v>
                </c:pt>
                <c:pt idx="560">
                  <c:v>103.155</c:v>
                </c:pt>
                <c:pt idx="561">
                  <c:v>99.012</c:v>
                </c:pt>
                <c:pt idx="562">
                  <c:v>98.9953</c:v>
                </c:pt>
                <c:pt idx="563">
                  <c:v>101.041</c:v>
                </c:pt>
                <c:pt idx="564">
                  <c:v>129.88800000000001</c:v>
                </c:pt>
                <c:pt idx="565">
                  <c:v>88.638499999999993</c:v>
                </c:pt>
                <c:pt idx="566">
                  <c:v>105.11199999999999</c:v>
                </c:pt>
                <c:pt idx="567">
                  <c:v>72.1233</c:v>
                </c:pt>
                <c:pt idx="568">
                  <c:v>100.956</c:v>
                </c:pt>
                <c:pt idx="569">
                  <c:v>109.179</c:v>
                </c:pt>
                <c:pt idx="570">
                  <c:v>82.385099999999994</c:v>
                </c:pt>
                <c:pt idx="571">
                  <c:v>90.6083</c:v>
                </c:pt>
                <c:pt idx="572">
                  <c:v>105.006</c:v>
                </c:pt>
                <c:pt idx="573">
                  <c:v>104.988</c:v>
                </c:pt>
                <c:pt idx="574">
                  <c:v>90.5625</c:v>
                </c:pt>
                <c:pt idx="575">
                  <c:v>107.01</c:v>
                </c:pt>
                <c:pt idx="576">
                  <c:v>111.107</c:v>
                </c:pt>
                <c:pt idx="577">
                  <c:v>123.432</c:v>
                </c:pt>
                <c:pt idx="578">
                  <c:v>115.184</c:v>
                </c:pt>
                <c:pt idx="579">
                  <c:v>113.108</c:v>
                </c:pt>
                <c:pt idx="580">
                  <c:v>86.358699999999999</c:v>
                </c:pt>
                <c:pt idx="581">
                  <c:v>100.735</c:v>
                </c:pt>
                <c:pt idx="582">
                  <c:v>92.495999999999995</c:v>
                </c:pt>
                <c:pt idx="583">
                  <c:v>125.36199999999999</c:v>
                </c:pt>
                <c:pt idx="584">
                  <c:v>92.464799999999997</c:v>
                </c:pt>
                <c:pt idx="585">
                  <c:v>78.068200000000004</c:v>
                </c:pt>
                <c:pt idx="586">
                  <c:v>108.866</c:v>
                </c:pt>
                <c:pt idx="587">
                  <c:v>84.203100000000006</c:v>
                </c:pt>
                <c:pt idx="588">
                  <c:v>98.562700000000007</c:v>
                </c:pt>
                <c:pt idx="589">
                  <c:v>96.492999999999995</c:v>
                </c:pt>
                <c:pt idx="590">
                  <c:v>104.688</c:v>
                </c:pt>
                <c:pt idx="591">
                  <c:v>114.932</c:v>
                </c:pt>
                <c:pt idx="592">
                  <c:v>108.756</c:v>
                </c:pt>
                <c:pt idx="593">
                  <c:v>96.427899999999994</c:v>
                </c:pt>
                <c:pt idx="594">
                  <c:v>116.925</c:v>
                </c:pt>
                <c:pt idx="595">
                  <c:v>108.70099999999999</c:v>
                </c:pt>
                <c:pt idx="596">
                  <c:v>77.923599999999993</c:v>
                </c:pt>
                <c:pt idx="597">
                  <c:v>77.910399999999996</c:v>
                </c:pt>
                <c:pt idx="598">
                  <c:v>88.146900000000002</c:v>
                </c:pt>
                <c:pt idx="599">
                  <c:v>77.884100000000004</c:v>
                </c:pt>
                <c:pt idx="600">
                  <c:v>90.166399999999996</c:v>
                </c:pt>
                <c:pt idx="601">
                  <c:v>104.49299999999999</c:v>
                </c:pt>
                <c:pt idx="602">
                  <c:v>88.087500000000006</c:v>
                </c:pt>
                <c:pt idx="603">
                  <c:v>98.313599999999994</c:v>
                </c:pt>
                <c:pt idx="604">
                  <c:v>114.68</c:v>
                </c:pt>
                <c:pt idx="605">
                  <c:v>88.042900000000003</c:v>
                </c:pt>
                <c:pt idx="606">
                  <c:v>108.5</c:v>
                </c:pt>
                <c:pt idx="607">
                  <c:v>94.153599999999997</c:v>
                </c:pt>
                <c:pt idx="608">
                  <c:v>85.951800000000006</c:v>
                </c:pt>
                <c:pt idx="609">
                  <c:v>100.26</c:v>
                </c:pt>
                <c:pt idx="610">
                  <c:v>87.968599999999995</c:v>
                </c:pt>
                <c:pt idx="611">
                  <c:v>102.27200000000001</c:v>
                </c:pt>
                <c:pt idx="612">
                  <c:v>96.119299999999996</c:v>
                </c:pt>
                <c:pt idx="613">
                  <c:v>100.193</c:v>
                </c:pt>
                <c:pt idx="614">
                  <c:v>98.131200000000007</c:v>
                </c:pt>
                <c:pt idx="615">
                  <c:v>106.291</c:v>
                </c:pt>
                <c:pt idx="616">
                  <c:v>100.142</c:v>
                </c:pt>
                <c:pt idx="617">
                  <c:v>91.951400000000007</c:v>
                </c:pt>
                <c:pt idx="618">
                  <c:v>93.978899999999996</c:v>
                </c:pt>
                <c:pt idx="619">
                  <c:v>106.21899999999999</c:v>
                </c:pt>
                <c:pt idx="620">
                  <c:v>110.286</c:v>
                </c:pt>
                <c:pt idx="621">
                  <c:v>110.267</c:v>
                </c:pt>
                <c:pt idx="622">
                  <c:v>87.790499999999994</c:v>
                </c:pt>
                <c:pt idx="623">
                  <c:v>95.940799999999996</c:v>
                </c:pt>
                <c:pt idx="624">
                  <c:v>85.719899999999996</c:v>
                </c:pt>
                <c:pt idx="625">
                  <c:v>108.152</c:v>
                </c:pt>
                <c:pt idx="626">
                  <c:v>89.7714</c:v>
                </c:pt>
                <c:pt idx="627">
                  <c:v>101.996</c:v>
                </c:pt>
                <c:pt idx="628">
                  <c:v>110.137</c:v>
                </c:pt>
                <c:pt idx="629">
                  <c:v>79.529799999999994</c:v>
                </c:pt>
                <c:pt idx="630">
                  <c:v>101.944</c:v>
                </c:pt>
                <c:pt idx="631">
                  <c:v>93.7727</c:v>
                </c:pt>
                <c:pt idx="632">
                  <c:v>87.642200000000003</c:v>
                </c:pt>
                <c:pt idx="633">
                  <c:v>85.589600000000004</c:v>
                </c:pt>
                <c:pt idx="634">
                  <c:v>118.175</c:v>
                </c:pt>
                <c:pt idx="635">
                  <c:v>116.11799999999999</c:v>
                </c:pt>
                <c:pt idx="636">
                  <c:v>95.730199999999996</c:v>
                </c:pt>
                <c:pt idx="637">
                  <c:v>97.750500000000002</c:v>
                </c:pt>
                <c:pt idx="638">
                  <c:v>103.842</c:v>
                </c:pt>
                <c:pt idx="639">
                  <c:v>97.717399999999998</c:v>
                </c:pt>
                <c:pt idx="640">
                  <c:v>89.559200000000004</c:v>
                </c:pt>
                <c:pt idx="641">
                  <c:v>103.79</c:v>
                </c:pt>
                <c:pt idx="642">
                  <c:v>71.216099999999997</c:v>
                </c:pt>
                <c:pt idx="643">
                  <c:v>107.82299999999999</c:v>
                </c:pt>
                <c:pt idx="644">
                  <c:v>103.73699999999999</c:v>
                </c:pt>
                <c:pt idx="645">
                  <c:v>87.449700000000007</c:v>
                </c:pt>
                <c:pt idx="646">
                  <c:v>93.534999999999997</c:v>
                </c:pt>
                <c:pt idx="647">
                  <c:v>93.519199999999998</c:v>
                </c:pt>
                <c:pt idx="648">
                  <c:v>89.438000000000002</c:v>
                </c:pt>
                <c:pt idx="649">
                  <c:v>83.325900000000004</c:v>
                </c:pt>
                <c:pt idx="650">
                  <c:v>109.72799999999999</c:v>
                </c:pt>
                <c:pt idx="651">
                  <c:v>97.519199999999998</c:v>
                </c:pt>
                <c:pt idx="652">
                  <c:v>85.314899999999994</c:v>
                </c:pt>
                <c:pt idx="653">
                  <c:v>91.393299999999996</c:v>
                </c:pt>
                <c:pt idx="654">
                  <c:v>99.500299999999996</c:v>
                </c:pt>
                <c:pt idx="655">
                  <c:v>103.544</c:v>
                </c:pt>
                <c:pt idx="656">
                  <c:v>85.257099999999994</c:v>
                </c:pt>
                <c:pt idx="657">
                  <c:v>77.124300000000005</c:v>
                </c:pt>
                <c:pt idx="658">
                  <c:v>91.316000000000003</c:v>
                </c:pt>
                <c:pt idx="659">
                  <c:v>97.387200000000007</c:v>
                </c:pt>
                <c:pt idx="660">
                  <c:v>113.599</c:v>
                </c:pt>
                <c:pt idx="661">
                  <c:v>97.354200000000006</c:v>
                </c:pt>
                <c:pt idx="662">
                  <c:v>95.309899999999999</c:v>
                </c:pt>
                <c:pt idx="663">
                  <c:v>68.935900000000004</c:v>
                </c:pt>
                <c:pt idx="664">
                  <c:v>91.223200000000006</c:v>
                </c:pt>
                <c:pt idx="665">
                  <c:v>97.288300000000007</c:v>
                </c:pt>
                <c:pt idx="666">
                  <c:v>97.271799999999999</c:v>
                </c:pt>
                <c:pt idx="667">
                  <c:v>107.386</c:v>
                </c:pt>
                <c:pt idx="668">
                  <c:v>99.264700000000005</c:v>
                </c:pt>
                <c:pt idx="669">
                  <c:v>97.222399999999993</c:v>
                </c:pt>
                <c:pt idx="670">
                  <c:v>81.004900000000006</c:v>
                </c:pt>
                <c:pt idx="671">
                  <c:v>105.289</c:v>
                </c:pt>
                <c:pt idx="672">
                  <c:v>95.148499999999999</c:v>
                </c:pt>
                <c:pt idx="673">
                  <c:v>109.301</c:v>
                </c:pt>
                <c:pt idx="674">
                  <c:v>64.760000000000005</c:v>
                </c:pt>
                <c:pt idx="675">
                  <c:v>78.912899999999993</c:v>
                </c:pt>
                <c:pt idx="676">
                  <c:v>74.853399999999993</c:v>
                </c:pt>
                <c:pt idx="677">
                  <c:v>86.977000000000004</c:v>
                </c:pt>
                <c:pt idx="678">
                  <c:v>109.208</c:v>
                </c:pt>
                <c:pt idx="679">
                  <c:v>86.947500000000005</c:v>
                </c:pt>
                <c:pt idx="680">
                  <c:v>105.128</c:v>
                </c:pt>
                <c:pt idx="681">
                  <c:v>88.939400000000006</c:v>
                </c:pt>
                <c:pt idx="682">
                  <c:v>99.029300000000006</c:v>
                </c:pt>
                <c:pt idx="683">
                  <c:v>117.199</c:v>
                </c:pt>
                <c:pt idx="684">
                  <c:v>78.792500000000004</c:v>
                </c:pt>
                <c:pt idx="685">
                  <c:v>72.719200000000001</c:v>
                </c:pt>
                <c:pt idx="686">
                  <c:v>84.824700000000007</c:v>
                </c:pt>
                <c:pt idx="687">
                  <c:v>86.829599999999999</c:v>
                </c:pt>
                <c:pt idx="688">
                  <c:v>78.739099999999993</c:v>
                </c:pt>
                <c:pt idx="689">
                  <c:v>90.837400000000002</c:v>
                </c:pt>
                <c:pt idx="690">
                  <c:v>86.785399999999996</c:v>
                </c:pt>
                <c:pt idx="691">
                  <c:v>100.896</c:v>
                </c:pt>
                <c:pt idx="692">
                  <c:v>108.949</c:v>
                </c:pt>
                <c:pt idx="693">
                  <c:v>117</c:v>
                </c:pt>
                <c:pt idx="694">
                  <c:v>84.709599999999995</c:v>
                </c:pt>
                <c:pt idx="695">
                  <c:v>86.711799999999997</c:v>
                </c:pt>
                <c:pt idx="696">
                  <c:v>94.761899999999997</c:v>
                </c:pt>
                <c:pt idx="697">
                  <c:v>96.761700000000005</c:v>
                </c:pt>
                <c:pt idx="698">
                  <c:v>84.652100000000004</c:v>
                </c:pt>
                <c:pt idx="699">
                  <c:v>100.759</c:v>
                </c:pt>
                <c:pt idx="700">
                  <c:v>102.75700000000001</c:v>
                </c:pt>
                <c:pt idx="701">
                  <c:v>80.58</c:v>
                </c:pt>
                <c:pt idx="702">
                  <c:v>72.509699999999995</c:v>
                </c:pt>
                <c:pt idx="703">
                  <c:v>66.4559</c:v>
                </c:pt>
                <c:pt idx="704">
                  <c:v>92.619799999999998</c:v>
                </c:pt>
                <c:pt idx="705">
                  <c:v>102.67</c:v>
                </c:pt>
                <c:pt idx="706">
                  <c:v>72.460499999999996</c:v>
                </c:pt>
                <c:pt idx="707">
                  <c:v>84.522900000000007</c:v>
                </c:pt>
                <c:pt idx="708">
                  <c:v>94.569000000000003</c:v>
                </c:pt>
                <c:pt idx="709">
                  <c:v>74.435299999999998</c:v>
                </c:pt>
                <c:pt idx="710">
                  <c:v>86.491200000000006</c:v>
                </c:pt>
                <c:pt idx="711">
                  <c:v>120.66500000000001</c:v>
                </c:pt>
                <c:pt idx="712">
                  <c:v>106.569</c:v>
                </c:pt>
                <c:pt idx="713">
                  <c:v>92.478300000000004</c:v>
                </c:pt>
                <c:pt idx="714">
                  <c:v>84.422399999999996</c:v>
                </c:pt>
                <c:pt idx="715">
                  <c:v>100.486</c:v>
                </c:pt>
                <c:pt idx="716">
                  <c:v>86.403099999999995</c:v>
                </c:pt>
                <c:pt idx="717">
                  <c:v>94.424499999999995</c:v>
                </c:pt>
                <c:pt idx="718">
                  <c:v>98.425799999999995</c:v>
                </c:pt>
                <c:pt idx="719">
                  <c:v>86.358999999999995</c:v>
                </c:pt>
                <c:pt idx="720">
                  <c:v>86.344300000000004</c:v>
                </c:pt>
                <c:pt idx="721">
                  <c:v>94.360299999999995</c:v>
                </c:pt>
                <c:pt idx="722">
                  <c:v>98.358900000000006</c:v>
                </c:pt>
                <c:pt idx="723">
                  <c:v>106.37</c:v>
                </c:pt>
                <c:pt idx="724">
                  <c:v>86.285600000000002</c:v>
                </c:pt>
                <c:pt idx="725">
                  <c:v>88.277199999999993</c:v>
                </c:pt>
                <c:pt idx="726">
                  <c:v>92.274199999999993</c:v>
                </c:pt>
                <c:pt idx="727">
                  <c:v>96.2697</c:v>
                </c:pt>
                <c:pt idx="728">
                  <c:v>80.211100000000002</c:v>
                </c:pt>
                <c:pt idx="729">
                  <c:v>76.187600000000003</c:v>
                </c:pt>
                <c:pt idx="730">
                  <c:v>100.23</c:v>
                </c:pt>
                <c:pt idx="731">
                  <c:v>88.187200000000004</c:v>
                </c:pt>
                <c:pt idx="732">
                  <c:v>74.144800000000004</c:v>
                </c:pt>
                <c:pt idx="733">
                  <c:v>88.157200000000003</c:v>
                </c:pt>
                <c:pt idx="734">
                  <c:v>104.16800000000001</c:v>
                </c:pt>
                <c:pt idx="735">
                  <c:v>76.109800000000007</c:v>
                </c:pt>
                <c:pt idx="736">
                  <c:v>102.13</c:v>
                </c:pt>
                <c:pt idx="737">
                  <c:v>86.094999999999999</c:v>
                </c:pt>
                <c:pt idx="738">
                  <c:v>90.084100000000007</c:v>
                </c:pt>
                <c:pt idx="739">
                  <c:v>102.078</c:v>
                </c:pt>
                <c:pt idx="740">
                  <c:v>88.052199999999999</c:v>
                </c:pt>
                <c:pt idx="741">
                  <c:v>122.05200000000001</c:v>
                </c:pt>
                <c:pt idx="742">
                  <c:v>146.03700000000001</c:v>
                </c:pt>
                <c:pt idx="743">
                  <c:v>146.012</c:v>
                </c:pt>
                <c:pt idx="744">
                  <c:v>123.989</c:v>
                </c:pt>
                <c:pt idx="745">
                  <c:v>93.975700000000003</c:v>
                </c:pt>
                <c:pt idx="746">
                  <c:v>95.9589</c:v>
                </c:pt>
                <c:pt idx="747">
                  <c:v>89.946100000000001</c:v>
                </c:pt>
                <c:pt idx="748">
                  <c:v>93.927700000000002</c:v>
                </c:pt>
                <c:pt idx="749">
                  <c:v>85.919200000000004</c:v>
                </c:pt>
                <c:pt idx="750">
                  <c:v>111.876</c:v>
                </c:pt>
                <c:pt idx="751">
                  <c:v>111.857</c:v>
                </c:pt>
                <c:pt idx="752">
                  <c:v>77.886899999999997</c:v>
                </c:pt>
                <c:pt idx="753">
                  <c:v>79.870400000000004</c:v>
                </c:pt>
                <c:pt idx="754">
                  <c:v>101.81699999999999</c:v>
                </c:pt>
                <c:pt idx="755">
                  <c:v>93.815799999999996</c:v>
                </c:pt>
                <c:pt idx="756">
                  <c:v>87.812600000000003</c:v>
                </c:pt>
                <c:pt idx="757">
                  <c:v>97.774600000000007</c:v>
                </c:pt>
                <c:pt idx="758">
                  <c:v>93.767799999999994</c:v>
                </c:pt>
                <c:pt idx="759">
                  <c:v>91.757099999999994</c:v>
                </c:pt>
                <c:pt idx="760">
                  <c:v>93.735900000000001</c:v>
                </c:pt>
                <c:pt idx="761">
                  <c:v>91.725899999999996</c:v>
                </c:pt>
                <c:pt idx="762">
                  <c:v>83.735399999999998</c:v>
                </c:pt>
                <c:pt idx="763">
                  <c:v>87.707899999999995</c:v>
                </c:pt>
                <c:pt idx="764">
                  <c:v>101.64400000000001</c:v>
                </c:pt>
                <c:pt idx="765">
                  <c:v>91.663300000000007</c:v>
                </c:pt>
                <c:pt idx="766">
                  <c:v>95.632400000000004</c:v>
                </c:pt>
                <c:pt idx="767">
                  <c:v>97.608099999999993</c:v>
                </c:pt>
                <c:pt idx="768">
                  <c:v>71.699799999999996</c:v>
                </c:pt>
                <c:pt idx="769">
                  <c:v>77.661600000000007</c:v>
                </c:pt>
                <c:pt idx="770">
                  <c:v>89.594200000000001</c:v>
                </c:pt>
                <c:pt idx="771">
                  <c:v>97.541499999999999</c:v>
                </c:pt>
                <c:pt idx="772">
                  <c:v>85.582999999999998</c:v>
                </c:pt>
                <c:pt idx="773">
                  <c:v>69.648700000000005</c:v>
                </c:pt>
                <c:pt idx="774">
                  <c:v>97.491600000000005</c:v>
                </c:pt>
                <c:pt idx="775">
                  <c:v>101.45399999999999</c:v>
                </c:pt>
                <c:pt idx="776">
                  <c:v>93.480400000000003</c:v>
                </c:pt>
                <c:pt idx="777">
                  <c:v>95.453100000000006</c:v>
                </c:pt>
                <c:pt idx="778">
                  <c:v>93.448499999999996</c:v>
                </c:pt>
                <c:pt idx="779">
                  <c:v>71.565399999999997</c:v>
                </c:pt>
                <c:pt idx="780">
                  <c:v>85.466300000000004</c:v>
                </c:pt>
                <c:pt idx="781">
                  <c:v>89.426199999999994</c:v>
                </c:pt>
                <c:pt idx="782">
                  <c:v>69.541799999999995</c:v>
                </c:pt>
                <c:pt idx="783">
                  <c:v>87.409099999999995</c:v>
                </c:pt>
                <c:pt idx="784">
                  <c:v>91.366699999999994</c:v>
                </c:pt>
                <c:pt idx="785">
                  <c:v>83.407499999999999</c:v>
                </c:pt>
                <c:pt idx="786">
                  <c:v>81.407700000000006</c:v>
                </c:pt>
                <c:pt idx="787">
                  <c:v>79.408600000000007</c:v>
                </c:pt>
                <c:pt idx="788">
                  <c:v>85.349699999999999</c:v>
                </c:pt>
                <c:pt idx="789">
                  <c:v>103.196</c:v>
                </c:pt>
                <c:pt idx="790">
                  <c:v>89.288899999999998</c:v>
                </c:pt>
                <c:pt idx="791">
                  <c:v>83.322100000000006</c:v>
                </c:pt>
                <c:pt idx="792">
                  <c:v>75.373800000000003</c:v>
                </c:pt>
                <c:pt idx="793">
                  <c:v>53.545900000000003</c:v>
                </c:pt>
                <c:pt idx="794">
                  <c:v>65.433800000000005</c:v>
                </c:pt>
                <c:pt idx="795">
                  <c:v>93.177700000000002</c:v>
                </c:pt>
                <c:pt idx="796">
                  <c:v>77.304400000000001</c:v>
                </c:pt>
                <c:pt idx="797">
                  <c:v>71.345799999999997</c:v>
                </c:pt>
                <c:pt idx="798">
                  <c:v>101.056</c:v>
                </c:pt>
                <c:pt idx="799">
                  <c:v>91.132900000000006</c:v>
                </c:pt>
                <c:pt idx="800">
                  <c:v>65.366799999999998</c:v>
                </c:pt>
                <c:pt idx="801">
                  <c:v>89.121300000000005</c:v>
                </c:pt>
                <c:pt idx="802">
                  <c:v>97.026600000000002</c:v>
                </c:pt>
                <c:pt idx="803">
                  <c:v>87.111000000000004</c:v>
                </c:pt>
                <c:pt idx="804">
                  <c:v>96.993399999999994</c:v>
                </c:pt>
                <c:pt idx="805">
                  <c:v>87.081199999999995</c:v>
                </c:pt>
                <c:pt idx="806">
                  <c:v>91.023899999999998</c:v>
                </c:pt>
                <c:pt idx="807">
                  <c:v>85.072999999999993</c:v>
                </c:pt>
                <c:pt idx="808">
                  <c:v>85.058499999999995</c:v>
                </c:pt>
                <c:pt idx="809">
                  <c:v>79.110600000000005</c:v>
                </c:pt>
                <c:pt idx="810">
                  <c:v>71.187399999999997</c:v>
                </c:pt>
                <c:pt idx="811">
                  <c:v>88.968999999999994</c:v>
                </c:pt>
                <c:pt idx="812">
                  <c:v>75.116500000000002</c:v>
                </c:pt>
                <c:pt idx="813">
                  <c:v>96.844200000000001</c:v>
                </c:pt>
                <c:pt idx="814">
                  <c:v>94.851600000000005</c:v>
                </c:pt>
                <c:pt idx="815">
                  <c:v>79.029499999999999</c:v>
                </c:pt>
                <c:pt idx="816">
                  <c:v>79.016000000000005</c:v>
                </c:pt>
                <c:pt idx="817">
                  <c:v>100.72799999999999</c:v>
                </c:pt>
                <c:pt idx="818">
                  <c:v>86.887799999999999</c:v>
                </c:pt>
                <c:pt idx="819">
                  <c:v>86.873000000000005</c:v>
                </c:pt>
                <c:pt idx="820">
                  <c:v>80.936000000000007</c:v>
                </c:pt>
                <c:pt idx="821">
                  <c:v>78.948400000000007</c:v>
                </c:pt>
                <c:pt idx="822">
                  <c:v>74.988100000000003</c:v>
                </c:pt>
                <c:pt idx="823">
                  <c:v>94.705600000000004</c:v>
                </c:pt>
                <c:pt idx="824">
                  <c:v>102.58</c:v>
                </c:pt>
                <c:pt idx="825">
                  <c:v>82.839100000000002</c:v>
                </c:pt>
                <c:pt idx="826">
                  <c:v>102.545</c:v>
                </c:pt>
                <c:pt idx="827">
                  <c:v>102.52800000000001</c:v>
                </c:pt>
                <c:pt idx="828">
                  <c:v>74.911199999999994</c:v>
                </c:pt>
                <c:pt idx="829">
                  <c:v>92.6374</c:v>
                </c:pt>
                <c:pt idx="830">
                  <c:v>82.768199999999993</c:v>
                </c:pt>
                <c:pt idx="831">
                  <c:v>72.9024</c:v>
                </c:pt>
                <c:pt idx="832">
                  <c:v>80.769900000000007</c:v>
                </c:pt>
                <c:pt idx="833">
                  <c:v>104.392</c:v>
                </c:pt>
                <c:pt idx="834">
                  <c:v>98.466099999999997</c:v>
                </c:pt>
                <c:pt idx="835">
                  <c:v>88.604299999999995</c:v>
                </c:pt>
                <c:pt idx="836">
                  <c:v>94.495099999999994</c:v>
                </c:pt>
                <c:pt idx="837">
                  <c:v>74.7958</c:v>
                </c:pt>
                <c:pt idx="838">
                  <c:v>104.303</c:v>
                </c:pt>
                <c:pt idx="839">
                  <c:v>92.478899999999996</c:v>
                </c:pt>
                <c:pt idx="840">
                  <c:v>82.626499999999993</c:v>
                </c:pt>
                <c:pt idx="841">
                  <c:v>94.414199999999994</c:v>
                </c:pt>
                <c:pt idx="842">
                  <c:v>92.431399999999996</c:v>
                </c:pt>
                <c:pt idx="843">
                  <c:v>88.482900000000001</c:v>
                </c:pt>
                <c:pt idx="844">
                  <c:v>82.569900000000004</c:v>
                </c:pt>
                <c:pt idx="845">
                  <c:v>94.349500000000006</c:v>
                </c:pt>
                <c:pt idx="846">
                  <c:v>86.472200000000001</c:v>
                </c:pt>
                <c:pt idx="847">
                  <c:v>76.6327</c:v>
                </c:pt>
                <c:pt idx="848">
                  <c:v>86.442499999999995</c:v>
                </c:pt>
                <c:pt idx="849">
                  <c:v>102.142</c:v>
                </c:pt>
                <c:pt idx="850">
                  <c:v>68.737499999999997</c:v>
                </c:pt>
                <c:pt idx="851">
                  <c:v>78.543700000000001</c:v>
                </c:pt>
                <c:pt idx="852">
                  <c:v>76.566999999999993</c:v>
                </c:pt>
                <c:pt idx="853">
                  <c:v>92.257199999999997</c:v>
                </c:pt>
                <c:pt idx="854">
                  <c:v>96.166600000000003</c:v>
                </c:pt>
                <c:pt idx="855">
                  <c:v>64.754099999999994</c:v>
                </c:pt>
                <c:pt idx="856">
                  <c:v>68.666799999999995</c:v>
                </c:pt>
                <c:pt idx="857">
                  <c:v>76.501400000000004</c:v>
                </c:pt>
                <c:pt idx="858">
                  <c:v>66.682100000000005</c:v>
                </c:pt>
                <c:pt idx="859">
                  <c:v>90.201400000000007</c:v>
                </c:pt>
                <c:pt idx="860">
                  <c:v>82.343699999999998</c:v>
                </c:pt>
                <c:pt idx="861">
                  <c:v>78.409099999999995</c:v>
                </c:pt>
                <c:pt idx="862">
                  <c:v>86.235200000000006</c:v>
                </c:pt>
                <c:pt idx="863">
                  <c:v>70.543999999999997</c:v>
                </c:pt>
                <c:pt idx="864">
                  <c:v>84.246399999999994</c:v>
                </c:pt>
                <c:pt idx="865">
                  <c:v>72.478700000000003</c:v>
                </c:pt>
                <c:pt idx="866">
                  <c:v>80.300399999999996</c:v>
                </c:pt>
                <c:pt idx="867">
                  <c:v>74.412000000000006</c:v>
                </c:pt>
                <c:pt idx="868">
                  <c:v>90.062200000000004</c:v>
                </c:pt>
                <c:pt idx="869">
                  <c:v>88.089200000000005</c:v>
                </c:pt>
                <c:pt idx="870">
                  <c:v>84.159700000000001</c:v>
                </c:pt>
                <c:pt idx="871">
                  <c:v>68.490300000000005</c:v>
                </c:pt>
                <c:pt idx="872">
                  <c:v>76.304699999999997</c:v>
                </c:pt>
                <c:pt idx="873">
                  <c:v>86.072599999999994</c:v>
                </c:pt>
                <c:pt idx="874">
                  <c:v>80.190200000000004</c:v>
                </c:pt>
                <c:pt idx="875">
                  <c:v>84.087500000000006</c:v>
                </c:pt>
                <c:pt idx="876">
                  <c:v>89.938599999999994</c:v>
                </c:pt>
                <c:pt idx="877">
                  <c:v>74.284300000000002</c:v>
                </c:pt>
                <c:pt idx="878">
                  <c:v>89.907700000000006</c:v>
                </c:pt>
                <c:pt idx="879">
                  <c:v>91.846400000000003</c:v>
                </c:pt>
                <c:pt idx="880">
                  <c:v>89.876800000000003</c:v>
                </c:pt>
                <c:pt idx="881">
                  <c:v>74.2333</c:v>
                </c:pt>
                <c:pt idx="882">
                  <c:v>74.220600000000005</c:v>
                </c:pt>
                <c:pt idx="883">
                  <c:v>70.302099999999996</c:v>
                </c:pt>
                <c:pt idx="884">
                  <c:v>89.815100000000001</c:v>
                </c:pt>
                <c:pt idx="885">
                  <c:v>74.182299999999998</c:v>
                </c:pt>
                <c:pt idx="886">
                  <c:v>66.362200000000001</c:v>
                </c:pt>
                <c:pt idx="887">
                  <c:v>54.6419</c:v>
                </c:pt>
                <c:pt idx="888">
                  <c:v>97.558000000000007</c:v>
                </c:pt>
                <c:pt idx="889">
                  <c:v>85.836299999999994</c:v>
                </c:pt>
                <c:pt idx="890">
                  <c:v>79.970100000000002</c:v>
                </c:pt>
                <c:pt idx="891">
                  <c:v>72.155699999999996</c:v>
                </c:pt>
                <c:pt idx="892">
                  <c:v>81.892399999999995</c:v>
                </c:pt>
                <c:pt idx="893">
                  <c:v>81.878299999999996</c:v>
                </c:pt>
                <c:pt idx="894">
                  <c:v>76.016800000000003</c:v>
                </c:pt>
                <c:pt idx="895">
                  <c:v>79.901300000000006</c:v>
                </c:pt>
                <c:pt idx="896">
                  <c:v>66.248199999999997</c:v>
                </c:pt>
                <c:pt idx="897">
                  <c:v>70.133099999999999</c:v>
                </c:pt>
                <c:pt idx="898">
                  <c:v>83.755700000000004</c:v>
                </c:pt>
                <c:pt idx="899">
                  <c:v>97.373599999999996</c:v>
                </c:pt>
                <c:pt idx="900">
                  <c:v>70.096999999999994</c:v>
                </c:pt>
                <c:pt idx="901">
                  <c:v>93.4465</c:v>
                </c:pt>
                <c:pt idx="902">
                  <c:v>72.019300000000001</c:v>
                </c:pt>
                <c:pt idx="903">
                  <c:v>89.522099999999995</c:v>
                </c:pt>
                <c:pt idx="904">
                  <c:v>71.994500000000002</c:v>
                </c:pt>
                <c:pt idx="905">
                  <c:v>73.927599999999998</c:v>
                </c:pt>
                <c:pt idx="906">
                  <c:v>77.805199999999999</c:v>
                </c:pt>
                <c:pt idx="907">
                  <c:v>73.902199999999993</c:v>
                </c:pt>
                <c:pt idx="908">
                  <c:v>73.889499999999998</c:v>
                </c:pt>
                <c:pt idx="909">
                  <c:v>71.932599999999994</c:v>
                </c:pt>
                <c:pt idx="910">
                  <c:v>81.639200000000002</c:v>
                </c:pt>
                <c:pt idx="911">
                  <c:v>58.303699999999999</c:v>
                </c:pt>
                <c:pt idx="912">
                  <c:v>73.8386</c:v>
                </c:pt>
                <c:pt idx="913">
                  <c:v>89.368200000000002</c:v>
                </c:pt>
                <c:pt idx="914">
                  <c:v>77.698099999999997</c:v>
                </c:pt>
                <c:pt idx="915">
                  <c:v>79.626800000000003</c:v>
                </c:pt>
                <c:pt idx="916">
                  <c:v>75.729500000000002</c:v>
                </c:pt>
                <c:pt idx="917">
                  <c:v>81.540899999999993</c:v>
                </c:pt>
                <c:pt idx="918">
                  <c:v>98.996799999999993</c:v>
                </c:pt>
                <c:pt idx="919">
                  <c:v>83.453599999999994</c:v>
                </c:pt>
                <c:pt idx="920">
                  <c:v>71.796499999999995</c:v>
                </c:pt>
                <c:pt idx="921">
                  <c:v>87.305000000000007</c:v>
                </c:pt>
                <c:pt idx="922">
                  <c:v>77.591099999999997</c:v>
                </c:pt>
                <c:pt idx="923">
                  <c:v>73.698899999999995</c:v>
                </c:pt>
                <c:pt idx="924">
                  <c:v>62.051499999999997</c:v>
                </c:pt>
                <c:pt idx="925">
                  <c:v>83.3673</c:v>
                </c:pt>
                <c:pt idx="926">
                  <c:v>73.660799999999995</c:v>
                </c:pt>
                <c:pt idx="927">
                  <c:v>100.782</c:v>
                </c:pt>
                <c:pt idx="928">
                  <c:v>75.5732</c:v>
                </c:pt>
                <c:pt idx="929">
                  <c:v>79.435000000000002</c:v>
                </c:pt>
                <c:pt idx="930">
                  <c:v>87.169700000000006</c:v>
                </c:pt>
                <c:pt idx="931">
                  <c:v>63.913499999999999</c:v>
                </c:pt>
                <c:pt idx="932">
                  <c:v>67.775300000000001</c:v>
                </c:pt>
                <c:pt idx="933">
                  <c:v>75.508099999999999</c:v>
                </c:pt>
                <c:pt idx="934">
                  <c:v>63.880400000000002</c:v>
                </c:pt>
                <c:pt idx="935">
                  <c:v>67.740300000000005</c:v>
                </c:pt>
                <c:pt idx="936">
                  <c:v>69.663700000000006</c:v>
                </c:pt>
                <c:pt idx="937">
                  <c:v>81.260300000000001</c:v>
                </c:pt>
                <c:pt idx="938">
                  <c:v>75.442999999999998</c:v>
                </c:pt>
                <c:pt idx="939">
                  <c:v>85.100499999999997</c:v>
                </c:pt>
                <c:pt idx="940">
                  <c:v>85.085800000000006</c:v>
                </c:pt>
                <c:pt idx="941">
                  <c:v>98.605199999999996</c:v>
                </c:pt>
                <c:pt idx="942">
                  <c:v>98.588200000000001</c:v>
                </c:pt>
                <c:pt idx="943">
                  <c:v>86.974599999999995</c:v>
                </c:pt>
                <c:pt idx="944">
                  <c:v>90.824399999999997</c:v>
                </c:pt>
                <c:pt idx="945">
                  <c:v>69.555599999999998</c:v>
                </c:pt>
                <c:pt idx="946">
                  <c:v>79.202500000000001</c:v>
                </c:pt>
                <c:pt idx="947">
                  <c:v>86.914599999999993</c:v>
                </c:pt>
                <c:pt idx="948">
                  <c:v>98.486199999999997</c:v>
                </c:pt>
                <c:pt idx="949">
                  <c:v>79.161500000000004</c:v>
                </c:pt>
                <c:pt idx="950">
                  <c:v>83.008700000000005</c:v>
                </c:pt>
                <c:pt idx="951">
                  <c:v>81.064300000000003</c:v>
                </c:pt>
                <c:pt idx="952">
                  <c:v>79.120500000000007</c:v>
                </c:pt>
                <c:pt idx="953">
                  <c:v>73.318600000000004</c:v>
                </c:pt>
                <c:pt idx="954">
                  <c:v>69.447699999999998</c:v>
                </c:pt>
                <c:pt idx="955">
                  <c:v>81.008300000000006</c:v>
                </c:pt>
                <c:pt idx="956">
                  <c:v>73.280600000000007</c:v>
                </c:pt>
                <c:pt idx="957">
                  <c:v>73.267899999999997</c:v>
                </c:pt>
                <c:pt idx="958">
                  <c:v>96.388499999999993</c:v>
                </c:pt>
                <c:pt idx="959">
                  <c:v>86.734700000000004</c:v>
                </c:pt>
                <c:pt idx="960">
                  <c:v>75.1571</c:v>
                </c:pt>
                <c:pt idx="961">
                  <c:v>84.778000000000006</c:v>
                </c:pt>
                <c:pt idx="962">
                  <c:v>88.616200000000006</c:v>
                </c:pt>
                <c:pt idx="963">
                  <c:v>59.709299999999999</c:v>
                </c:pt>
                <c:pt idx="964">
                  <c:v>61.6248</c:v>
                </c:pt>
                <c:pt idx="965">
                  <c:v>88.570300000000003</c:v>
                </c:pt>
                <c:pt idx="966">
                  <c:v>63.528599999999997</c:v>
                </c:pt>
                <c:pt idx="967">
                  <c:v>88.539699999999996</c:v>
                </c:pt>
                <c:pt idx="968">
                  <c:v>71.204400000000007</c:v>
                </c:pt>
                <c:pt idx="969">
                  <c:v>67.343900000000005</c:v>
                </c:pt>
                <c:pt idx="970">
                  <c:v>50.0182</c:v>
                </c:pt>
                <c:pt idx="971">
                  <c:v>98.095799999999997</c:v>
                </c:pt>
                <c:pt idx="972">
                  <c:v>73.078299999999999</c:v>
                </c:pt>
                <c:pt idx="973">
                  <c:v>61.529000000000003</c:v>
                </c:pt>
                <c:pt idx="974">
                  <c:v>78.820400000000006</c:v>
                </c:pt>
                <c:pt idx="975">
                  <c:v>78.806799999999996</c:v>
                </c:pt>
                <c:pt idx="976">
                  <c:v>74.949600000000004</c:v>
                </c:pt>
                <c:pt idx="977">
                  <c:v>86.465400000000002</c:v>
                </c:pt>
                <c:pt idx="978">
                  <c:v>71.081500000000005</c:v>
                </c:pt>
                <c:pt idx="979">
                  <c:v>65.306799999999996</c:v>
                </c:pt>
                <c:pt idx="980">
                  <c:v>72.9773</c:v>
                </c:pt>
                <c:pt idx="981">
                  <c:v>71.044600000000003</c:v>
                </c:pt>
                <c:pt idx="982">
                  <c:v>84.470799999999997</c:v>
                </c:pt>
                <c:pt idx="983">
                  <c:v>72.939499999999995</c:v>
                </c:pt>
                <c:pt idx="984">
                  <c:v>67.169499999999999</c:v>
                </c:pt>
                <c:pt idx="985">
                  <c:v>72.914199999999994</c:v>
                </c:pt>
                <c:pt idx="986">
                  <c:v>65.227800000000002</c:v>
                </c:pt>
                <c:pt idx="987">
                  <c:v>74.807199999999995</c:v>
                </c:pt>
                <c:pt idx="988">
                  <c:v>67.123000000000005</c:v>
                </c:pt>
                <c:pt idx="989">
                  <c:v>74.781300000000002</c:v>
                </c:pt>
                <c:pt idx="990">
                  <c:v>63.265500000000003</c:v>
                </c:pt>
                <c:pt idx="991">
                  <c:v>70.921800000000005</c:v>
                </c:pt>
                <c:pt idx="992">
                  <c:v>74.742500000000007</c:v>
                </c:pt>
                <c:pt idx="993">
                  <c:v>80.477900000000005</c:v>
                </c:pt>
                <c:pt idx="994">
                  <c:v>82.379800000000003</c:v>
                </c:pt>
                <c:pt idx="995">
                  <c:v>86.1965</c:v>
                </c:pt>
                <c:pt idx="996">
                  <c:v>63.199800000000003</c:v>
                </c:pt>
                <c:pt idx="997">
                  <c:v>59.359299999999998</c:v>
                </c:pt>
                <c:pt idx="998">
                  <c:v>68.921400000000006</c:v>
                </c:pt>
                <c:pt idx="999">
                  <c:v>74.651899999999998</c:v>
                </c:pt>
                <c:pt idx="1000">
                  <c:v>72.725200000000001</c:v>
                </c:pt>
                <c:pt idx="1001">
                  <c:v>93.760999999999996</c:v>
                </c:pt>
                <c:pt idx="1002">
                  <c:v>76.526300000000006</c:v>
                </c:pt>
                <c:pt idx="1003">
                  <c:v>76.513099999999994</c:v>
                </c:pt>
                <c:pt idx="1004">
                  <c:v>87.974800000000002</c:v>
                </c:pt>
                <c:pt idx="1005">
                  <c:v>70.750100000000003</c:v>
                </c:pt>
                <c:pt idx="1006">
                  <c:v>68.825999999999993</c:v>
                </c:pt>
                <c:pt idx="1007">
                  <c:v>68.814099999999996</c:v>
                </c:pt>
                <c:pt idx="1008">
                  <c:v>61.157499999999999</c:v>
                </c:pt>
                <c:pt idx="1009">
                  <c:v>68.790199999999999</c:v>
                </c:pt>
                <c:pt idx="1010">
                  <c:v>68.778300000000002</c:v>
                </c:pt>
                <c:pt idx="1011">
                  <c:v>70.676599999999993</c:v>
                </c:pt>
                <c:pt idx="1012">
                  <c:v>68.754499999999993</c:v>
                </c:pt>
                <c:pt idx="1013">
                  <c:v>63.014000000000003</c:v>
                </c:pt>
                <c:pt idx="1014">
                  <c:v>82.094899999999996</c:v>
                </c:pt>
                <c:pt idx="1015">
                  <c:v>66.809899999999999</c:v>
                </c:pt>
                <c:pt idx="1016">
                  <c:v>74.432400000000001</c:v>
                </c:pt>
                <c:pt idx="1017">
                  <c:v>64.878500000000003</c:v>
                </c:pt>
                <c:pt idx="1018">
                  <c:v>82.037999999999997</c:v>
                </c:pt>
                <c:pt idx="1019">
                  <c:v>76.301199999999994</c:v>
                </c:pt>
                <c:pt idx="1020">
                  <c:v>68.659199999999998</c:v>
                </c:pt>
                <c:pt idx="1021">
                  <c:v>74.367900000000006</c:v>
                </c:pt>
                <c:pt idx="1022">
                  <c:v>78.168099999999995</c:v>
                </c:pt>
                <c:pt idx="1023">
                  <c:v>87.685599999999994</c:v>
                </c:pt>
                <c:pt idx="1024">
                  <c:v>72.423299999999998</c:v>
                </c:pt>
                <c:pt idx="1025">
                  <c:v>70.505200000000002</c:v>
                </c:pt>
                <c:pt idx="1026">
                  <c:v>76.208699999999993</c:v>
                </c:pt>
                <c:pt idx="1027">
                  <c:v>70.480800000000002</c:v>
                </c:pt>
                <c:pt idx="1028">
                  <c:v>81.895899999999997</c:v>
                </c:pt>
                <c:pt idx="1029">
                  <c:v>74.264799999999994</c:v>
                </c:pt>
                <c:pt idx="1030">
                  <c:v>78.059700000000007</c:v>
                </c:pt>
                <c:pt idx="1031">
                  <c:v>76.142600000000002</c:v>
                </c:pt>
                <c:pt idx="1032">
                  <c:v>81.839100000000002</c:v>
                </c:pt>
                <c:pt idx="1033">
                  <c:v>74.213300000000004</c:v>
                </c:pt>
                <c:pt idx="1034">
                  <c:v>60.882399999999997</c:v>
                </c:pt>
                <c:pt idx="1035">
                  <c:v>79.894199999999998</c:v>
                </c:pt>
                <c:pt idx="1036">
                  <c:v>81.782300000000006</c:v>
                </c:pt>
                <c:pt idx="1037">
                  <c:v>62.752200000000002</c:v>
                </c:pt>
                <c:pt idx="1038">
                  <c:v>62.741399999999999</c:v>
                </c:pt>
                <c:pt idx="1039">
                  <c:v>83.640600000000006</c:v>
                </c:pt>
                <c:pt idx="1040">
                  <c:v>76.023700000000005</c:v>
                </c:pt>
                <c:pt idx="1041">
                  <c:v>74.110299999999995</c:v>
                </c:pt>
                <c:pt idx="1042">
                  <c:v>72.197500000000005</c:v>
                </c:pt>
                <c:pt idx="1043">
                  <c:v>70.285300000000007</c:v>
                </c:pt>
                <c:pt idx="1044">
                  <c:v>85.467299999999994</c:v>
                </c:pt>
                <c:pt idx="1045">
                  <c:v>75.957700000000003</c:v>
                </c:pt>
                <c:pt idx="1046">
                  <c:v>79.741799999999998</c:v>
                </c:pt>
                <c:pt idx="1047">
                  <c:v>74.033100000000005</c:v>
                </c:pt>
                <c:pt idx="1048">
                  <c:v>79.714100000000002</c:v>
                </c:pt>
                <c:pt idx="1049">
                  <c:v>68.314499999999995</c:v>
                </c:pt>
                <c:pt idx="1050">
                  <c:v>81.583699999999993</c:v>
                </c:pt>
                <c:pt idx="1051">
                  <c:v>79.672499999999999</c:v>
                </c:pt>
                <c:pt idx="1052">
                  <c:v>60.692300000000003</c:v>
                </c:pt>
                <c:pt idx="1053">
                  <c:v>60.681800000000003</c:v>
                </c:pt>
                <c:pt idx="1054">
                  <c:v>83.423000000000002</c:v>
                </c:pt>
                <c:pt idx="1055">
                  <c:v>70.138900000000007</c:v>
                </c:pt>
                <c:pt idx="1056">
                  <c:v>68.231399999999994</c:v>
                </c:pt>
                <c:pt idx="1057">
                  <c:v>66.324600000000004</c:v>
                </c:pt>
                <c:pt idx="1058">
                  <c:v>81.470299999999995</c:v>
                </c:pt>
                <c:pt idx="1059">
                  <c:v>98.505099999999999</c:v>
                </c:pt>
                <c:pt idx="1060">
                  <c:v>77.653999999999996</c:v>
                </c:pt>
                <c:pt idx="1061">
                  <c:v>92.789900000000003</c:v>
                </c:pt>
                <c:pt idx="1062">
                  <c:v>58.693600000000004</c:v>
                </c:pt>
                <c:pt idx="1063">
                  <c:v>75.720500000000001</c:v>
                </c:pt>
                <c:pt idx="1064">
                  <c:v>71.921999999999997</c:v>
                </c:pt>
                <c:pt idx="1065">
                  <c:v>71.909499999999994</c:v>
                </c:pt>
                <c:pt idx="1066">
                  <c:v>73.789000000000001</c:v>
                </c:pt>
                <c:pt idx="1067">
                  <c:v>68.101100000000002</c:v>
                </c:pt>
                <c:pt idx="1068">
                  <c:v>75.654700000000005</c:v>
                </c:pt>
                <c:pt idx="1069">
                  <c:v>71.859499999999997</c:v>
                </c:pt>
                <c:pt idx="1070">
                  <c:v>64.284099999999995</c:v>
                </c:pt>
                <c:pt idx="1071">
                  <c:v>58.601799999999997</c:v>
                </c:pt>
                <c:pt idx="1072">
                  <c:v>71.822000000000003</c:v>
                </c:pt>
                <c:pt idx="1073">
                  <c:v>60.4711</c:v>
                </c:pt>
                <c:pt idx="1074">
                  <c:v>69.907600000000002</c:v>
                </c:pt>
                <c:pt idx="1075">
                  <c:v>71.784499999999994</c:v>
                </c:pt>
                <c:pt idx="1076">
                  <c:v>67.994500000000002</c:v>
                </c:pt>
                <c:pt idx="1077">
                  <c:v>73.647900000000007</c:v>
                </c:pt>
                <c:pt idx="1078">
                  <c:v>73.635099999999994</c:v>
                </c:pt>
                <c:pt idx="1079">
                  <c:v>75.510000000000005</c:v>
                </c:pt>
                <c:pt idx="1080">
                  <c:v>73.609399999999994</c:v>
                </c:pt>
                <c:pt idx="1081">
                  <c:v>83.0321</c:v>
                </c:pt>
                <c:pt idx="1082">
                  <c:v>77.357299999999995</c:v>
                </c:pt>
                <c:pt idx="1083">
                  <c:v>77.343900000000005</c:v>
                </c:pt>
                <c:pt idx="1084">
                  <c:v>67.899900000000002</c:v>
                </c:pt>
                <c:pt idx="1085">
                  <c:v>81.088499999999996</c:v>
                </c:pt>
                <c:pt idx="1086">
                  <c:v>67.876199999999997</c:v>
                </c:pt>
                <c:pt idx="1087">
                  <c:v>75.404899999999998</c:v>
                </c:pt>
                <c:pt idx="1088">
                  <c:v>69.737399999999994</c:v>
                </c:pt>
                <c:pt idx="1089">
                  <c:v>62.187399999999997</c:v>
                </c:pt>
                <c:pt idx="1090">
                  <c:v>62.176499999999997</c:v>
                </c:pt>
                <c:pt idx="1091">
                  <c:v>60.2819</c:v>
                </c:pt>
                <c:pt idx="1092">
                  <c:v>65.921800000000005</c:v>
                </c:pt>
                <c:pt idx="1093">
                  <c:v>82.858699999999999</c:v>
                </c:pt>
                <c:pt idx="1094">
                  <c:v>67.781700000000001</c:v>
                </c:pt>
                <c:pt idx="1095">
                  <c:v>65.8874</c:v>
                </c:pt>
                <c:pt idx="1096">
                  <c:v>67.758099999999999</c:v>
                </c:pt>
                <c:pt idx="1097">
                  <c:v>60.218899999999998</c:v>
                </c:pt>
                <c:pt idx="1098">
                  <c:v>52.682400000000001</c:v>
                </c:pt>
                <c:pt idx="1099">
                  <c:v>95.940399999999997</c:v>
                </c:pt>
                <c:pt idx="1100">
                  <c:v>63.949100000000001</c:v>
                </c:pt>
                <c:pt idx="1101">
                  <c:v>58.296399999999998</c:v>
                </c:pt>
                <c:pt idx="1102">
                  <c:v>56.405999999999999</c:v>
                </c:pt>
                <c:pt idx="1103">
                  <c:v>67.675399999999996</c:v>
                </c:pt>
                <c:pt idx="1104">
                  <c:v>77.061400000000006</c:v>
                </c:pt>
                <c:pt idx="1105">
                  <c:v>60.134999999999998</c:v>
                </c:pt>
                <c:pt idx="1106">
                  <c:v>63.882300000000001</c:v>
                </c:pt>
                <c:pt idx="1107">
                  <c:v>69.506799999999998</c:v>
                </c:pt>
                <c:pt idx="1108">
                  <c:v>67.616500000000002</c:v>
                </c:pt>
                <c:pt idx="1109">
                  <c:v>61.9709</c:v>
                </c:pt>
                <c:pt idx="1110">
                  <c:v>80.735900000000001</c:v>
                </c:pt>
                <c:pt idx="1111">
                  <c:v>63.826599999999999</c:v>
                </c:pt>
                <c:pt idx="1112">
                  <c:v>60.061599999999999</c:v>
                </c:pt>
                <c:pt idx="1113">
                  <c:v>76.9405</c:v>
                </c:pt>
                <c:pt idx="1114">
                  <c:v>67.545699999999997</c:v>
                </c:pt>
                <c:pt idx="1115">
                  <c:v>90.045199999999994</c:v>
                </c:pt>
                <c:pt idx="1116">
                  <c:v>69.397800000000004</c:v>
                </c:pt>
                <c:pt idx="1117">
                  <c:v>82.512699999999995</c:v>
                </c:pt>
                <c:pt idx="1118">
                  <c:v>59.998699999999999</c:v>
                </c:pt>
                <c:pt idx="1119">
                  <c:v>65.612200000000001</c:v>
                </c:pt>
                <c:pt idx="1120">
                  <c:v>65.600700000000003</c:v>
                </c:pt>
                <c:pt idx="1121">
                  <c:v>63.715299999999999</c:v>
                </c:pt>
                <c:pt idx="1122">
                  <c:v>63.7042</c:v>
                </c:pt>
                <c:pt idx="1123">
                  <c:v>71.186300000000003</c:v>
                </c:pt>
                <c:pt idx="1124">
                  <c:v>61.808900000000001</c:v>
                </c:pt>
                <c:pt idx="1125">
                  <c:v>67.416200000000003</c:v>
                </c:pt>
                <c:pt idx="1126">
                  <c:v>80.510800000000003</c:v>
                </c:pt>
                <c:pt idx="1127">
                  <c:v>78.624700000000004</c:v>
                </c:pt>
                <c:pt idx="1128">
                  <c:v>56.150700000000001</c:v>
                </c:pt>
                <c:pt idx="1129">
                  <c:v>82.34</c:v>
                </c:pt>
                <c:pt idx="1130">
                  <c:v>67.357299999999995</c:v>
                </c:pt>
                <c:pt idx="1131">
                  <c:v>59.862699999999997</c:v>
                </c:pt>
                <c:pt idx="1132">
                  <c:v>65.463399999999993</c:v>
                </c:pt>
                <c:pt idx="1133">
                  <c:v>71.062100000000001</c:v>
                </c:pt>
                <c:pt idx="1134">
                  <c:v>52.352400000000003</c:v>
                </c:pt>
                <c:pt idx="1135">
                  <c:v>74.7761</c:v>
                </c:pt>
                <c:pt idx="1136">
                  <c:v>80.3703</c:v>
                </c:pt>
                <c:pt idx="1137">
                  <c:v>61.668700000000001</c:v>
                </c:pt>
                <c:pt idx="1138">
                  <c:v>63.526400000000002</c:v>
                </c:pt>
                <c:pt idx="1139">
                  <c:v>69.119600000000005</c:v>
                </c:pt>
                <c:pt idx="1140">
                  <c:v>78.446299999999994</c:v>
                </c:pt>
                <c:pt idx="1141">
                  <c:v>67.227999999999994</c:v>
                </c:pt>
                <c:pt idx="1142">
                  <c:v>70.950400000000002</c:v>
                </c:pt>
                <c:pt idx="1143">
                  <c:v>57.8705</c:v>
                </c:pt>
                <c:pt idx="1144">
                  <c:v>69.059200000000004</c:v>
                </c:pt>
                <c:pt idx="1145">
                  <c:v>74.645499999999998</c:v>
                </c:pt>
                <c:pt idx="1146">
                  <c:v>67.169200000000004</c:v>
                </c:pt>
                <c:pt idx="1147">
                  <c:v>65.292000000000002</c:v>
                </c:pt>
                <c:pt idx="1148">
                  <c:v>63.415399999999998</c:v>
                </c:pt>
                <c:pt idx="1149">
                  <c:v>57.809800000000003</c:v>
                </c:pt>
                <c:pt idx="1150">
                  <c:v>59.664200000000001</c:v>
                </c:pt>
                <c:pt idx="1151">
                  <c:v>68.974699999999999</c:v>
                </c:pt>
                <c:pt idx="1152">
                  <c:v>59.643300000000004</c:v>
                </c:pt>
                <c:pt idx="1153">
                  <c:v>59.632899999999999</c:v>
                </c:pt>
                <c:pt idx="1154">
                  <c:v>63.3489</c:v>
                </c:pt>
                <c:pt idx="1155">
                  <c:v>65.200699999999998</c:v>
                </c:pt>
                <c:pt idx="1156">
                  <c:v>39.113599999999998</c:v>
                </c:pt>
                <c:pt idx="1157">
                  <c:v>76.351200000000006</c:v>
                </c:pt>
                <c:pt idx="1158">
                  <c:v>81.923500000000004</c:v>
                </c:pt>
                <c:pt idx="1159">
                  <c:v>59.570300000000003</c:v>
                </c:pt>
                <c:pt idx="1160">
                  <c:v>67.004900000000006</c:v>
                </c:pt>
                <c:pt idx="1161">
                  <c:v>46.523000000000003</c:v>
                </c:pt>
                <c:pt idx="1162">
                  <c:v>81.866200000000006</c:v>
                </c:pt>
                <c:pt idx="1163">
                  <c:v>61.3889</c:v>
                </c:pt>
                <c:pt idx="1164">
                  <c:v>79.977599999999995</c:v>
                </c:pt>
                <c:pt idx="1165">
                  <c:v>59.507800000000003</c:v>
                </c:pt>
                <c:pt idx="1166">
                  <c:v>63.216000000000001</c:v>
                </c:pt>
                <c:pt idx="1167">
                  <c:v>65.063900000000004</c:v>
                </c:pt>
                <c:pt idx="1168">
                  <c:v>53.900599999999997</c:v>
                </c:pt>
                <c:pt idx="1169">
                  <c:v>78.049300000000002</c:v>
                </c:pt>
                <c:pt idx="1170">
                  <c:v>79.893600000000006</c:v>
                </c:pt>
                <c:pt idx="1171">
                  <c:v>74.306600000000003</c:v>
                </c:pt>
                <c:pt idx="1172">
                  <c:v>66.864199999999997</c:v>
                </c:pt>
                <c:pt idx="1173">
                  <c:v>77.994600000000005</c:v>
                </c:pt>
                <c:pt idx="1174">
                  <c:v>53.844000000000001</c:v>
                </c:pt>
                <c:pt idx="1175">
                  <c:v>63.116399999999999</c:v>
                </c:pt>
                <c:pt idx="1176">
                  <c:v>68.673400000000001</c:v>
                </c:pt>
                <c:pt idx="1177">
                  <c:v>59.382800000000003</c:v>
                </c:pt>
                <c:pt idx="1178">
                  <c:v>72.360100000000003</c:v>
                </c:pt>
                <c:pt idx="1179">
                  <c:v>55.651899999999998</c:v>
                </c:pt>
                <c:pt idx="1180">
                  <c:v>64.915800000000004</c:v>
                </c:pt>
                <c:pt idx="1181">
                  <c:v>70.467699999999994</c:v>
                </c:pt>
                <c:pt idx="1182">
                  <c:v>72.309399999999997</c:v>
                </c:pt>
                <c:pt idx="1183">
                  <c:v>68.589200000000005</c:v>
                </c:pt>
                <c:pt idx="1184">
                  <c:v>50.0428</c:v>
                </c:pt>
                <c:pt idx="1185">
                  <c:v>61.152700000000003</c:v>
                </c:pt>
                <c:pt idx="1186">
                  <c:v>61.142000000000003</c:v>
                </c:pt>
                <c:pt idx="1187">
                  <c:v>74.098500000000001</c:v>
                </c:pt>
                <c:pt idx="1188">
                  <c:v>70.381299999999996</c:v>
                </c:pt>
                <c:pt idx="1189">
                  <c:v>66.665300000000002</c:v>
                </c:pt>
                <c:pt idx="1190">
                  <c:v>72.208100000000002</c:v>
                </c:pt>
                <c:pt idx="1191">
                  <c:v>74.046599999999998</c:v>
                </c:pt>
                <c:pt idx="1192">
                  <c:v>61.0777</c:v>
                </c:pt>
                <c:pt idx="1193">
                  <c:v>75.871099999999998</c:v>
                </c:pt>
                <c:pt idx="1194">
                  <c:v>51.805300000000003</c:v>
                </c:pt>
                <c:pt idx="1195">
                  <c:v>72.144800000000004</c:v>
                </c:pt>
                <c:pt idx="1196">
                  <c:v>73.9816</c:v>
                </c:pt>
                <c:pt idx="1197">
                  <c:v>55.476500000000001</c:v>
                </c:pt>
                <c:pt idx="1198">
                  <c:v>70.257900000000006</c:v>
                </c:pt>
                <c:pt idx="1199">
                  <c:v>48.062800000000003</c:v>
                </c:pt>
                <c:pt idx="1200">
                  <c:v>48.054299999999998</c:v>
                </c:pt>
                <c:pt idx="1201">
                  <c:v>73.916799999999995</c:v>
                </c:pt>
                <c:pt idx="1202">
                  <c:v>59.122999999999998</c:v>
                </c:pt>
                <c:pt idx="1203">
                  <c:v>64.654499999999999</c:v>
                </c:pt>
                <c:pt idx="1204">
                  <c:v>70.183899999999994</c:v>
                </c:pt>
                <c:pt idx="1205">
                  <c:v>70.171599999999998</c:v>
                </c:pt>
                <c:pt idx="1206">
                  <c:v>64.620400000000004</c:v>
                </c:pt>
                <c:pt idx="1207">
                  <c:v>59.071100000000001</c:v>
                </c:pt>
                <c:pt idx="1208">
                  <c:v>60.906399999999998</c:v>
                </c:pt>
                <c:pt idx="1209">
                  <c:v>60.895699999999998</c:v>
                </c:pt>
                <c:pt idx="1210">
                  <c:v>71.954999999999998</c:v>
                </c:pt>
                <c:pt idx="1211">
                  <c:v>64.563699999999997</c:v>
                </c:pt>
                <c:pt idx="1212">
                  <c:v>77.462800000000001</c:v>
                </c:pt>
                <c:pt idx="1213">
                  <c:v>66.385000000000005</c:v>
                </c:pt>
                <c:pt idx="1214">
                  <c:v>53.467399999999998</c:v>
                </c:pt>
                <c:pt idx="1215">
                  <c:v>66.361699999999999</c:v>
                </c:pt>
                <c:pt idx="1216">
                  <c:v>71.879199999999997</c:v>
                </c:pt>
                <c:pt idx="1217">
                  <c:v>73.709299999999999</c:v>
                </c:pt>
                <c:pt idx="1218">
                  <c:v>60.799500000000002</c:v>
                </c:pt>
                <c:pt idx="1219">
                  <c:v>55.262599999999999</c:v>
                </c:pt>
                <c:pt idx="1220">
                  <c:v>69.986999999999995</c:v>
                </c:pt>
                <c:pt idx="1221">
                  <c:v>71.816100000000006</c:v>
                </c:pt>
                <c:pt idx="1222">
                  <c:v>60.756799999999998</c:v>
                </c:pt>
                <c:pt idx="1223">
                  <c:v>73.631699999999995</c:v>
                </c:pt>
                <c:pt idx="1224">
                  <c:v>58.895000000000003</c:v>
                </c:pt>
                <c:pt idx="1225">
                  <c:v>62.564900000000002</c:v>
                </c:pt>
                <c:pt idx="1226">
                  <c:v>58.874299999999998</c:v>
                </c:pt>
                <c:pt idx="1227">
                  <c:v>57.0244</c:v>
                </c:pt>
                <c:pt idx="1228">
                  <c:v>73.566900000000004</c:v>
                </c:pt>
                <c:pt idx="1229">
                  <c:v>51.4878</c:v>
                </c:pt>
                <c:pt idx="1230">
                  <c:v>66.186999999999998</c:v>
                </c:pt>
                <c:pt idx="1231">
                  <c:v>60.660699999999999</c:v>
                </c:pt>
                <c:pt idx="1232">
                  <c:v>66.163700000000006</c:v>
                </c:pt>
                <c:pt idx="1233">
                  <c:v>55.1267</c:v>
                </c:pt>
                <c:pt idx="1234">
                  <c:v>66.1404</c:v>
                </c:pt>
                <c:pt idx="1235">
                  <c:v>73.476399999999998</c:v>
                </c:pt>
                <c:pt idx="1236">
                  <c:v>55.0976</c:v>
                </c:pt>
                <c:pt idx="1237">
                  <c:v>53.2517</c:v>
                </c:pt>
                <c:pt idx="1238">
                  <c:v>66.093900000000005</c:v>
                </c:pt>
                <c:pt idx="1239">
                  <c:v>67.917900000000003</c:v>
                </c:pt>
                <c:pt idx="1240">
                  <c:v>73.411799999999999</c:v>
                </c:pt>
                <c:pt idx="1241">
                  <c:v>51.379199999999997</c:v>
                </c:pt>
                <c:pt idx="1242">
                  <c:v>55.039499999999997</c:v>
                </c:pt>
                <c:pt idx="1243">
                  <c:v>56.864100000000001</c:v>
                </c:pt>
                <c:pt idx="1244">
                  <c:v>64.190100000000001</c:v>
                </c:pt>
                <c:pt idx="1245">
                  <c:v>55.010399999999997</c:v>
                </c:pt>
                <c:pt idx="1246">
                  <c:v>58.667400000000001</c:v>
                </c:pt>
                <c:pt idx="1247">
                  <c:v>56.824100000000001</c:v>
                </c:pt>
                <c:pt idx="1248">
                  <c:v>51.315899999999999</c:v>
                </c:pt>
                <c:pt idx="1249">
                  <c:v>64.133600000000001</c:v>
                </c:pt>
                <c:pt idx="1250">
                  <c:v>60.458199999999998</c:v>
                </c:pt>
                <c:pt idx="1251">
                  <c:v>64.111000000000004</c:v>
                </c:pt>
                <c:pt idx="1252">
                  <c:v>54.942599999999999</c:v>
                </c:pt>
                <c:pt idx="1253">
                  <c:v>62.257399999999997</c:v>
                </c:pt>
                <c:pt idx="1254">
                  <c:v>58.584800000000001</c:v>
                </c:pt>
                <c:pt idx="1255">
                  <c:v>67.726799999999997</c:v>
                </c:pt>
                <c:pt idx="1256">
                  <c:v>54.9039</c:v>
                </c:pt>
                <c:pt idx="1257">
                  <c:v>45.745199999999997</c:v>
                </c:pt>
                <c:pt idx="1258">
                  <c:v>43.907699999999998</c:v>
                </c:pt>
                <c:pt idx="1259">
                  <c:v>56.704099999999997</c:v>
                </c:pt>
                <c:pt idx="1260">
                  <c:v>69.495999999999995</c:v>
                </c:pt>
                <c:pt idx="1261">
                  <c:v>56.684100000000001</c:v>
                </c:pt>
                <c:pt idx="1262">
                  <c:v>58.502299999999998</c:v>
                </c:pt>
                <c:pt idx="1263">
                  <c:v>62.147799999999997</c:v>
                </c:pt>
                <c:pt idx="1264">
                  <c:v>78.584800000000001</c:v>
                </c:pt>
                <c:pt idx="1265">
                  <c:v>49.3352</c:v>
                </c:pt>
                <c:pt idx="1266">
                  <c:v>62.114899999999999</c:v>
                </c:pt>
                <c:pt idx="1267">
                  <c:v>62.103900000000003</c:v>
                </c:pt>
                <c:pt idx="1268">
                  <c:v>65.745500000000007</c:v>
                </c:pt>
                <c:pt idx="1269">
                  <c:v>65.733900000000006</c:v>
                </c:pt>
                <c:pt idx="1270">
                  <c:v>78.5017</c:v>
                </c:pt>
                <c:pt idx="1271">
                  <c:v>63.885399999999997</c:v>
                </c:pt>
                <c:pt idx="1272">
                  <c:v>56.574300000000001</c:v>
                </c:pt>
                <c:pt idx="1273">
                  <c:v>54.739600000000003</c:v>
                </c:pt>
                <c:pt idx="1274">
                  <c:v>45.6083</c:v>
                </c:pt>
                <c:pt idx="1275">
                  <c:v>65.664400000000001</c:v>
                </c:pt>
                <c:pt idx="1276">
                  <c:v>63.829099999999997</c:v>
                </c:pt>
                <c:pt idx="1277">
                  <c:v>56.5244</c:v>
                </c:pt>
                <c:pt idx="1278">
                  <c:v>65.629599999999996</c:v>
                </c:pt>
                <c:pt idx="1279">
                  <c:v>56.504399999999997</c:v>
                </c:pt>
                <c:pt idx="1280">
                  <c:v>49.204900000000002</c:v>
                </c:pt>
                <c:pt idx="1281">
                  <c:v>61.950699999999998</c:v>
                </c:pt>
                <c:pt idx="1282">
                  <c:v>65.583299999999994</c:v>
                </c:pt>
                <c:pt idx="1283">
                  <c:v>60.107399999999998</c:v>
                </c:pt>
                <c:pt idx="1284">
                  <c:v>61.917900000000003</c:v>
                </c:pt>
                <c:pt idx="1285">
                  <c:v>63.727800000000002</c:v>
                </c:pt>
                <c:pt idx="1286">
                  <c:v>61.896099999999997</c:v>
                </c:pt>
                <c:pt idx="1287">
                  <c:v>47.323900000000002</c:v>
                </c:pt>
                <c:pt idx="1288">
                  <c:v>45.495800000000003</c:v>
                </c:pt>
                <c:pt idx="1289">
                  <c:v>54.585299999999997</c:v>
                </c:pt>
                <c:pt idx="1290">
                  <c:v>56.394799999999996</c:v>
                </c:pt>
                <c:pt idx="1291">
                  <c:v>34.558500000000002</c:v>
                </c:pt>
                <c:pt idx="1292">
                  <c:v>63.649099999999997</c:v>
                </c:pt>
                <c:pt idx="1293">
                  <c:v>65.456100000000006</c:v>
                </c:pt>
                <c:pt idx="1294">
                  <c:v>52.719200000000001</c:v>
                </c:pt>
                <c:pt idx="1295">
                  <c:v>54.527500000000003</c:v>
                </c:pt>
                <c:pt idx="1296">
                  <c:v>65.421400000000006</c:v>
                </c:pt>
                <c:pt idx="1297">
                  <c:v>58.142099999999999</c:v>
                </c:pt>
                <c:pt idx="1298">
                  <c:v>65.398300000000006</c:v>
                </c:pt>
                <c:pt idx="1299">
                  <c:v>58.121499999999997</c:v>
                </c:pt>
                <c:pt idx="1300">
                  <c:v>45.3994</c:v>
                </c:pt>
                <c:pt idx="1301">
                  <c:v>61.732300000000002</c:v>
                </c:pt>
                <c:pt idx="1302">
                  <c:v>61.721400000000003</c:v>
                </c:pt>
                <c:pt idx="1303">
                  <c:v>58.080399999999997</c:v>
                </c:pt>
                <c:pt idx="1304">
                  <c:v>48.996699999999997</c:v>
                </c:pt>
                <c:pt idx="1305">
                  <c:v>54.431199999999997</c:v>
                </c:pt>
                <c:pt idx="1306">
                  <c:v>47.165300000000002</c:v>
                </c:pt>
                <c:pt idx="1307">
                  <c:v>72.549199999999999</c:v>
                </c:pt>
                <c:pt idx="1308">
                  <c:v>50.775500000000001</c:v>
                </c:pt>
                <c:pt idx="1309">
                  <c:v>61.645000000000003</c:v>
                </c:pt>
                <c:pt idx="1310">
                  <c:v>48.944800000000001</c:v>
                </c:pt>
                <c:pt idx="1311">
                  <c:v>45.311199999999999</c:v>
                </c:pt>
                <c:pt idx="1312">
                  <c:v>48.927500000000002</c:v>
                </c:pt>
                <c:pt idx="1313">
                  <c:v>54.354199999999999</c:v>
                </c:pt>
                <c:pt idx="1314">
                  <c:v>45.287199999999999</c:v>
                </c:pt>
                <c:pt idx="1315">
                  <c:v>48.901499999999999</c:v>
                </c:pt>
                <c:pt idx="1316">
                  <c:v>48.892800000000001</c:v>
                </c:pt>
                <c:pt idx="1317">
                  <c:v>65.178899999999999</c:v>
                </c:pt>
                <c:pt idx="1318">
                  <c:v>63.357199999999999</c:v>
                </c:pt>
                <c:pt idx="1319">
                  <c:v>61.536099999999998</c:v>
                </c:pt>
                <c:pt idx="1320">
                  <c:v>52.477400000000003</c:v>
                </c:pt>
                <c:pt idx="1321">
                  <c:v>77.797499999999999</c:v>
                </c:pt>
                <c:pt idx="1322">
                  <c:v>57.885599999999997</c:v>
                </c:pt>
                <c:pt idx="1323">
                  <c:v>56.066699999999997</c:v>
                </c:pt>
                <c:pt idx="1324">
                  <c:v>56.056800000000003</c:v>
                </c:pt>
                <c:pt idx="1325">
                  <c:v>63.278700000000001</c:v>
                </c:pt>
                <c:pt idx="1326">
                  <c:v>50.613999999999997</c:v>
                </c:pt>
                <c:pt idx="1327">
                  <c:v>70.485600000000005</c:v>
                </c:pt>
                <c:pt idx="1328">
                  <c:v>56.017099999999999</c:v>
                </c:pt>
                <c:pt idx="1329">
                  <c:v>66.847300000000004</c:v>
                </c:pt>
                <c:pt idx="1330">
                  <c:v>70.4482</c:v>
                </c:pt>
                <c:pt idx="1331">
                  <c:v>83.078000000000003</c:v>
                </c:pt>
                <c:pt idx="1332">
                  <c:v>61.394599999999997</c:v>
                </c:pt>
                <c:pt idx="1333">
                  <c:v>63.1892</c:v>
                </c:pt>
                <c:pt idx="1334">
                  <c:v>63.177999999999997</c:v>
                </c:pt>
                <c:pt idx="1335">
                  <c:v>63.166800000000002</c:v>
                </c:pt>
                <c:pt idx="1336">
                  <c:v>55.937800000000003</c:v>
                </c:pt>
                <c:pt idx="1337">
                  <c:v>52.319600000000001</c:v>
                </c:pt>
                <c:pt idx="1338">
                  <c:v>36.076099999999997</c:v>
                </c:pt>
                <c:pt idx="1339">
                  <c:v>55.908099999999997</c:v>
                </c:pt>
                <c:pt idx="1340">
                  <c:v>61.307699999999997</c:v>
                </c:pt>
                <c:pt idx="1341">
                  <c:v>73.916700000000006</c:v>
                </c:pt>
                <c:pt idx="1342">
                  <c:v>55.878399999999999</c:v>
                </c:pt>
                <c:pt idx="1343">
                  <c:v>54.066200000000002</c:v>
                </c:pt>
                <c:pt idx="1344">
                  <c:v>59.462299999999999</c:v>
                </c:pt>
                <c:pt idx="1345">
                  <c:v>54.0471</c:v>
                </c:pt>
                <c:pt idx="1346">
                  <c:v>50.435000000000002</c:v>
                </c:pt>
                <c:pt idx="1347">
                  <c:v>50.426099999999998</c:v>
                </c:pt>
                <c:pt idx="1348">
                  <c:v>63.0214</c:v>
                </c:pt>
                <c:pt idx="1349">
                  <c:v>61.209899999999998</c:v>
                </c:pt>
                <c:pt idx="1350">
                  <c:v>48.599299999999999</c:v>
                </c:pt>
                <c:pt idx="1351">
                  <c:v>68.386799999999994</c:v>
                </c:pt>
                <c:pt idx="1352">
                  <c:v>44.983400000000003</c:v>
                </c:pt>
                <c:pt idx="1353">
                  <c:v>50.372399999999999</c:v>
                </c:pt>
                <c:pt idx="1354">
                  <c:v>48.564799999999998</c:v>
                </c:pt>
                <c:pt idx="1355">
                  <c:v>55.749699999999997</c:v>
                </c:pt>
                <c:pt idx="1356">
                  <c:v>44.951500000000003</c:v>
                </c:pt>
                <c:pt idx="1357">
                  <c:v>64.718599999999995</c:v>
                </c:pt>
                <c:pt idx="1358">
                  <c:v>59.314900000000002</c:v>
                </c:pt>
                <c:pt idx="1359">
                  <c:v>68.2898</c:v>
                </c:pt>
                <c:pt idx="1360">
                  <c:v>61.090600000000002</c:v>
                </c:pt>
                <c:pt idx="1361">
                  <c:v>59.283299999999997</c:v>
                </c:pt>
                <c:pt idx="1362">
                  <c:v>55.680500000000002</c:v>
                </c:pt>
                <c:pt idx="1363">
                  <c:v>48.487299999999998</c:v>
                </c:pt>
                <c:pt idx="1364">
                  <c:v>39.501199999999997</c:v>
                </c:pt>
                <c:pt idx="1365">
                  <c:v>62.831600000000002</c:v>
                </c:pt>
                <c:pt idx="1366">
                  <c:v>37.692300000000003</c:v>
                </c:pt>
                <c:pt idx="1367">
                  <c:v>61.014699999999998</c:v>
                </c:pt>
                <c:pt idx="1368">
                  <c:v>43.061599999999999</c:v>
                </c:pt>
                <c:pt idx="1369">
                  <c:v>55.6113</c:v>
                </c:pt>
                <c:pt idx="1370">
                  <c:v>64.569400000000002</c:v>
                </c:pt>
                <c:pt idx="1371">
                  <c:v>59.178100000000001</c:v>
                </c:pt>
                <c:pt idx="1372">
                  <c:v>48.4099</c:v>
                </c:pt>
                <c:pt idx="1373">
                  <c:v>55.571800000000003</c:v>
                </c:pt>
                <c:pt idx="1374">
                  <c:v>64.523600000000002</c:v>
                </c:pt>
                <c:pt idx="1375">
                  <c:v>46.592100000000002</c:v>
                </c:pt>
                <c:pt idx="1376">
                  <c:v>66.292299999999997</c:v>
                </c:pt>
                <c:pt idx="1377">
                  <c:v>64.489199999999997</c:v>
                </c:pt>
                <c:pt idx="1378">
                  <c:v>51.940399999999997</c:v>
                </c:pt>
                <c:pt idx="1379">
                  <c:v>53.721899999999998</c:v>
                </c:pt>
                <c:pt idx="1380">
                  <c:v>57.293199999999999</c:v>
                </c:pt>
                <c:pt idx="1381">
                  <c:v>64.443399999999997</c:v>
                </c:pt>
                <c:pt idx="1382">
                  <c:v>57.272799999999997</c:v>
                </c:pt>
                <c:pt idx="1383">
                  <c:v>59.052100000000003</c:v>
                </c:pt>
                <c:pt idx="1384">
                  <c:v>59.041600000000003</c:v>
                </c:pt>
                <c:pt idx="1385">
                  <c:v>57.2423</c:v>
                </c:pt>
                <c:pt idx="1386">
                  <c:v>71.540099999999995</c:v>
                </c:pt>
                <c:pt idx="1387">
                  <c:v>69.739199999999997</c:v>
                </c:pt>
                <c:pt idx="1388">
                  <c:v>50.060299999999998</c:v>
                </c:pt>
                <c:pt idx="1389">
                  <c:v>62.5642</c:v>
                </c:pt>
                <c:pt idx="1390">
                  <c:v>51.829700000000003</c:v>
                </c:pt>
                <c:pt idx="1391">
                  <c:v>58.968200000000003</c:v>
                </c:pt>
                <c:pt idx="1392">
                  <c:v>58.957700000000003</c:v>
                </c:pt>
                <c:pt idx="1393">
                  <c:v>66.092299999999994</c:v>
                </c:pt>
                <c:pt idx="1394">
                  <c:v>53.578800000000001</c:v>
                </c:pt>
                <c:pt idx="1395">
                  <c:v>46.426699999999997</c:v>
                </c:pt>
                <c:pt idx="1396">
                  <c:v>73.198300000000003</c:v>
                </c:pt>
                <c:pt idx="1397">
                  <c:v>35.700099999999999</c:v>
                </c:pt>
                <c:pt idx="1398">
                  <c:v>69.602900000000005</c:v>
                </c:pt>
                <c:pt idx="1399">
                  <c:v>51.7468</c:v>
                </c:pt>
                <c:pt idx="1400">
                  <c:v>58.873800000000003</c:v>
                </c:pt>
                <c:pt idx="1401">
                  <c:v>32.107300000000002</c:v>
                </c:pt>
                <c:pt idx="1402">
                  <c:v>55.286000000000001</c:v>
                </c:pt>
                <c:pt idx="1403">
                  <c:v>48.143799999999999</c:v>
                </c:pt>
                <c:pt idx="1404">
                  <c:v>57.049100000000003</c:v>
                </c:pt>
                <c:pt idx="1405">
                  <c:v>48.126600000000003</c:v>
                </c:pt>
                <c:pt idx="1406">
                  <c:v>62.375300000000003</c:v>
                </c:pt>
                <c:pt idx="1407">
                  <c:v>67.709699999999998</c:v>
                </c:pt>
                <c:pt idx="1408">
                  <c:v>55.226999999999997</c:v>
                </c:pt>
                <c:pt idx="1409">
                  <c:v>46.311199999999999</c:v>
                </c:pt>
                <c:pt idx="1410">
                  <c:v>44.521999999999998</c:v>
                </c:pt>
                <c:pt idx="1411">
                  <c:v>56.978099999999998</c:v>
                </c:pt>
                <c:pt idx="1412">
                  <c:v>60.528399999999998</c:v>
                </c:pt>
                <c:pt idx="1413">
                  <c:v>64.077500000000001</c:v>
                </c:pt>
                <c:pt idx="1414">
                  <c:v>53.388399999999997</c:v>
                </c:pt>
                <c:pt idx="1415">
                  <c:v>65.834000000000003</c:v>
                </c:pt>
                <c:pt idx="1416">
                  <c:v>56.927300000000002</c:v>
                </c:pt>
                <c:pt idx="1417">
                  <c:v>62.2532</c:v>
                </c:pt>
                <c:pt idx="1418">
                  <c:v>46.237000000000002</c:v>
                </c:pt>
                <c:pt idx="1419">
                  <c:v>49.784799999999997</c:v>
                </c:pt>
                <c:pt idx="1420">
                  <c:v>49.7759</c:v>
                </c:pt>
                <c:pt idx="1421">
                  <c:v>49.767000000000003</c:v>
                </c:pt>
                <c:pt idx="1422">
                  <c:v>60.4206</c:v>
                </c:pt>
                <c:pt idx="1423">
                  <c:v>63.9634</c:v>
                </c:pt>
                <c:pt idx="1424">
                  <c:v>62.175600000000003</c:v>
                </c:pt>
                <c:pt idx="1425">
                  <c:v>55.06</c:v>
                </c:pt>
                <c:pt idx="1426">
                  <c:v>44.395299999999999</c:v>
                </c:pt>
                <c:pt idx="1427">
                  <c:v>58.591299999999997</c:v>
                </c:pt>
                <c:pt idx="1428">
                  <c:v>56.805700000000002</c:v>
                </c:pt>
                <c:pt idx="1429">
                  <c:v>55.020699999999998</c:v>
                </c:pt>
                <c:pt idx="1430">
                  <c:v>47.912700000000001</c:v>
                </c:pt>
                <c:pt idx="1431">
                  <c:v>63.872199999999999</c:v>
                </c:pt>
                <c:pt idx="1432">
                  <c:v>49.669499999999999</c:v>
                </c:pt>
                <c:pt idx="1433">
                  <c:v>81.585400000000007</c:v>
                </c:pt>
                <c:pt idx="1434">
                  <c:v>44.332000000000001</c:v>
                </c:pt>
                <c:pt idx="1435">
                  <c:v>63.826700000000002</c:v>
                </c:pt>
                <c:pt idx="1436">
                  <c:v>37.2256</c:v>
                </c:pt>
                <c:pt idx="1437">
                  <c:v>63.803899999999999</c:v>
                </c:pt>
                <c:pt idx="1438">
                  <c:v>49.616399999999999</c:v>
                </c:pt>
                <c:pt idx="1439">
                  <c:v>49.607500000000002</c:v>
                </c:pt>
                <c:pt idx="1440">
                  <c:v>63.7697</c:v>
                </c:pt>
                <c:pt idx="1441">
                  <c:v>65.529399999999995</c:v>
                </c:pt>
                <c:pt idx="1442">
                  <c:v>49.581000000000003</c:v>
                </c:pt>
                <c:pt idx="1443">
                  <c:v>61.965200000000003</c:v>
                </c:pt>
                <c:pt idx="1444">
                  <c:v>53.103499999999997</c:v>
                </c:pt>
                <c:pt idx="1445">
                  <c:v>58.403399999999998</c:v>
                </c:pt>
                <c:pt idx="1446">
                  <c:v>69.009900000000002</c:v>
                </c:pt>
                <c:pt idx="1447">
                  <c:v>58.382599999999996</c:v>
                </c:pt>
                <c:pt idx="1448">
                  <c:v>53.065600000000003</c:v>
                </c:pt>
                <c:pt idx="1449">
                  <c:v>53.056100000000001</c:v>
                </c:pt>
                <c:pt idx="1450">
                  <c:v>72.497100000000003</c:v>
                </c:pt>
                <c:pt idx="1451">
                  <c:v>67.180400000000006</c:v>
                </c:pt>
                <c:pt idx="1452">
                  <c:v>53.027700000000003</c:v>
                </c:pt>
                <c:pt idx="1453">
                  <c:v>51.250999999999998</c:v>
                </c:pt>
                <c:pt idx="1454">
                  <c:v>58.309699999999999</c:v>
                </c:pt>
                <c:pt idx="1455">
                  <c:v>56.532600000000002</c:v>
                </c:pt>
                <c:pt idx="1456">
                  <c:v>45.924500000000002</c:v>
                </c:pt>
                <c:pt idx="1457">
                  <c:v>58.278399999999998</c:v>
                </c:pt>
                <c:pt idx="1458">
                  <c:v>56.502299999999998</c:v>
                </c:pt>
                <c:pt idx="1459">
                  <c:v>49.430700000000002</c:v>
                </c:pt>
                <c:pt idx="1460">
                  <c:v>52.951999999999998</c:v>
                </c:pt>
                <c:pt idx="1461">
                  <c:v>56.472000000000001</c:v>
                </c:pt>
                <c:pt idx="1462">
                  <c:v>58.226399999999998</c:v>
                </c:pt>
                <c:pt idx="1463">
                  <c:v>51.159500000000001</c:v>
                </c:pt>
                <c:pt idx="1464">
                  <c:v>44.095100000000002</c:v>
                </c:pt>
                <c:pt idx="1465">
                  <c:v>56.431600000000003</c:v>
                </c:pt>
                <c:pt idx="1466">
                  <c:v>59.947899999999997</c:v>
                </c:pt>
                <c:pt idx="1467">
                  <c:v>56.411499999999997</c:v>
                </c:pt>
                <c:pt idx="1468">
                  <c:v>56.401400000000002</c:v>
                </c:pt>
                <c:pt idx="1469">
                  <c:v>52.866799999999998</c:v>
                </c:pt>
                <c:pt idx="1470">
                  <c:v>59.905000000000001</c:v>
                </c:pt>
                <c:pt idx="1471">
                  <c:v>54.609499999999997</c:v>
                </c:pt>
                <c:pt idx="1472">
                  <c:v>59.883600000000001</c:v>
                </c:pt>
                <c:pt idx="1473">
                  <c:v>59.872900000000001</c:v>
                </c:pt>
                <c:pt idx="1474">
                  <c:v>56.340899999999998</c:v>
                </c:pt>
                <c:pt idx="1475">
                  <c:v>49.289499999999997</c:v>
                </c:pt>
                <c:pt idx="1476">
                  <c:v>58.0807</c:v>
                </c:pt>
                <c:pt idx="1477">
                  <c:v>45.752400000000002</c:v>
                </c:pt>
                <c:pt idx="1478">
                  <c:v>56.300600000000003</c:v>
                </c:pt>
                <c:pt idx="1479">
                  <c:v>47.495100000000001</c:v>
                </c:pt>
                <c:pt idx="1480">
                  <c:v>47.486600000000003</c:v>
                </c:pt>
                <c:pt idx="1481">
                  <c:v>63.304099999999998</c:v>
                </c:pt>
                <c:pt idx="1482">
                  <c:v>63.2928</c:v>
                </c:pt>
                <c:pt idx="1483">
                  <c:v>42.1877</c:v>
                </c:pt>
                <c:pt idx="1484">
                  <c:v>50.967599999999997</c:v>
                </c:pt>
                <c:pt idx="1485">
                  <c:v>47.444099999999999</c:v>
                </c:pt>
                <c:pt idx="1486">
                  <c:v>42.164999999999999</c:v>
                </c:pt>
                <c:pt idx="1487">
                  <c:v>43.914000000000001</c:v>
                </c:pt>
                <c:pt idx="1488">
                  <c:v>61.468600000000002</c:v>
                </c:pt>
                <c:pt idx="1489">
                  <c:v>59.701700000000002</c:v>
                </c:pt>
                <c:pt idx="1490">
                  <c:v>42.134799999999998</c:v>
                </c:pt>
                <c:pt idx="1491">
                  <c:v>59.680300000000003</c:v>
                </c:pt>
                <c:pt idx="1492">
                  <c:v>61.424599999999998</c:v>
                </c:pt>
                <c:pt idx="1493">
                  <c:v>50.8855</c:v>
                </c:pt>
                <c:pt idx="1494">
                  <c:v>38.5959</c:v>
                </c:pt>
                <c:pt idx="1495">
                  <c:v>40.343000000000004</c:v>
                </c:pt>
                <c:pt idx="1496">
                  <c:v>45.597000000000001</c:v>
                </c:pt>
                <c:pt idx="1497">
                  <c:v>56.109299999999998</c:v>
                </c:pt>
                <c:pt idx="1498">
                  <c:v>52.5931</c:v>
                </c:pt>
                <c:pt idx="1499">
                  <c:v>56.089199999999998</c:v>
                </c:pt>
                <c:pt idx="1500">
                  <c:v>54.326700000000002</c:v>
                </c:pt>
                <c:pt idx="1501">
                  <c:v>38.547499999999999</c:v>
                </c:pt>
                <c:pt idx="1502">
                  <c:v>52.555399999999999</c:v>
                </c:pt>
                <c:pt idx="1503">
                  <c:v>59.552100000000003</c:v>
                </c:pt>
                <c:pt idx="1504">
                  <c:v>50.785299999999999</c:v>
                </c:pt>
                <c:pt idx="1505">
                  <c:v>63.032600000000002</c:v>
                </c:pt>
                <c:pt idx="1506">
                  <c:v>68.272999999999996</c:v>
                </c:pt>
                <c:pt idx="1507">
                  <c:v>63.01</c:v>
                </c:pt>
                <c:pt idx="1508">
                  <c:v>54.248800000000003</c:v>
                </c:pt>
                <c:pt idx="1509">
                  <c:v>43.741199999999999</c:v>
                </c:pt>
                <c:pt idx="1510">
                  <c:v>50.730699999999999</c:v>
                </c:pt>
                <c:pt idx="1511">
                  <c:v>59.466700000000003</c:v>
                </c:pt>
                <c:pt idx="1512">
                  <c:v>47.2151</c:v>
                </c:pt>
                <c:pt idx="1513">
                  <c:v>47.206600000000002</c:v>
                </c:pt>
                <c:pt idx="1514">
                  <c:v>54.1905</c:v>
                </c:pt>
                <c:pt idx="1515">
                  <c:v>41.946399999999997</c:v>
                </c:pt>
                <c:pt idx="1516">
                  <c:v>45.433799999999998</c:v>
                </c:pt>
                <c:pt idx="1517">
                  <c:v>48.919899999999998</c:v>
                </c:pt>
                <c:pt idx="1518">
                  <c:v>43.670699999999997</c:v>
                </c:pt>
                <c:pt idx="1519">
                  <c:v>43.662799999999997</c:v>
                </c:pt>
                <c:pt idx="1520">
                  <c:v>61.116999999999997</c:v>
                </c:pt>
                <c:pt idx="1521">
                  <c:v>48.884799999999998</c:v>
                </c:pt>
                <c:pt idx="1522">
                  <c:v>38.4026</c:v>
                </c:pt>
                <c:pt idx="1523">
                  <c:v>52.357799999999997</c:v>
                </c:pt>
                <c:pt idx="1524">
                  <c:v>57.583199999999998</c:v>
                </c:pt>
                <c:pt idx="1525">
                  <c:v>34.892699999999998</c:v>
                </c:pt>
                <c:pt idx="1526">
                  <c:v>43.607999999999997</c:v>
                </c:pt>
                <c:pt idx="1527">
                  <c:v>59.296199999999999</c:v>
                </c:pt>
                <c:pt idx="1528">
                  <c:v>47.079700000000003</c:v>
                </c:pt>
                <c:pt idx="1529">
                  <c:v>57.531500000000001</c:v>
                </c:pt>
                <c:pt idx="1530">
                  <c:v>59.264299999999999</c:v>
                </c:pt>
                <c:pt idx="1531">
                  <c:v>43.568800000000003</c:v>
                </c:pt>
                <c:pt idx="1532">
                  <c:v>36.591299999999997</c:v>
                </c:pt>
                <c:pt idx="1533">
                  <c:v>47.037399999999998</c:v>
                </c:pt>
                <c:pt idx="1534">
                  <c:v>45.287199999999999</c:v>
                </c:pt>
                <c:pt idx="1535">
                  <c:v>43.537500000000001</c:v>
                </c:pt>
                <c:pt idx="1536">
                  <c:v>64.424000000000007</c:v>
                </c:pt>
                <c:pt idx="1537">
                  <c:v>55.707999999999998</c:v>
                </c:pt>
                <c:pt idx="1538">
                  <c:v>45.254600000000003</c:v>
                </c:pt>
                <c:pt idx="1539">
                  <c:v>52.207500000000003</c:v>
                </c:pt>
                <c:pt idx="1540">
                  <c:v>40.018599999999999</c:v>
                </c:pt>
                <c:pt idx="1541">
                  <c:v>55.667999999999999</c:v>
                </c:pt>
                <c:pt idx="1542">
                  <c:v>38.264899999999997</c:v>
                </c:pt>
                <c:pt idx="1543">
                  <c:v>48.692</c:v>
                </c:pt>
                <c:pt idx="1544">
                  <c:v>43.467199999999998</c:v>
                </c:pt>
                <c:pt idx="1545">
                  <c:v>48.674500000000002</c:v>
                </c:pt>
                <c:pt idx="1546">
                  <c:v>50.403799999999997</c:v>
                </c:pt>
                <c:pt idx="1547">
                  <c:v>55.607999999999997</c:v>
                </c:pt>
                <c:pt idx="1548">
                  <c:v>52.123100000000001</c:v>
                </c:pt>
                <c:pt idx="1549">
                  <c:v>41.691000000000003</c:v>
                </c:pt>
                <c:pt idx="1550">
                  <c:v>48.630699999999997</c:v>
                </c:pt>
                <c:pt idx="1551">
                  <c:v>45.149000000000001</c:v>
                </c:pt>
                <c:pt idx="1552">
                  <c:v>39.932299999999998</c:v>
                </c:pt>
                <c:pt idx="1553">
                  <c:v>50.340400000000002</c:v>
                </c:pt>
                <c:pt idx="1554">
                  <c:v>36.446800000000003</c:v>
                </c:pt>
                <c:pt idx="1555">
                  <c:v>41.646000000000001</c:v>
                </c:pt>
                <c:pt idx="1556">
                  <c:v>58.987900000000003</c:v>
                </c:pt>
                <c:pt idx="1557">
                  <c:v>48.569499999999998</c:v>
                </c:pt>
                <c:pt idx="1558">
                  <c:v>34.686300000000003</c:v>
                </c:pt>
                <c:pt idx="1559">
                  <c:v>45.084000000000003</c:v>
                </c:pt>
                <c:pt idx="1560">
                  <c:v>64.146500000000003</c:v>
                </c:pt>
                <c:pt idx="1561">
                  <c:v>46.801200000000001</c:v>
                </c:pt>
                <c:pt idx="1562">
                  <c:v>48.525799999999997</c:v>
                </c:pt>
                <c:pt idx="1563">
                  <c:v>50.2498</c:v>
                </c:pt>
                <c:pt idx="1564">
                  <c:v>69.297700000000006</c:v>
                </c:pt>
                <c:pt idx="1565">
                  <c:v>46.767499999999998</c:v>
                </c:pt>
                <c:pt idx="1566">
                  <c:v>43.295400000000001</c:v>
                </c:pt>
                <c:pt idx="1567">
                  <c:v>41.556100000000001</c:v>
                </c:pt>
                <c:pt idx="1568">
                  <c:v>64.054199999999994</c:v>
                </c:pt>
                <c:pt idx="1569">
                  <c:v>55.388199999999998</c:v>
                </c:pt>
                <c:pt idx="1570">
                  <c:v>55.378300000000003</c:v>
                </c:pt>
                <c:pt idx="1571">
                  <c:v>57.098500000000001</c:v>
                </c:pt>
                <c:pt idx="1572">
                  <c:v>39.788800000000002</c:v>
                </c:pt>
                <c:pt idx="1573">
                  <c:v>41.511200000000002</c:v>
                </c:pt>
                <c:pt idx="1574">
                  <c:v>46.691699999999997</c:v>
                </c:pt>
                <c:pt idx="1575">
                  <c:v>55.328400000000002</c:v>
                </c:pt>
                <c:pt idx="1576">
                  <c:v>36.302700000000002</c:v>
                </c:pt>
                <c:pt idx="1577">
                  <c:v>34.567799999999998</c:v>
                </c:pt>
                <c:pt idx="1578">
                  <c:v>53.570399999999999</c:v>
                </c:pt>
                <c:pt idx="1579">
                  <c:v>57.016300000000001</c:v>
                </c:pt>
                <c:pt idx="1580">
                  <c:v>50.096200000000003</c:v>
                </c:pt>
                <c:pt idx="1581">
                  <c:v>60.45</c:v>
                </c:pt>
                <c:pt idx="1582">
                  <c:v>34.5366</c:v>
                </c:pt>
                <c:pt idx="1583">
                  <c:v>62.154699999999998</c:v>
                </c:pt>
                <c:pt idx="1584">
                  <c:v>58.691099999999999</c:v>
                </c:pt>
                <c:pt idx="1585">
                  <c:v>51.776899999999998</c:v>
                </c:pt>
                <c:pt idx="1586">
                  <c:v>53.493200000000002</c:v>
                </c:pt>
                <c:pt idx="1587">
                  <c:v>37.956099999999999</c:v>
                </c:pt>
                <c:pt idx="1588">
                  <c:v>55.198900000000002</c:v>
                </c:pt>
                <c:pt idx="1589">
                  <c:v>48.290300000000002</c:v>
                </c:pt>
                <c:pt idx="1590">
                  <c:v>50.005899999999997</c:v>
                </c:pt>
                <c:pt idx="1591">
                  <c:v>43.1008</c:v>
                </c:pt>
                <c:pt idx="1592">
                  <c:v>58.606499999999997</c:v>
                </c:pt>
                <c:pt idx="1593">
                  <c:v>56.872500000000002</c:v>
                </c:pt>
                <c:pt idx="1594">
                  <c:v>56.862200000000001</c:v>
                </c:pt>
                <c:pt idx="1595">
                  <c:v>39.624099999999999</c:v>
                </c:pt>
                <c:pt idx="1596">
                  <c:v>31.0046</c:v>
                </c:pt>
                <c:pt idx="1597">
                  <c:v>43.054099999999998</c:v>
                </c:pt>
                <c:pt idx="1598">
                  <c:v>39.602699999999999</c:v>
                </c:pt>
                <c:pt idx="1599">
                  <c:v>43.038600000000002</c:v>
                </c:pt>
                <c:pt idx="1600">
                  <c:v>55.079500000000003</c:v>
                </c:pt>
                <c:pt idx="1601">
                  <c:v>32.697499999999998</c:v>
                </c:pt>
                <c:pt idx="1602">
                  <c:v>44.735900000000001</c:v>
                </c:pt>
                <c:pt idx="1603">
                  <c:v>41.287199999999999</c:v>
                </c:pt>
                <c:pt idx="1604">
                  <c:v>44.719799999999999</c:v>
                </c:pt>
                <c:pt idx="1605">
                  <c:v>60.188800000000001</c:v>
                </c:pt>
                <c:pt idx="1606">
                  <c:v>51.581099999999999</c:v>
                </c:pt>
                <c:pt idx="1607">
                  <c:v>48.133699999999997</c:v>
                </c:pt>
                <c:pt idx="1608">
                  <c:v>39.531199999999998</c:v>
                </c:pt>
                <c:pt idx="1609">
                  <c:v>46.397799999999997</c:v>
                </c:pt>
                <c:pt idx="1610">
                  <c:v>37.7988</c:v>
                </c:pt>
                <c:pt idx="1611">
                  <c:v>41.227600000000002</c:v>
                </c:pt>
                <c:pt idx="1612">
                  <c:v>63.547800000000002</c:v>
                </c:pt>
                <c:pt idx="1613">
                  <c:v>37.778300000000002</c:v>
                </c:pt>
                <c:pt idx="1614">
                  <c:v>48.072800000000001</c:v>
                </c:pt>
                <c:pt idx="1615">
                  <c:v>29.181799999999999</c:v>
                </c:pt>
                <c:pt idx="1616">
                  <c:v>39.4741</c:v>
                </c:pt>
                <c:pt idx="1617">
                  <c:v>68.638199999999998</c:v>
                </c:pt>
                <c:pt idx="1618">
                  <c:v>44.6068</c:v>
                </c:pt>
                <c:pt idx="1619">
                  <c:v>53.175400000000003</c:v>
                </c:pt>
                <c:pt idx="1620">
                  <c:v>41.160600000000002</c:v>
                </c:pt>
                <c:pt idx="1621">
                  <c:v>49.726799999999997</c:v>
                </c:pt>
                <c:pt idx="1622">
                  <c:v>51.432200000000002</c:v>
                </c:pt>
                <c:pt idx="1623">
                  <c:v>46.2806</c:v>
                </c:pt>
                <c:pt idx="1624">
                  <c:v>29.134399999999999</c:v>
                </c:pt>
                <c:pt idx="1625">
                  <c:v>54.831200000000003</c:v>
                </c:pt>
                <c:pt idx="1626">
                  <c:v>41.116</c:v>
                </c:pt>
                <c:pt idx="1627">
                  <c:v>56.524299999999997</c:v>
                </c:pt>
                <c:pt idx="1628">
                  <c:v>37.676000000000002</c:v>
                </c:pt>
                <c:pt idx="1629">
                  <c:v>51.367100000000001</c:v>
                </c:pt>
                <c:pt idx="1630">
                  <c:v>42.798200000000001</c:v>
                </c:pt>
                <c:pt idx="1631">
                  <c:v>49.636899999999997</c:v>
                </c:pt>
                <c:pt idx="1632">
                  <c:v>56.473100000000002</c:v>
                </c:pt>
                <c:pt idx="1633">
                  <c:v>46.196899999999999</c:v>
                </c:pt>
                <c:pt idx="1634">
                  <c:v>46.188600000000001</c:v>
                </c:pt>
                <c:pt idx="1635">
                  <c:v>30.786799999999999</c:v>
                </c:pt>
                <c:pt idx="1636">
                  <c:v>20.520800000000001</c:v>
                </c:pt>
                <c:pt idx="1637">
                  <c:v>37.614699999999999</c:v>
                </c:pt>
                <c:pt idx="1638">
                  <c:v>49.574100000000001</c:v>
                </c:pt>
                <c:pt idx="1639">
                  <c:v>44.4377</c:v>
                </c:pt>
                <c:pt idx="1640">
                  <c:v>54.682600000000001</c:v>
                </c:pt>
                <c:pt idx="1641">
                  <c:v>34.170400000000001</c:v>
                </c:pt>
                <c:pt idx="1642">
                  <c:v>51.246400000000001</c:v>
                </c:pt>
                <c:pt idx="1643">
                  <c:v>44.405500000000004</c:v>
                </c:pt>
                <c:pt idx="1644">
                  <c:v>46.104999999999997</c:v>
                </c:pt>
                <c:pt idx="1645">
                  <c:v>40.974800000000002</c:v>
                </c:pt>
                <c:pt idx="1646">
                  <c:v>44.381399999999999</c:v>
                </c:pt>
                <c:pt idx="1647">
                  <c:v>39.253300000000003</c:v>
                </c:pt>
                <c:pt idx="1648">
                  <c:v>37.539900000000003</c:v>
                </c:pt>
                <c:pt idx="1649">
                  <c:v>40.9452</c:v>
                </c:pt>
                <c:pt idx="1650">
                  <c:v>32.408999999999999</c:v>
                </c:pt>
                <c:pt idx="1651">
                  <c:v>44.341200000000001</c:v>
                </c:pt>
                <c:pt idx="1652">
                  <c:v>46.0383</c:v>
                </c:pt>
                <c:pt idx="1653">
                  <c:v>51.144399999999997</c:v>
                </c:pt>
                <c:pt idx="1654">
                  <c:v>37.499099999999999</c:v>
                </c:pt>
                <c:pt idx="1655">
                  <c:v>47.717399999999998</c:v>
                </c:pt>
                <c:pt idx="1656">
                  <c:v>47.708799999999997</c:v>
                </c:pt>
                <c:pt idx="1657">
                  <c:v>45.996600000000001</c:v>
                </c:pt>
                <c:pt idx="1658">
                  <c:v>40.878399999999999</c:v>
                </c:pt>
                <c:pt idx="1659">
                  <c:v>49.385800000000003</c:v>
                </c:pt>
                <c:pt idx="1660">
                  <c:v>30.6477</c:v>
                </c:pt>
                <c:pt idx="1661">
                  <c:v>39.1539</c:v>
                </c:pt>
                <c:pt idx="1662">
                  <c:v>51.061</c:v>
                </c:pt>
                <c:pt idx="1663">
                  <c:v>45.946599999999997</c:v>
                </c:pt>
                <c:pt idx="1664">
                  <c:v>52.743899999999996</c:v>
                </c:pt>
                <c:pt idx="1665">
                  <c:v>49.332099999999997</c:v>
                </c:pt>
                <c:pt idx="1666">
                  <c:v>34.015999999999998</c:v>
                </c:pt>
                <c:pt idx="1667">
                  <c:v>39.1113</c:v>
                </c:pt>
                <c:pt idx="1668">
                  <c:v>40.804400000000001</c:v>
                </c:pt>
                <c:pt idx="1669">
                  <c:v>42.4968</c:v>
                </c:pt>
                <c:pt idx="1670">
                  <c:v>40.7896</c:v>
                </c:pt>
                <c:pt idx="1671">
                  <c:v>47.5792</c:v>
                </c:pt>
                <c:pt idx="1672">
                  <c:v>39.075800000000001</c:v>
                </c:pt>
                <c:pt idx="1673">
                  <c:v>47.561900000000001</c:v>
                </c:pt>
                <c:pt idx="1674">
                  <c:v>57.743299999999998</c:v>
                </c:pt>
                <c:pt idx="1675">
                  <c:v>45.846600000000002</c:v>
                </c:pt>
                <c:pt idx="1676">
                  <c:v>39.047499999999999</c:v>
                </c:pt>
                <c:pt idx="1677">
                  <c:v>44.132599999999996</c:v>
                </c:pt>
                <c:pt idx="1678">
                  <c:v>45.8217</c:v>
                </c:pt>
                <c:pt idx="1679">
                  <c:v>54.2973</c:v>
                </c:pt>
                <c:pt idx="1680">
                  <c:v>49.198</c:v>
                </c:pt>
                <c:pt idx="1681">
                  <c:v>52.581400000000002</c:v>
                </c:pt>
                <c:pt idx="1682">
                  <c:v>35.613199999999999</c:v>
                </c:pt>
                <c:pt idx="1683">
                  <c:v>44.084499999999998</c:v>
                </c:pt>
                <c:pt idx="1684">
                  <c:v>54.247999999999998</c:v>
                </c:pt>
                <c:pt idx="1685">
                  <c:v>45.763500000000001</c:v>
                </c:pt>
                <c:pt idx="1686">
                  <c:v>40.671300000000002</c:v>
                </c:pt>
                <c:pt idx="1687">
                  <c:v>40.663899999999998</c:v>
                </c:pt>
                <c:pt idx="1688">
                  <c:v>54.208599999999997</c:v>
                </c:pt>
                <c:pt idx="1689">
                  <c:v>45.730200000000004</c:v>
                </c:pt>
                <c:pt idx="1690">
                  <c:v>40.6417</c:v>
                </c:pt>
                <c:pt idx="1691">
                  <c:v>40.634300000000003</c:v>
                </c:pt>
                <c:pt idx="1692">
                  <c:v>52.476500000000001</c:v>
                </c:pt>
                <c:pt idx="1693">
                  <c:v>37.2346</c:v>
                </c:pt>
                <c:pt idx="1694">
                  <c:v>45.688699999999997</c:v>
                </c:pt>
                <c:pt idx="1695">
                  <c:v>35.529200000000003</c:v>
                </c:pt>
                <c:pt idx="1696">
                  <c:v>42.289000000000001</c:v>
                </c:pt>
                <c:pt idx="1697">
                  <c:v>47.354999999999997</c:v>
                </c:pt>
                <c:pt idx="1698">
                  <c:v>47.346400000000003</c:v>
                </c:pt>
                <c:pt idx="1699">
                  <c:v>47.337800000000001</c:v>
                </c:pt>
                <c:pt idx="1700">
                  <c:v>52.400199999999998</c:v>
                </c:pt>
                <c:pt idx="1701">
                  <c:v>40.560499999999998</c:v>
                </c:pt>
                <c:pt idx="1702">
                  <c:v>43.932600000000001</c:v>
                </c:pt>
                <c:pt idx="1703">
                  <c:v>45.613999999999997</c:v>
                </c:pt>
                <c:pt idx="1704">
                  <c:v>42.227499999999999</c:v>
                </c:pt>
                <c:pt idx="1705">
                  <c:v>60.796500000000002</c:v>
                </c:pt>
                <c:pt idx="1706">
                  <c:v>45.589100000000002</c:v>
                </c:pt>
                <c:pt idx="1707">
                  <c:v>48.9572</c:v>
                </c:pt>
                <c:pt idx="1708">
                  <c:v>54.011899999999997</c:v>
                </c:pt>
                <c:pt idx="1709">
                  <c:v>47.251800000000003</c:v>
                </c:pt>
                <c:pt idx="1710">
                  <c:v>57.366700000000002</c:v>
                </c:pt>
                <c:pt idx="1711">
                  <c:v>52.295400000000001</c:v>
                </c:pt>
                <c:pt idx="1712">
                  <c:v>48.912599999999998</c:v>
                </c:pt>
                <c:pt idx="1713">
                  <c:v>52.276400000000002</c:v>
                </c:pt>
                <c:pt idx="1714">
                  <c:v>59.011000000000003</c:v>
                </c:pt>
                <c:pt idx="1715">
                  <c:v>47.200200000000002</c:v>
                </c:pt>
                <c:pt idx="1716">
                  <c:v>57.304099999999998</c:v>
                </c:pt>
                <c:pt idx="1717">
                  <c:v>50.5533</c:v>
                </c:pt>
                <c:pt idx="1718">
                  <c:v>42.12</c:v>
                </c:pt>
                <c:pt idx="1719">
                  <c:v>47.165900000000001</c:v>
                </c:pt>
                <c:pt idx="1720">
                  <c:v>48.841500000000003</c:v>
                </c:pt>
                <c:pt idx="1721">
                  <c:v>63.987499999999997</c:v>
                </c:pt>
                <c:pt idx="1722">
                  <c:v>57.241500000000002</c:v>
                </c:pt>
                <c:pt idx="1723">
                  <c:v>57.231099999999998</c:v>
                </c:pt>
                <c:pt idx="1724">
                  <c:v>43.756999999999998</c:v>
                </c:pt>
                <c:pt idx="1725">
                  <c:v>43.749000000000002</c:v>
                </c:pt>
                <c:pt idx="1726">
                  <c:v>48.7881</c:v>
                </c:pt>
                <c:pt idx="1727">
                  <c:v>52.143300000000004</c:v>
                </c:pt>
                <c:pt idx="1728">
                  <c:v>43.725099999999998</c:v>
                </c:pt>
                <c:pt idx="1729">
                  <c:v>43.717199999999998</c:v>
                </c:pt>
                <c:pt idx="1730">
                  <c:v>43.709200000000003</c:v>
                </c:pt>
                <c:pt idx="1731">
                  <c:v>47.062899999999999</c:v>
                </c:pt>
                <c:pt idx="1732">
                  <c:v>63.859400000000001</c:v>
                </c:pt>
                <c:pt idx="1733">
                  <c:v>72.248800000000003</c:v>
                </c:pt>
                <c:pt idx="1734">
                  <c:v>25.198499999999999</c:v>
                </c:pt>
                <c:pt idx="1735">
                  <c:v>52.067300000000003</c:v>
                </c:pt>
                <c:pt idx="1736">
                  <c:v>43.6614</c:v>
                </c:pt>
                <c:pt idx="1737">
                  <c:v>55.406300000000002</c:v>
                </c:pt>
                <c:pt idx="1738">
                  <c:v>62.110900000000001</c:v>
                </c:pt>
                <c:pt idx="1739">
                  <c:v>40.280799999999999</c:v>
                </c:pt>
                <c:pt idx="1740">
                  <c:v>43.629600000000003</c:v>
                </c:pt>
                <c:pt idx="1741">
                  <c:v>48.654899999999998</c:v>
                </c:pt>
                <c:pt idx="1742">
                  <c:v>33.548999999999999</c:v>
                </c:pt>
                <c:pt idx="1743">
                  <c:v>46.96</c:v>
                </c:pt>
                <c:pt idx="1744">
                  <c:v>41.920900000000003</c:v>
                </c:pt>
                <c:pt idx="1745">
                  <c:v>55.325499999999998</c:v>
                </c:pt>
                <c:pt idx="1746">
                  <c:v>68.725200000000001</c:v>
                </c:pt>
                <c:pt idx="1747">
                  <c:v>53.629399999999997</c:v>
                </c:pt>
                <c:pt idx="1748">
                  <c:v>45.241599999999998</c:v>
                </c:pt>
                <c:pt idx="1749">
                  <c:v>51.9345</c:v>
                </c:pt>
                <c:pt idx="1750">
                  <c:v>41.875100000000003</c:v>
                </c:pt>
                <c:pt idx="1751">
                  <c:v>51.915599999999998</c:v>
                </c:pt>
                <c:pt idx="1752">
                  <c:v>50.231699999999996</c:v>
                </c:pt>
                <c:pt idx="1753">
                  <c:v>53.570700000000002</c:v>
                </c:pt>
                <c:pt idx="1754">
                  <c:v>38.496899999999997</c:v>
                </c:pt>
                <c:pt idx="1755">
                  <c:v>46.857300000000002</c:v>
                </c:pt>
                <c:pt idx="1756">
                  <c:v>56.887700000000002</c:v>
                </c:pt>
                <c:pt idx="1757">
                  <c:v>53.531599999999997</c:v>
                </c:pt>
                <c:pt idx="1758">
                  <c:v>51.849299999999999</c:v>
                </c:pt>
                <c:pt idx="1759">
                  <c:v>51.839799999999997</c:v>
                </c:pt>
                <c:pt idx="1760">
                  <c:v>56.846200000000003</c:v>
                </c:pt>
                <c:pt idx="1761">
                  <c:v>55.164200000000001</c:v>
                </c:pt>
                <c:pt idx="1762">
                  <c:v>46.797400000000003</c:v>
                </c:pt>
                <c:pt idx="1763">
                  <c:v>53.472999999999999</c:v>
                </c:pt>
                <c:pt idx="1764">
                  <c:v>45.1096</c:v>
                </c:pt>
                <c:pt idx="1765">
                  <c:v>55.123899999999999</c:v>
                </c:pt>
                <c:pt idx="1766">
                  <c:v>45.0931</c:v>
                </c:pt>
                <c:pt idx="1767">
                  <c:v>46.7547</c:v>
                </c:pt>
                <c:pt idx="1768">
                  <c:v>50.0852</c:v>
                </c:pt>
                <c:pt idx="1769">
                  <c:v>51.745199999999997</c:v>
                </c:pt>
                <c:pt idx="1770">
                  <c:v>60.080199999999998</c:v>
                </c:pt>
                <c:pt idx="1771">
                  <c:v>53.3949</c:v>
                </c:pt>
                <c:pt idx="1772">
                  <c:v>48.380299999999998</c:v>
                </c:pt>
                <c:pt idx="1773">
                  <c:v>46.703400000000002</c:v>
                </c:pt>
                <c:pt idx="1774">
                  <c:v>43.359499999999997</c:v>
                </c:pt>
                <c:pt idx="1775">
                  <c:v>40.0169</c:v>
                </c:pt>
                <c:pt idx="1776">
                  <c:v>61.681399999999996</c:v>
                </c:pt>
                <c:pt idx="1777">
                  <c:v>46.6693</c:v>
                </c:pt>
                <c:pt idx="1778">
                  <c:v>54.993000000000002</c:v>
                </c:pt>
                <c:pt idx="1779">
                  <c:v>36.655299999999997</c:v>
                </c:pt>
                <c:pt idx="1780">
                  <c:v>74.963099999999997</c:v>
                </c:pt>
                <c:pt idx="1781">
                  <c:v>54.962899999999998</c:v>
                </c:pt>
                <c:pt idx="1782">
                  <c:v>34.97</c:v>
                </c:pt>
                <c:pt idx="1783">
                  <c:v>36.628500000000003</c:v>
                </c:pt>
                <c:pt idx="1784">
                  <c:v>34.9572</c:v>
                </c:pt>
                <c:pt idx="1785">
                  <c:v>58.251300000000001</c:v>
                </c:pt>
                <c:pt idx="1786">
                  <c:v>56.576599999999999</c:v>
                </c:pt>
                <c:pt idx="1787">
                  <c:v>41.5929</c:v>
                </c:pt>
                <c:pt idx="1788">
                  <c:v>46.575499999999998</c:v>
                </c:pt>
                <c:pt idx="1789">
                  <c:v>39.914499999999997</c:v>
                </c:pt>
                <c:pt idx="1790">
                  <c:v>56.535200000000003</c:v>
                </c:pt>
                <c:pt idx="1791">
                  <c:v>33.249899999999997</c:v>
                </c:pt>
                <c:pt idx="1792">
                  <c:v>53.190100000000001</c:v>
                </c:pt>
                <c:pt idx="1793">
                  <c:v>44.871000000000002</c:v>
                </c:pt>
                <c:pt idx="1794">
                  <c:v>54.832299999999996</c:v>
                </c:pt>
                <c:pt idx="1795">
                  <c:v>28.241700000000002</c:v>
                </c:pt>
                <c:pt idx="1796">
                  <c:v>43.185400000000001</c:v>
                </c:pt>
                <c:pt idx="1797">
                  <c:v>44.838099999999997</c:v>
                </c:pt>
                <c:pt idx="1798">
                  <c:v>23.245100000000001</c:v>
                </c:pt>
                <c:pt idx="1799">
                  <c:v>44.8217</c:v>
                </c:pt>
                <c:pt idx="1800">
                  <c:v>51.452500000000001</c:v>
                </c:pt>
                <c:pt idx="1801">
                  <c:v>56.421500000000002</c:v>
                </c:pt>
                <c:pt idx="1802">
                  <c:v>58.070300000000003</c:v>
                </c:pt>
                <c:pt idx="1803">
                  <c:v>44.788899999999998</c:v>
                </c:pt>
                <c:pt idx="1804">
                  <c:v>43.122100000000003</c:v>
                </c:pt>
                <c:pt idx="1805">
                  <c:v>48.088900000000002</c:v>
                </c:pt>
                <c:pt idx="1806">
                  <c:v>44.764200000000002</c:v>
                </c:pt>
                <c:pt idx="1807">
                  <c:v>43.098399999999998</c:v>
                </c:pt>
                <c:pt idx="1808">
                  <c:v>33.146500000000003</c:v>
                </c:pt>
                <c:pt idx="1809">
                  <c:v>51.367699999999999</c:v>
                </c:pt>
                <c:pt idx="1810">
                  <c:v>53.015000000000001</c:v>
                </c:pt>
                <c:pt idx="1811">
                  <c:v>49.692500000000003</c:v>
                </c:pt>
                <c:pt idx="1812">
                  <c:v>49.683399999999999</c:v>
                </c:pt>
                <c:pt idx="1813">
                  <c:v>33.116199999999999</c:v>
                </c:pt>
                <c:pt idx="1814">
                  <c:v>46.354199999999999</c:v>
                </c:pt>
                <c:pt idx="1815">
                  <c:v>52.966500000000003</c:v>
                </c:pt>
                <c:pt idx="1816">
                  <c:v>44.682299999999998</c:v>
                </c:pt>
                <c:pt idx="1817">
                  <c:v>44.674100000000003</c:v>
                </c:pt>
                <c:pt idx="1818">
                  <c:v>44.665900000000001</c:v>
                </c:pt>
                <c:pt idx="1819">
                  <c:v>47.965600000000002</c:v>
                </c:pt>
                <c:pt idx="1820">
                  <c:v>46.303199999999997</c:v>
                </c:pt>
                <c:pt idx="1821">
                  <c:v>67.788600000000002</c:v>
                </c:pt>
                <c:pt idx="1822">
                  <c:v>41.326900000000002</c:v>
                </c:pt>
                <c:pt idx="1823">
                  <c:v>57.847099999999998</c:v>
                </c:pt>
                <c:pt idx="1824">
                  <c:v>26.439499999999999</c:v>
                </c:pt>
                <c:pt idx="1825">
                  <c:v>39.652000000000001</c:v>
                </c:pt>
                <c:pt idx="1826">
                  <c:v>61.119</c:v>
                </c:pt>
                <c:pt idx="1827">
                  <c:v>34.6828</c:v>
                </c:pt>
                <c:pt idx="1828">
                  <c:v>44.584000000000003</c:v>
                </c:pt>
                <c:pt idx="1829">
                  <c:v>47.877699999999997</c:v>
                </c:pt>
                <c:pt idx="1830">
                  <c:v>49.519599999999997</c:v>
                </c:pt>
                <c:pt idx="1831">
                  <c:v>36.307699999999997</c:v>
                </c:pt>
                <c:pt idx="1832">
                  <c:v>51.151400000000002</c:v>
                </c:pt>
                <c:pt idx="1833">
                  <c:v>34.644599999999997</c:v>
                </c:pt>
                <c:pt idx="1834">
                  <c:v>42.8855</c:v>
                </c:pt>
                <c:pt idx="1835">
                  <c:v>37.930199999999999</c:v>
                </c:pt>
                <c:pt idx="1836">
                  <c:v>46.167400000000001</c:v>
                </c:pt>
                <c:pt idx="1837">
                  <c:v>44.510399999999997</c:v>
                </c:pt>
                <c:pt idx="1838">
                  <c:v>31.316400000000002</c:v>
                </c:pt>
                <c:pt idx="1839">
                  <c:v>49.437800000000003</c:v>
                </c:pt>
                <c:pt idx="1840">
                  <c:v>49.428699999999999</c:v>
                </c:pt>
                <c:pt idx="1841">
                  <c:v>46.125</c:v>
                </c:pt>
                <c:pt idx="1842">
                  <c:v>46.116500000000002</c:v>
                </c:pt>
                <c:pt idx="1843">
                  <c:v>42.814599999999999</c:v>
                </c:pt>
                <c:pt idx="1844">
                  <c:v>42.806699999999999</c:v>
                </c:pt>
                <c:pt idx="1845">
                  <c:v>51.029400000000003</c:v>
                </c:pt>
                <c:pt idx="1846">
                  <c:v>49.374200000000002</c:v>
                </c:pt>
                <c:pt idx="1847">
                  <c:v>31.264600000000002</c:v>
                </c:pt>
                <c:pt idx="1848">
                  <c:v>46.0657</c:v>
                </c:pt>
                <c:pt idx="1849">
                  <c:v>36.187800000000003</c:v>
                </c:pt>
                <c:pt idx="1850">
                  <c:v>39.470399999999998</c:v>
                </c:pt>
                <c:pt idx="1851">
                  <c:v>64.127499999999998</c:v>
                </c:pt>
                <c:pt idx="1852">
                  <c:v>41.099800000000002</c:v>
                </c:pt>
                <c:pt idx="1853">
                  <c:v>46.023299999999999</c:v>
                </c:pt>
                <c:pt idx="1854">
                  <c:v>39.441299999999998</c:v>
                </c:pt>
                <c:pt idx="1855">
                  <c:v>27.932500000000001</c:v>
                </c:pt>
                <c:pt idx="1856">
                  <c:v>44.355200000000004</c:v>
                </c:pt>
                <c:pt idx="1857">
                  <c:v>32.849600000000002</c:v>
                </c:pt>
                <c:pt idx="1858">
                  <c:v>39.412300000000002</c:v>
                </c:pt>
                <c:pt idx="1859">
                  <c:v>41.046900000000001</c:v>
                </c:pt>
                <c:pt idx="1860">
                  <c:v>45.964100000000002</c:v>
                </c:pt>
                <c:pt idx="1861">
                  <c:v>41.031799999999997</c:v>
                </c:pt>
                <c:pt idx="1862">
                  <c:v>41.024299999999997</c:v>
                </c:pt>
                <c:pt idx="1863">
                  <c:v>37.735399999999998</c:v>
                </c:pt>
                <c:pt idx="1864">
                  <c:v>44.289900000000003</c:v>
                </c:pt>
                <c:pt idx="1865">
                  <c:v>41.001600000000003</c:v>
                </c:pt>
                <c:pt idx="1866">
                  <c:v>44.273600000000002</c:v>
                </c:pt>
                <c:pt idx="1867">
                  <c:v>54.1023</c:v>
                </c:pt>
                <c:pt idx="1868">
                  <c:v>44.257300000000001</c:v>
                </c:pt>
                <c:pt idx="1869">
                  <c:v>54.082299999999996</c:v>
                </c:pt>
                <c:pt idx="1870">
                  <c:v>49.156700000000001</c:v>
                </c:pt>
                <c:pt idx="1871">
                  <c:v>31.126799999999999</c:v>
                </c:pt>
                <c:pt idx="1872">
                  <c:v>42.586799999999997</c:v>
                </c:pt>
                <c:pt idx="1873">
                  <c:v>42.578899999999997</c:v>
                </c:pt>
                <c:pt idx="1874">
                  <c:v>37.659100000000002</c:v>
                </c:pt>
                <c:pt idx="1875">
                  <c:v>39.289200000000001</c:v>
                </c:pt>
                <c:pt idx="1876">
                  <c:v>47.465699999999998</c:v>
                </c:pt>
                <c:pt idx="1877">
                  <c:v>42.547600000000003</c:v>
                </c:pt>
                <c:pt idx="1878">
                  <c:v>42.539700000000003</c:v>
                </c:pt>
                <c:pt idx="1879">
                  <c:v>37.624400000000001</c:v>
                </c:pt>
                <c:pt idx="1880">
                  <c:v>40.888500000000001</c:v>
                </c:pt>
                <c:pt idx="1881">
                  <c:v>40.881</c:v>
                </c:pt>
                <c:pt idx="1882">
                  <c:v>50.683100000000003</c:v>
                </c:pt>
                <c:pt idx="1883">
                  <c:v>49.039099999999998</c:v>
                </c:pt>
                <c:pt idx="1884">
                  <c:v>42.492699999999999</c:v>
                </c:pt>
                <c:pt idx="1885">
                  <c:v>52.289099999999998</c:v>
                </c:pt>
                <c:pt idx="1886">
                  <c:v>57.180700000000002</c:v>
                </c:pt>
                <c:pt idx="1887">
                  <c:v>50.636400000000002</c:v>
                </c:pt>
                <c:pt idx="1888">
                  <c:v>40.828299999999999</c:v>
                </c:pt>
                <c:pt idx="1889">
                  <c:v>42.453600000000002</c:v>
                </c:pt>
                <c:pt idx="1890">
                  <c:v>29.3855</c:v>
                </c:pt>
                <c:pt idx="1891">
                  <c:v>44.0702</c:v>
                </c:pt>
                <c:pt idx="1892">
                  <c:v>35.9024</c:v>
                </c:pt>
                <c:pt idx="1893">
                  <c:v>55.475299999999997</c:v>
                </c:pt>
                <c:pt idx="1894">
                  <c:v>34.257800000000003</c:v>
                </c:pt>
                <c:pt idx="1895">
                  <c:v>45.668700000000001</c:v>
                </c:pt>
                <c:pt idx="1896">
                  <c:v>45.660200000000003</c:v>
                </c:pt>
                <c:pt idx="1897">
                  <c:v>44.0214</c:v>
                </c:pt>
                <c:pt idx="1898">
                  <c:v>48.903599999999997</c:v>
                </c:pt>
                <c:pt idx="1899">
                  <c:v>44.005200000000002</c:v>
                </c:pt>
                <c:pt idx="1900">
                  <c:v>34.219900000000003</c:v>
                </c:pt>
                <c:pt idx="1901">
                  <c:v>32.584400000000002</c:v>
                </c:pt>
                <c:pt idx="1902">
                  <c:v>43.980800000000002</c:v>
                </c:pt>
                <c:pt idx="1903">
                  <c:v>45.601300000000002</c:v>
                </c:pt>
                <c:pt idx="1904">
                  <c:v>34.194699999999997</c:v>
                </c:pt>
                <c:pt idx="1905">
                  <c:v>40.700400000000002</c:v>
                </c:pt>
                <c:pt idx="1906">
                  <c:v>47.203800000000001</c:v>
                </c:pt>
                <c:pt idx="1907">
                  <c:v>39.058</c:v>
                </c:pt>
                <c:pt idx="1908">
                  <c:v>45.559199999999997</c:v>
                </c:pt>
                <c:pt idx="1909">
                  <c:v>47.177599999999998</c:v>
                </c:pt>
                <c:pt idx="1910">
                  <c:v>45.542400000000001</c:v>
                </c:pt>
                <c:pt idx="1911">
                  <c:v>43.907800000000002</c:v>
                </c:pt>
                <c:pt idx="1912">
                  <c:v>42.273800000000001</c:v>
                </c:pt>
                <c:pt idx="1913">
                  <c:v>45.517200000000003</c:v>
                </c:pt>
                <c:pt idx="1914">
                  <c:v>40.632800000000003</c:v>
                </c:pt>
                <c:pt idx="1915">
                  <c:v>39.000300000000003</c:v>
                </c:pt>
                <c:pt idx="1916">
                  <c:v>30.869499999999999</c:v>
                </c:pt>
                <c:pt idx="1917">
                  <c:v>38.985900000000001</c:v>
                </c:pt>
                <c:pt idx="1918">
                  <c:v>48.723399999999998</c:v>
                </c:pt>
                <c:pt idx="1919">
                  <c:v>38.971499999999999</c:v>
                </c:pt>
                <c:pt idx="1920">
                  <c:v>43.834800000000001</c:v>
                </c:pt>
                <c:pt idx="1921">
                  <c:v>40.580300000000001</c:v>
                </c:pt>
                <c:pt idx="1922">
                  <c:v>32.458199999999998</c:v>
                </c:pt>
                <c:pt idx="1923">
                  <c:v>38.942700000000002</c:v>
                </c:pt>
                <c:pt idx="1924">
                  <c:v>47.046999999999997</c:v>
                </c:pt>
                <c:pt idx="1925">
                  <c:v>38.9283</c:v>
                </c:pt>
                <c:pt idx="1926">
                  <c:v>42.164499999999997</c:v>
                </c:pt>
                <c:pt idx="1927">
                  <c:v>37.292499999999997</c:v>
                </c:pt>
                <c:pt idx="1928">
                  <c:v>38.906700000000001</c:v>
                </c:pt>
                <c:pt idx="1929">
                  <c:v>47.003599999999999</c:v>
                </c:pt>
                <c:pt idx="1930">
                  <c:v>35.651299999999999</c:v>
                </c:pt>
                <c:pt idx="1931">
                  <c:v>51.846800000000002</c:v>
                </c:pt>
                <c:pt idx="1932">
                  <c:v>46.977499999999999</c:v>
                </c:pt>
                <c:pt idx="1933">
                  <c:v>30.7727</c:v>
                </c:pt>
                <c:pt idx="1934">
                  <c:v>35.624899999999997</c:v>
                </c:pt>
                <c:pt idx="1935">
                  <c:v>32.380299999999998</c:v>
                </c:pt>
                <c:pt idx="1936">
                  <c:v>29.136900000000001</c:v>
                </c:pt>
                <c:pt idx="1937">
                  <c:v>33.986699999999999</c:v>
                </c:pt>
                <c:pt idx="1938">
                  <c:v>53.397799999999997</c:v>
                </c:pt>
                <c:pt idx="1939">
                  <c:v>42.063200000000002</c:v>
                </c:pt>
                <c:pt idx="1940">
                  <c:v>43.673000000000002</c:v>
                </c:pt>
                <c:pt idx="1941">
                  <c:v>40.430399999999999</c:v>
                </c:pt>
                <c:pt idx="1942">
                  <c:v>38.805999999999997</c:v>
                </c:pt>
                <c:pt idx="1943">
                  <c:v>46.881900000000002</c:v>
                </c:pt>
                <c:pt idx="1944">
                  <c:v>38.791699999999999</c:v>
                </c:pt>
                <c:pt idx="1945">
                  <c:v>40.400500000000001</c:v>
                </c:pt>
                <c:pt idx="1946">
                  <c:v>38.777299999999997</c:v>
                </c:pt>
                <c:pt idx="1947">
                  <c:v>54.924300000000002</c:v>
                </c:pt>
                <c:pt idx="1948">
                  <c:v>40.378100000000003</c:v>
                </c:pt>
                <c:pt idx="1949">
                  <c:v>43.600200000000001</c:v>
                </c:pt>
                <c:pt idx="1950">
                  <c:v>41.977600000000002</c:v>
                </c:pt>
                <c:pt idx="1951">
                  <c:v>37.127200000000002</c:v>
                </c:pt>
                <c:pt idx="1952">
                  <c:v>37.1203</c:v>
                </c:pt>
                <c:pt idx="1953">
                  <c:v>43.567900000000002</c:v>
                </c:pt>
                <c:pt idx="1954">
                  <c:v>40.333199999999998</c:v>
                </c:pt>
                <c:pt idx="1955">
                  <c:v>46.777799999999999</c:v>
                </c:pt>
                <c:pt idx="1956">
                  <c:v>32.254600000000003</c:v>
                </c:pt>
                <c:pt idx="1957">
                  <c:v>32.248600000000003</c:v>
                </c:pt>
                <c:pt idx="1958">
                  <c:v>40.3033</c:v>
                </c:pt>
                <c:pt idx="1959">
                  <c:v>45.131300000000003</c:v>
                </c:pt>
                <c:pt idx="1960">
                  <c:v>45.122999999999998</c:v>
                </c:pt>
                <c:pt idx="1961">
                  <c:v>41.892099999999999</c:v>
                </c:pt>
                <c:pt idx="1962">
                  <c:v>41.884399999999999</c:v>
                </c:pt>
                <c:pt idx="1963">
                  <c:v>24.159600000000001</c:v>
                </c:pt>
                <c:pt idx="1964">
                  <c:v>41.8688</c:v>
                </c:pt>
                <c:pt idx="1965">
                  <c:v>28.980699999999999</c:v>
                </c:pt>
                <c:pt idx="1966">
                  <c:v>43.463099999999997</c:v>
                </c:pt>
                <c:pt idx="1967">
                  <c:v>35.407800000000002</c:v>
                </c:pt>
                <c:pt idx="1968">
                  <c:v>32.182899999999997</c:v>
                </c:pt>
                <c:pt idx="1969">
                  <c:v>28.959299999999999</c:v>
                </c:pt>
                <c:pt idx="1970">
                  <c:v>38.605200000000004</c:v>
                </c:pt>
                <c:pt idx="1971">
                  <c:v>14.474299999999999</c:v>
                </c:pt>
                <c:pt idx="1972">
                  <c:v>46.630600000000001</c:v>
                </c:pt>
                <c:pt idx="1973">
                  <c:v>38.5837</c:v>
                </c:pt>
                <c:pt idx="1974">
                  <c:v>38.576500000000003</c:v>
                </c:pt>
                <c:pt idx="1975">
                  <c:v>48.2117</c:v>
                </c:pt>
                <c:pt idx="1976">
                  <c:v>30.528400000000001</c:v>
                </c:pt>
                <c:pt idx="1977">
                  <c:v>28.9163</c:v>
                </c:pt>
                <c:pt idx="1978">
                  <c:v>30.517099999999999</c:v>
                </c:pt>
                <c:pt idx="1979">
                  <c:v>46.570099999999996</c:v>
                </c:pt>
                <c:pt idx="1980">
                  <c:v>41.744700000000002</c:v>
                </c:pt>
                <c:pt idx="1981">
                  <c:v>22.473800000000001</c:v>
                </c:pt>
                <c:pt idx="1982">
                  <c:v>38.519300000000001</c:v>
                </c:pt>
                <c:pt idx="1983">
                  <c:v>40.116799999999998</c:v>
                </c:pt>
                <c:pt idx="1984">
                  <c:v>40.109299999999998</c:v>
                </c:pt>
                <c:pt idx="1985">
                  <c:v>38.497799999999998</c:v>
                </c:pt>
                <c:pt idx="1986">
                  <c:v>33.679299999999998</c:v>
                </c:pt>
                <c:pt idx="1987">
                  <c:v>28.8626</c:v>
                </c:pt>
                <c:pt idx="1988">
                  <c:v>32.063600000000001</c:v>
                </c:pt>
                <c:pt idx="1989">
                  <c:v>49.689399999999999</c:v>
                </c:pt>
                <c:pt idx="1990">
                  <c:v>41.667299999999997</c:v>
                </c:pt>
                <c:pt idx="1991">
                  <c:v>30.4435</c:v>
                </c:pt>
                <c:pt idx="1992">
                  <c:v>41.651800000000001</c:v>
                </c:pt>
                <c:pt idx="1993">
                  <c:v>46.449100000000001</c:v>
                </c:pt>
                <c:pt idx="1994">
                  <c:v>44.839100000000002</c:v>
                </c:pt>
                <c:pt idx="1995">
                  <c:v>38.426400000000001</c:v>
                </c:pt>
                <c:pt idx="1996">
                  <c:v>38.419199999999996</c:v>
                </c:pt>
                <c:pt idx="1997">
                  <c:v>38.412100000000002</c:v>
                </c:pt>
                <c:pt idx="1998">
                  <c:v>49.606400000000001</c:v>
                </c:pt>
                <c:pt idx="1999">
                  <c:v>35.198</c:v>
                </c:pt>
                <c:pt idx="2000">
                  <c:v>36.790999999999997</c:v>
                </c:pt>
                <c:pt idx="2001">
                  <c:v>36.784199999999998</c:v>
                </c:pt>
                <c:pt idx="2002">
                  <c:v>33.579300000000003</c:v>
                </c:pt>
                <c:pt idx="2003">
                  <c:v>46.3628</c:v>
                </c:pt>
                <c:pt idx="2004">
                  <c:v>44.755800000000001</c:v>
                </c:pt>
                <c:pt idx="2005">
                  <c:v>41.551200000000001</c:v>
                </c:pt>
                <c:pt idx="2006">
                  <c:v>46.337000000000003</c:v>
                </c:pt>
                <c:pt idx="2007">
                  <c:v>35.145600000000002</c:v>
                </c:pt>
                <c:pt idx="2008">
                  <c:v>33.541899999999998</c:v>
                </c:pt>
                <c:pt idx="2009">
                  <c:v>30.341799999999999</c:v>
                </c:pt>
                <c:pt idx="2010">
                  <c:v>41.512599999999999</c:v>
                </c:pt>
                <c:pt idx="2011">
                  <c:v>38.312199999999997</c:v>
                </c:pt>
                <c:pt idx="2012">
                  <c:v>44.6892</c:v>
                </c:pt>
                <c:pt idx="2013">
                  <c:v>33.5107</c:v>
                </c:pt>
                <c:pt idx="2014">
                  <c:v>44.672600000000003</c:v>
                </c:pt>
                <c:pt idx="2015">
                  <c:v>35.093400000000003</c:v>
                </c:pt>
                <c:pt idx="2016">
                  <c:v>38.276499999999999</c:v>
                </c:pt>
                <c:pt idx="2017">
                  <c:v>43.053100000000001</c:v>
                </c:pt>
                <c:pt idx="2018">
                  <c:v>31.885200000000001</c:v>
                </c:pt>
                <c:pt idx="2019">
                  <c:v>46.225000000000001</c:v>
                </c:pt>
                <c:pt idx="2020">
                  <c:v>41.435400000000001</c:v>
                </c:pt>
                <c:pt idx="2021">
                  <c:v>39.834299999999999</c:v>
                </c:pt>
                <c:pt idx="2022">
                  <c:v>43.012999999999998</c:v>
                </c:pt>
                <c:pt idx="2023">
                  <c:v>35.0411</c:v>
                </c:pt>
                <c:pt idx="2024">
                  <c:v>39.811999999999998</c:v>
                </c:pt>
                <c:pt idx="2025">
                  <c:v>46.173299999999998</c:v>
                </c:pt>
                <c:pt idx="2026">
                  <c:v>41.389099999999999</c:v>
                </c:pt>
                <c:pt idx="2027">
                  <c:v>42.972999999999999</c:v>
                </c:pt>
                <c:pt idx="2028">
                  <c:v>76.382099999999994</c:v>
                </c:pt>
                <c:pt idx="2029">
                  <c:v>98.641900000000007</c:v>
                </c:pt>
                <c:pt idx="2030">
                  <c:v>171.79599999999999</c:v>
                </c:pt>
                <c:pt idx="2031">
                  <c:v>217.88499999999999</c:v>
                </c:pt>
                <c:pt idx="2032">
                  <c:v>251.23699999999999</c:v>
                </c:pt>
                <c:pt idx="2033">
                  <c:v>189.18799999999999</c:v>
                </c:pt>
                <c:pt idx="2034">
                  <c:v>130.34</c:v>
                </c:pt>
                <c:pt idx="2035">
                  <c:v>95.353200000000001</c:v>
                </c:pt>
                <c:pt idx="2036">
                  <c:v>58.790199999999999</c:v>
                </c:pt>
                <c:pt idx="2037">
                  <c:v>55.601900000000001</c:v>
                </c:pt>
                <c:pt idx="2038">
                  <c:v>41.296599999999998</c:v>
                </c:pt>
                <c:pt idx="2039">
                  <c:v>44.465000000000003</c:v>
                </c:pt>
                <c:pt idx="2040">
                  <c:v>39.6935</c:v>
                </c:pt>
                <c:pt idx="2041">
                  <c:v>42.860900000000001</c:v>
                </c:pt>
                <c:pt idx="2042">
                  <c:v>41.265799999999999</c:v>
                </c:pt>
                <c:pt idx="2043">
                  <c:v>50.779200000000003</c:v>
                </c:pt>
                <c:pt idx="2044">
                  <c:v>44.423499999999997</c:v>
                </c:pt>
                <c:pt idx="2045">
                  <c:v>47.587699999999998</c:v>
                </c:pt>
                <c:pt idx="2046">
                  <c:v>34.891199999999998</c:v>
                </c:pt>
                <c:pt idx="2047">
                  <c:v>50.741300000000003</c:v>
                </c:pt>
                <c:pt idx="2048">
                  <c:v>52.3172</c:v>
                </c:pt>
                <c:pt idx="2049">
                  <c:v>41.2119</c:v>
                </c:pt>
                <c:pt idx="2050">
                  <c:v>34.865099999999998</c:v>
                </c:pt>
                <c:pt idx="2051">
                  <c:v>50.703400000000002</c:v>
                </c:pt>
                <c:pt idx="2052">
                  <c:v>41.188899999999997</c:v>
                </c:pt>
                <c:pt idx="2053">
                  <c:v>41.181199999999997</c:v>
                </c:pt>
                <c:pt idx="2054">
                  <c:v>58.593000000000004</c:v>
                </c:pt>
                <c:pt idx="2055">
                  <c:v>30.082699999999999</c:v>
                </c:pt>
                <c:pt idx="2056">
                  <c:v>37.992100000000001</c:v>
                </c:pt>
                <c:pt idx="2057">
                  <c:v>44.315800000000003</c:v>
                </c:pt>
                <c:pt idx="2058">
                  <c:v>41.142699999999998</c:v>
                </c:pt>
                <c:pt idx="2059">
                  <c:v>42.717199999999998</c:v>
                </c:pt>
                <c:pt idx="2060">
                  <c:v>37.963700000000003</c:v>
                </c:pt>
                <c:pt idx="2061">
                  <c:v>41.119700000000002</c:v>
                </c:pt>
                <c:pt idx="2062">
                  <c:v>33.205800000000004</c:v>
                </c:pt>
                <c:pt idx="2063">
                  <c:v>52.170900000000003</c:v>
                </c:pt>
                <c:pt idx="2064">
                  <c:v>45.8386</c:v>
                </c:pt>
                <c:pt idx="2065">
                  <c:v>23.705200000000001</c:v>
                </c:pt>
                <c:pt idx="2066">
                  <c:v>48.981499999999997</c:v>
                </c:pt>
                <c:pt idx="2067">
                  <c:v>50.552100000000003</c:v>
                </c:pt>
                <c:pt idx="2068">
                  <c:v>45.804299999999998</c:v>
                </c:pt>
                <c:pt idx="2069">
                  <c:v>41.058300000000003</c:v>
                </c:pt>
                <c:pt idx="2070">
                  <c:v>52.102699999999999</c:v>
                </c:pt>
                <c:pt idx="2071">
                  <c:v>47.357199999999999</c:v>
                </c:pt>
                <c:pt idx="2072">
                  <c:v>45.770099999999999</c:v>
                </c:pt>
                <c:pt idx="2073">
                  <c:v>37.871600000000001</c:v>
                </c:pt>
                <c:pt idx="2074">
                  <c:v>41.0199</c:v>
                </c:pt>
                <c:pt idx="2075">
                  <c:v>44.167000000000002</c:v>
                </c:pt>
                <c:pt idx="2076">
                  <c:v>41.0045</c:v>
                </c:pt>
                <c:pt idx="2077">
                  <c:v>40.996899999999997</c:v>
                </c:pt>
                <c:pt idx="2078">
                  <c:v>45.718699999999998</c:v>
                </c:pt>
                <c:pt idx="2079">
                  <c:v>44.134</c:v>
                </c:pt>
                <c:pt idx="2080">
                  <c:v>45.701599999999999</c:v>
                </c:pt>
                <c:pt idx="2081">
                  <c:v>44.1175</c:v>
                </c:pt>
                <c:pt idx="2082">
                  <c:v>42.533900000000003</c:v>
                </c:pt>
                <c:pt idx="2083">
                  <c:v>39.375799999999998</c:v>
                </c:pt>
                <c:pt idx="2084">
                  <c:v>47.242199999999997</c:v>
                </c:pt>
                <c:pt idx="2085">
                  <c:v>48.8078</c:v>
                </c:pt>
                <c:pt idx="2086">
                  <c:v>45.650300000000001</c:v>
                </c:pt>
                <c:pt idx="2087">
                  <c:v>39.346400000000003</c:v>
                </c:pt>
                <c:pt idx="2088">
                  <c:v>34.618299999999998</c:v>
                </c:pt>
                <c:pt idx="2089">
                  <c:v>50.344499999999996</c:v>
                </c:pt>
                <c:pt idx="2090">
                  <c:v>40.897300000000001</c:v>
                </c:pt>
                <c:pt idx="2091">
                  <c:v>47.180300000000003</c:v>
                </c:pt>
                <c:pt idx="2092">
                  <c:v>42.454300000000003</c:v>
                </c:pt>
                <c:pt idx="2093">
                  <c:v>40.874299999999998</c:v>
                </c:pt>
                <c:pt idx="2094">
                  <c:v>31.4359</c:v>
                </c:pt>
                <c:pt idx="2095">
                  <c:v>50.287999999999997</c:v>
                </c:pt>
                <c:pt idx="2096">
                  <c:v>43.993699999999997</c:v>
                </c:pt>
                <c:pt idx="2097">
                  <c:v>34.56</c:v>
                </c:pt>
                <c:pt idx="2098">
                  <c:v>45.547899999999998</c:v>
                </c:pt>
                <c:pt idx="2099">
                  <c:v>45.539299999999997</c:v>
                </c:pt>
                <c:pt idx="2100">
                  <c:v>58.091000000000001</c:v>
                </c:pt>
                <c:pt idx="2101">
                  <c:v>39.243299999999998</c:v>
                </c:pt>
                <c:pt idx="2102">
                  <c:v>51.791499999999999</c:v>
                </c:pt>
                <c:pt idx="2103">
                  <c:v>45.505200000000002</c:v>
                </c:pt>
                <c:pt idx="2104">
                  <c:v>48.634399999999999</c:v>
                </c:pt>
                <c:pt idx="2105">
                  <c:v>48.625300000000003</c:v>
                </c:pt>
                <c:pt idx="2106">
                  <c:v>47.047899999999998</c:v>
                </c:pt>
                <c:pt idx="2107">
                  <c:v>47.039099999999998</c:v>
                </c:pt>
                <c:pt idx="2108">
                  <c:v>51.7333</c:v>
                </c:pt>
                <c:pt idx="2109">
                  <c:v>53.290999999999997</c:v>
                </c:pt>
                <c:pt idx="2110">
                  <c:v>53.280999999999999</c:v>
                </c:pt>
                <c:pt idx="2111">
                  <c:v>50.1374</c:v>
                </c:pt>
                <c:pt idx="2112">
                  <c:v>53.261000000000003</c:v>
                </c:pt>
                <c:pt idx="2113">
                  <c:v>53.250999999999998</c:v>
                </c:pt>
                <c:pt idx="2114">
                  <c:v>40.713700000000003</c:v>
                </c:pt>
                <c:pt idx="2115">
                  <c:v>45.402900000000002</c:v>
                </c:pt>
                <c:pt idx="2116">
                  <c:v>43.829099999999997</c:v>
                </c:pt>
                <c:pt idx="2117">
                  <c:v>50.081000000000003</c:v>
                </c:pt>
                <c:pt idx="2118">
                  <c:v>57.895299999999999</c:v>
                </c:pt>
                <c:pt idx="2119">
                  <c:v>59.448900000000002</c:v>
                </c:pt>
                <c:pt idx="2120">
                  <c:v>57.873600000000003</c:v>
                </c:pt>
                <c:pt idx="2121">
                  <c:v>45.351799999999997</c:v>
                </c:pt>
                <c:pt idx="2122">
                  <c:v>56.2883</c:v>
                </c:pt>
                <c:pt idx="2123">
                  <c:v>50.0246</c:v>
                </c:pt>
                <c:pt idx="2124">
                  <c:v>54.7042</c:v>
                </c:pt>
                <c:pt idx="2125">
                  <c:v>46.880499999999998</c:v>
                </c:pt>
                <c:pt idx="2126">
                  <c:v>54.683599999999998</c:v>
                </c:pt>
                <c:pt idx="2127">
                  <c:v>43.738700000000001</c:v>
                </c:pt>
                <c:pt idx="2128">
                  <c:v>65.595699999999994</c:v>
                </c:pt>
                <c:pt idx="2129">
                  <c:v>54.652799999999999</c:v>
                </c:pt>
                <c:pt idx="2130">
                  <c:v>59.3262</c:v>
                </c:pt>
                <c:pt idx="2131">
                  <c:v>51.5105</c:v>
                </c:pt>
                <c:pt idx="2132">
                  <c:v>48.3795</c:v>
                </c:pt>
                <c:pt idx="2133">
                  <c:v>63.973799999999997</c:v>
                </c:pt>
                <c:pt idx="2134">
                  <c:v>54.601500000000001</c:v>
                </c:pt>
                <c:pt idx="2135">
                  <c:v>57.710799999999999</c:v>
                </c:pt>
                <c:pt idx="2136">
                  <c:v>63.937800000000003</c:v>
                </c:pt>
                <c:pt idx="2137">
                  <c:v>48.334099999999999</c:v>
                </c:pt>
                <c:pt idx="2138">
                  <c:v>48.325000000000003</c:v>
                </c:pt>
                <c:pt idx="2139">
                  <c:v>59.225999999999999</c:v>
                </c:pt>
                <c:pt idx="2140">
                  <c:v>49.865099999999998</c:v>
                </c:pt>
                <c:pt idx="2141">
                  <c:v>56.087699999999998</c:v>
                </c:pt>
                <c:pt idx="2142">
                  <c:v>40.5002</c:v>
                </c:pt>
                <c:pt idx="2143">
                  <c:v>57.624099999999999</c:v>
                </c:pt>
                <c:pt idx="2144">
                  <c:v>48.270499999999998</c:v>
                </c:pt>
                <c:pt idx="2145">
                  <c:v>56.0456</c:v>
                </c:pt>
                <c:pt idx="2146">
                  <c:v>45.139299999999999</c:v>
                </c:pt>
                <c:pt idx="2147">
                  <c:v>54.468299999999999</c:v>
                </c:pt>
                <c:pt idx="2148">
                  <c:v>63.793700000000001</c:v>
                </c:pt>
                <c:pt idx="2149">
                  <c:v>74.671199999999999</c:v>
                </c:pt>
                <c:pt idx="2150">
                  <c:v>60.658999999999999</c:v>
                </c:pt>
                <c:pt idx="2151">
                  <c:v>66.867800000000003</c:v>
                </c:pt>
                <c:pt idx="2152">
                  <c:v>52.862299999999998</c:v>
                </c:pt>
                <c:pt idx="2153">
                  <c:v>69.951599999999999</c:v>
                </c:pt>
                <c:pt idx="2154">
                  <c:v>57.505000000000003</c:v>
                </c:pt>
                <c:pt idx="2155">
                  <c:v>55.940300000000001</c:v>
                </c:pt>
                <c:pt idx="2156">
                  <c:v>55.929699999999997</c:v>
                </c:pt>
                <c:pt idx="2157">
                  <c:v>59.025799999999997</c:v>
                </c:pt>
                <c:pt idx="2158">
                  <c:v>52.802599999999998</c:v>
                </c:pt>
                <c:pt idx="2159">
                  <c:v>46.581800000000001</c:v>
                </c:pt>
                <c:pt idx="2160">
                  <c:v>62.0974</c:v>
                </c:pt>
                <c:pt idx="2161">
                  <c:v>57.429299999999998</c:v>
                </c:pt>
                <c:pt idx="2162">
                  <c:v>49.659199999999998</c:v>
                </c:pt>
                <c:pt idx="2163">
                  <c:v>79.129400000000004</c:v>
                </c:pt>
                <c:pt idx="2164">
                  <c:v>54.2943</c:v>
                </c:pt>
                <c:pt idx="2165">
                  <c:v>77.548699999999997</c:v>
                </c:pt>
                <c:pt idx="2166">
                  <c:v>62.027299999999997</c:v>
                </c:pt>
                <c:pt idx="2167">
                  <c:v>49.612499999999997</c:v>
                </c:pt>
                <c:pt idx="2168">
                  <c:v>51.153199999999998</c:v>
                </c:pt>
                <c:pt idx="2169">
                  <c:v>75.9405</c:v>
                </c:pt>
                <c:pt idx="2170">
                  <c:v>65.079599999999999</c:v>
                </c:pt>
                <c:pt idx="2171">
                  <c:v>58.870399999999997</c:v>
                </c:pt>
                <c:pt idx="2172">
                  <c:v>60.408299999999997</c:v>
                </c:pt>
                <c:pt idx="2173">
                  <c:v>58.848199999999999</c:v>
                </c:pt>
                <c:pt idx="2174">
                  <c:v>65.030500000000004</c:v>
                </c:pt>
                <c:pt idx="2175">
                  <c:v>63.470199999999998</c:v>
                </c:pt>
                <c:pt idx="2176">
                  <c:v>60.362699999999997</c:v>
                </c:pt>
                <c:pt idx="2177">
                  <c:v>52.613999999999997</c:v>
                </c:pt>
                <c:pt idx="2178">
                  <c:v>52.604100000000003</c:v>
                </c:pt>
                <c:pt idx="2179">
                  <c:v>58.781700000000001</c:v>
                </c:pt>
                <c:pt idx="2180">
                  <c:v>69.596800000000002</c:v>
                </c:pt>
                <c:pt idx="2181">
                  <c:v>44.842799999999997</c:v>
                </c:pt>
                <c:pt idx="2182">
                  <c:v>54.110399999999998</c:v>
                </c:pt>
                <c:pt idx="2183">
                  <c:v>55.646000000000001</c:v>
                </c:pt>
                <c:pt idx="2184">
                  <c:v>66.453500000000005</c:v>
                </c:pt>
                <c:pt idx="2185">
                  <c:v>47.899299999999997</c:v>
                </c:pt>
                <c:pt idx="2186">
                  <c:v>54.069600000000001</c:v>
                </c:pt>
                <c:pt idx="2187">
                  <c:v>67.960400000000007</c:v>
                </c:pt>
                <c:pt idx="2188">
                  <c:v>49.416400000000003</c:v>
                </c:pt>
                <c:pt idx="2189">
                  <c:v>46.319200000000002</c:v>
                </c:pt>
                <c:pt idx="2190">
                  <c:v>47.854100000000003</c:v>
                </c:pt>
                <c:pt idx="2191">
                  <c:v>57.105400000000003</c:v>
                </c:pt>
                <c:pt idx="2192">
                  <c:v>63.267000000000003</c:v>
                </c:pt>
                <c:pt idx="2193">
                  <c:v>50.912599999999998</c:v>
                </c:pt>
                <c:pt idx="2194">
                  <c:v>55.5306</c:v>
                </c:pt>
                <c:pt idx="2195">
                  <c:v>77.1113</c:v>
                </c:pt>
                <c:pt idx="2196">
                  <c:v>57.051600000000001</c:v>
                </c:pt>
                <c:pt idx="2197">
                  <c:v>60.124099999999999</c:v>
                </c:pt>
                <c:pt idx="2198">
                  <c:v>55.488700000000001</c:v>
                </c:pt>
                <c:pt idx="2199">
                  <c:v>57.019300000000001</c:v>
                </c:pt>
                <c:pt idx="2200">
                  <c:v>63.171599999999998</c:v>
                </c:pt>
                <c:pt idx="2201">
                  <c:v>60.078699999999998</c:v>
                </c:pt>
                <c:pt idx="2202">
                  <c:v>64.687899999999999</c:v>
                </c:pt>
                <c:pt idx="2203">
                  <c:v>63.135800000000003</c:v>
                </c:pt>
                <c:pt idx="2204">
                  <c:v>61.584200000000003</c:v>
                </c:pt>
                <c:pt idx="2205">
                  <c:v>60.033299999999997</c:v>
                </c:pt>
                <c:pt idx="2206">
                  <c:v>61.561</c:v>
                </c:pt>
                <c:pt idx="2207">
                  <c:v>63.088099999999997</c:v>
                </c:pt>
                <c:pt idx="2208">
                  <c:v>55.384</c:v>
                </c:pt>
                <c:pt idx="2209">
                  <c:v>64.602400000000003</c:v>
                </c:pt>
                <c:pt idx="2210">
                  <c:v>58.438699999999997</c:v>
                </c:pt>
                <c:pt idx="2211">
                  <c:v>53.814999999999998</c:v>
                </c:pt>
                <c:pt idx="2212">
                  <c:v>61.491199999999999</c:v>
                </c:pt>
                <c:pt idx="2213">
                  <c:v>52.2577</c:v>
                </c:pt>
                <c:pt idx="2214">
                  <c:v>59.9313</c:v>
                </c:pt>
                <c:pt idx="2215">
                  <c:v>58.383499999999998</c:v>
                </c:pt>
                <c:pt idx="2216">
                  <c:v>58.372500000000002</c:v>
                </c:pt>
                <c:pt idx="2217">
                  <c:v>55.2898</c:v>
                </c:pt>
                <c:pt idx="2218">
                  <c:v>64.492599999999996</c:v>
                </c:pt>
                <c:pt idx="2219">
                  <c:v>58.339399999999998</c:v>
                </c:pt>
                <c:pt idx="2220">
                  <c:v>46.048699999999997</c:v>
                </c:pt>
                <c:pt idx="2221">
                  <c:v>53.713299999999997</c:v>
                </c:pt>
                <c:pt idx="2222">
                  <c:v>55.2376</c:v>
                </c:pt>
                <c:pt idx="2223">
                  <c:v>59.8294</c:v>
                </c:pt>
                <c:pt idx="2224">
                  <c:v>64.419399999999996</c:v>
                </c:pt>
                <c:pt idx="2225">
                  <c:v>56.739699999999999</c:v>
                </c:pt>
                <c:pt idx="2226">
                  <c:v>56.728999999999999</c:v>
                </c:pt>
                <c:pt idx="2227">
                  <c:v>58.251199999999997</c:v>
                </c:pt>
                <c:pt idx="2228">
                  <c:v>53.642200000000003</c:v>
                </c:pt>
                <c:pt idx="2229">
                  <c:v>52.099699999999999</c:v>
                </c:pt>
                <c:pt idx="2230">
                  <c:v>41.365499999999997</c:v>
                </c:pt>
                <c:pt idx="2231">
                  <c:v>53.611800000000002</c:v>
                </c:pt>
                <c:pt idx="2232">
                  <c:v>62.790500000000002</c:v>
                </c:pt>
                <c:pt idx="2233">
                  <c:v>55.122700000000002</c:v>
                </c:pt>
                <c:pt idx="2234">
                  <c:v>62.7667</c:v>
                </c:pt>
                <c:pt idx="2235">
                  <c:v>52.040599999999998</c:v>
                </c:pt>
                <c:pt idx="2236">
                  <c:v>56.621699999999997</c:v>
                </c:pt>
                <c:pt idx="2237">
                  <c:v>59.670999999999999</c:v>
                </c:pt>
                <c:pt idx="2238">
                  <c:v>44.362400000000001</c:v>
                </c:pt>
                <c:pt idx="2239">
                  <c:v>65.766199999999998</c:v>
                </c:pt>
                <c:pt idx="2240">
                  <c:v>45.874699999999997</c:v>
                </c:pt>
                <c:pt idx="2241">
                  <c:v>58.097000000000001</c:v>
                </c:pt>
                <c:pt idx="2242">
                  <c:v>48.914499999999997</c:v>
                </c:pt>
                <c:pt idx="2243">
                  <c:v>58.0749</c:v>
                </c:pt>
                <c:pt idx="2244">
                  <c:v>58.063899999999997</c:v>
                </c:pt>
                <c:pt idx="2245">
                  <c:v>61.108400000000003</c:v>
                </c:pt>
                <c:pt idx="2246">
                  <c:v>62.624200000000002</c:v>
                </c:pt>
                <c:pt idx="2247">
                  <c:v>58.030900000000003</c:v>
                </c:pt>
                <c:pt idx="2248">
                  <c:v>64.127300000000005</c:v>
                </c:pt>
                <c:pt idx="2249">
                  <c:v>70.221400000000003</c:v>
                </c:pt>
                <c:pt idx="2250">
                  <c:v>71.734300000000005</c:v>
                </c:pt>
                <c:pt idx="2251">
                  <c:v>70.194699999999997</c:v>
                </c:pt>
                <c:pt idx="2252">
                  <c:v>74.758499999999998</c:v>
                </c:pt>
                <c:pt idx="2253">
                  <c:v>82.371300000000005</c:v>
                </c:pt>
                <c:pt idx="2254">
                  <c:v>54.903799999999997</c:v>
                </c:pt>
                <c:pt idx="2255">
                  <c:v>76.240799999999993</c:v>
                </c:pt>
                <c:pt idx="2256">
                  <c:v>71.652699999999996</c:v>
                </c:pt>
                <c:pt idx="2257">
                  <c:v>54.872500000000002</c:v>
                </c:pt>
                <c:pt idx="2258">
                  <c:v>65.529799999999994</c:v>
                </c:pt>
                <c:pt idx="2259">
                  <c:v>71.611999999999995</c:v>
                </c:pt>
                <c:pt idx="2260">
                  <c:v>62.458199999999998</c:v>
                </c:pt>
                <c:pt idx="2261">
                  <c:v>71.584800000000001</c:v>
                </c:pt>
                <c:pt idx="2262">
                  <c:v>57.866100000000003</c:v>
                </c:pt>
                <c:pt idx="2263">
                  <c:v>65.467600000000004</c:v>
                </c:pt>
                <c:pt idx="2264">
                  <c:v>70.021799999999999</c:v>
                </c:pt>
                <c:pt idx="2265">
                  <c:v>57.833199999999998</c:v>
                </c:pt>
                <c:pt idx="2266">
                  <c:v>68.473600000000005</c:v>
                </c:pt>
                <c:pt idx="2267">
                  <c:v>76.067400000000006</c:v>
                </c:pt>
                <c:pt idx="2268">
                  <c:v>86.700299999999999</c:v>
                </c:pt>
                <c:pt idx="2269">
                  <c:v>74.517700000000005</c:v>
                </c:pt>
                <c:pt idx="2270">
                  <c:v>83.626499999999993</c:v>
                </c:pt>
                <c:pt idx="2271">
                  <c:v>66.888499999999993</c:v>
                </c:pt>
                <c:pt idx="2272">
                  <c:v>48.636899999999997</c:v>
                </c:pt>
                <c:pt idx="2273">
                  <c:v>69.902299999999997</c:v>
                </c:pt>
                <c:pt idx="2274">
                  <c:v>77.485699999999994</c:v>
                </c:pt>
                <c:pt idx="2275">
                  <c:v>68.356700000000004</c:v>
                </c:pt>
                <c:pt idx="2276">
                  <c:v>69.862499999999997</c:v>
                </c:pt>
                <c:pt idx="2277">
                  <c:v>71.367699999999999</c:v>
                </c:pt>
                <c:pt idx="2278">
                  <c:v>63.763199999999998</c:v>
                </c:pt>
                <c:pt idx="2279">
                  <c:v>80.447900000000004</c:v>
                </c:pt>
                <c:pt idx="2280">
                  <c:v>89.5381</c:v>
                </c:pt>
                <c:pt idx="2281">
                  <c:v>62.209600000000002</c:v>
                </c:pt>
                <c:pt idx="2282">
                  <c:v>72.816900000000004</c:v>
                </c:pt>
                <c:pt idx="2283">
                  <c:v>77.353300000000004</c:v>
                </c:pt>
                <c:pt idx="2284">
                  <c:v>75.822100000000006</c:v>
                </c:pt>
                <c:pt idx="2285">
                  <c:v>57.613900000000001</c:v>
                </c:pt>
                <c:pt idx="2286">
                  <c:v>71.245699999999999</c:v>
                </c:pt>
                <c:pt idx="2287">
                  <c:v>69.7166</c:v>
                </c:pt>
                <c:pt idx="2288">
                  <c:v>90.917400000000001</c:v>
                </c:pt>
                <c:pt idx="2289">
                  <c:v>75.750100000000003</c:v>
                </c:pt>
                <c:pt idx="2290">
                  <c:v>68.162099999999995</c:v>
                </c:pt>
                <c:pt idx="2291">
                  <c:v>39.375100000000003</c:v>
                </c:pt>
                <c:pt idx="2292">
                  <c:v>49.966500000000003</c:v>
                </c:pt>
              </c:numCache>
            </c:numRef>
          </c:yVal>
          <c:smooth val="0"/>
          <c:extLst>
            <c:ext xmlns:c16="http://schemas.microsoft.com/office/drawing/2014/chart" uri="{C3380CC4-5D6E-409C-BE32-E72D297353CC}">
              <c16:uniqueId val="{00000002-01EB-43C2-98A5-6CAF94D5CB33}"/>
            </c:ext>
          </c:extLst>
        </c:ser>
        <c:ser>
          <c:idx val="3"/>
          <c:order val="3"/>
          <c:tx>
            <c:strRef>
              <c:f>'D4 vs Si'!$H$1</c:f>
              <c:strCache>
                <c:ptCount val="1"/>
                <c:pt idx="0">
                  <c:v>D4, spot 3</c:v>
                </c:pt>
              </c:strCache>
            </c:strRef>
          </c:tx>
          <c:spPr>
            <a:ln w="38100" cap="rnd">
              <a:noFill/>
              <a:round/>
            </a:ln>
            <a:effectLst/>
          </c:spPr>
          <c:marker>
            <c:symbol val="circle"/>
            <c:size val="5"/>
            <c:spPr>
              <a:solidFill>
                <a:schemeClr val="accent4"/>
              </a:solidFill>
              <a:ln w="9525">
                <a:solidFill>
                  <a:schemeClr val="accent4"/>
                </a:solidFill>
              </a:ln>
              <a:effectLst/>
            </c:spPr>
          </c:marker>
          <c:xVal>
            <c:numRef>
              <c:f>'D4 vs Si'!$D$2:$D$2297</c:f>
              <c:numCache>
                <c:formatCode>General</c:formatCode>
                <c:ptCount val="2296"/>
                <c:pt idx="0">
                  <c:v>3201.84</c:v>
                </c:pt>
                <c:pt idx="1">
                  <c:v>3200.73</c:v>
                </c:pt>
                <c:pt idx="2">
                  <c:v>3199.63</c:v>
                </c:pt>
                <c:pt idx="3">
                  <c:v>3198.52</c:v>
                </c:pt>
                <c:pt idx="4">
                  <c:v>3197.42</c:v>
                </c:pt>
                <c:pt idx="5">
                  <c:v>3196.31</c:v>
                </c:pt>
                <c:pt idx="6">
                  <c:v>3195.21</c:v>
                </c:pt>
                <c:pt idx="7">
                  <c:v>3194.1</c:v>
                </c:pt>
                <c:pt idx="8">
                  <c:v>3193</c:v>
                </c:pt>
                <c:pt idx="9">
                  <c:v>3191.89</c:v>
                </c:pt>
                <c:pt idx="10">
                  <c:v>3190.78</c:v>
                </c:pt>
                <c:pt idx="11">
                  <c:v>3189.68</c:v>
                </c:pt>
                <c:pt idx="12">
                  <c:v>3188.57</c:v>
                </c:pt>
                <c:pt idx="13">
                  <c:v>3187.46</c:v>
                </c:pt>
                <c:pt idx="14">
                  <c:v>3186.36</c:v>
                </c:pt>
                <c:pt idx="15">
                  <c:v>3185.25</c:v>
                </c:pt>
                <c:pt idx="16">
                  <c:v>3184.14</c:v>
                </c:pt>
                <c:pt idx="17">
                  <c:v>3183.03</c:v>
                </c:pt>
                <c:pt idx="18">
                  <c:v>3181.93</c:v>
                </c:pt>
                <c:pt idx="19">
                  <c:v>3180.82</c:v>
                </c:pt>
                <c:pt idx="20">
                  <c:v>3179.71</c:v>
                </c:pt>
                <c:pt idx="21">
                  <c:v>3178.6</c:v>
                </c:pt>
                <c:pt idx="22">
                  <c:v>3177.49</c:v>
                </c:pt>
                <c:pt idx="23">
                  <c:v>3176.39</c:v>
                </c:pt>
                <c:pt idx="24">
                  <c:v>3175.28</c:v>
                </c:pt>
                <c:pt idx="25">
                  <c:v>3174.17</c:v>
                </c:pt>
                <c:pt idx="26">
                  <c:v>3173.06</c:v>
                </c:pt>
                <c:pt idx="27">
                  <c:v>3171.95</c:v>
                </c:pt>
                <c:pt idx="28">
                  <c:v>3170.84</c:v>
                </c:pt>
                <c:pt idx="29">
                  <c:v>3169.73</c:v>
                </c:pt>
                <c:pt idx="30">
                  <c:v>3168.62</c:v>
                </c:pt>
                <c:pt idx="31">
                  <c:v>3167.51</c:v>
                </c:pt>
                <c:pt idx="32">
                  <c:v>3166.4</c:v>
                </c:pt>
                <c:pt idx="33">
                  <c:v>3165.29</c:v>
                </c:pt>
                <c:pt idx="34">
                  <c:v>3164.18</c:v>
                </c:pt>
                <c:pt idx="35">
                  <c:v>3163.07</c:v>
                </c:pt>
                <c:pt idx="36">
                  <c:v>3161.96</c:v>
                </c:pt>
                <c:pt idx="37">
                  <c:v>3160.84</c:v>
                </c:pt>
                <c:pt idx="38">
                  <c:v>3159.73</c:v>
                </c:pt>
                <c:pt idx="39">
                  <c:v>3158.62</c:v>
                </c:pt>
                <c:pt idx="40">
                  <c:v>3157.51</c:v>
                </c:pt>
                <c:pt idx="41">
                  <c:v>3156.4</c:v>
                </c:pt>
                <c:pt idx="42">
                  <c:v>3155.29</c:v>
                </c:pt>
                <c:pt idx="43">
                  <c:v>3154.17</c:v>
                </c:pt>
                <c:pt idx="44">
                  <c:v>3153.06</c:v>
                </c:pt>
                <c:pt idx="45">
                  <c:v>3151.95</c:v>
                </c:pt>
                <c:pt idx="46">
                  <c:v>3150.84</c:v>
                </c:pt>
                <c:pt idx="47">
                  <c:v>3149.72</c:v>
                </c:pt>
                <c:pt idx="48">
                  <c:v>3148.61</c:v>
                </c:pt>
                <c:pt idx="49">
                  <c:v>3147.5</c:v>
                </c:pt>
                <c:pt idx="50">
                  <c:v>3146.38</c:v>
                </c:pt>
                <c:pt idx="51">
                  <c:v>3145.27</c:v>
                </c:pt>
                <c:pt idx="52">
                  <c:v>3144.15</c:v>
                </c:pt>
                <c:pt idx="53">
                  <c:v>3143.04</c:v>
                </c:pt>
                <c:pt idx="54">
                  <c:v>3141.93</c:v>
                </c:pt>
                <c:pt idx="55">
                  <c:v>3140.81</c:v>
                </c:pt>
                <c:pt idx="56">
                  <c:v>3139.7</c:v>
                </c:pt>
                <c:pt idx="57">
                  <c:v>3138.58</c:v>
                </c:pt>
                <c:pt idx="58">
                  <c:v>3137.47</c:v>
                </c:pt>
                <c:pt idx="59">
                  <c:v>3136.35</c:v>
                </c:pt>
                <c:pt idx="60">
                  <c:v>3135.24</c:v>
                </c:pt>
                <c:pt idx="61">
                  <c:v>3134.12</c:v>
                </c:pt>
                <c:pt idx="62">
                  <c:v>3133.01</c:v>
                </c:pt>
                <c:pt idx="63">
                  <c:v>3131.89</c:v>
                </c:pt>
                <c:pt idx="64">
                  <c:v>3130.77</c:v>
                </c:pt>
                <c:pt idx="65">
                  <c:v>3129.66</c:v>
                </c:pt>
                <c:pt idx="66">
                  <c:v>3128.54</c:v>
                </c:pt>
                <c:pt idx="67">
                  <c:v>3127.42</c:v>
                </c:pt>
                <c:pt idx="68">
                  <c:v>3126.31</c:v>
                </c:pt>
                <c:pt idx="69">
                  <c:v>3125.19</c:v>
                </c:pt>
                <c:pt idx="70">
                  <c:v>3124.07</c:v>
                </c:pt>
                <c:pt idx="71">
                  <c:v>3122.96</c:v>
                </c:pt>
                <c:pt idx="72">
                  <c:v>3121.84</c:v>
                </c:pt>
                <c:pt idx="73">
                  <c:v>3120.72</c:v>
                </c:pt>
                <c:pt idx="74">
                  <c:v>3119.6</c:v>
                </c:pt>
                <c:pt idx="75">
                  <c:v>3118.48</c:v>
                </c:pt>
                <c:pt idx="76">
                  <c:v>3117.37</c:v>
                </c:pt>
                <c:pt idx="77">
                  <c:v>3116.25</c:v>
                </c:pt>
                <c:pt idx="78">
                  <c:v>3115.13</c:v>
                </c:pt>
                <c:pt idx="79">
                  <c:v>3114.01</c:v>
                </c:pt>
                <c:pt idx="80">
                  <c:v>3112.89</c:v>
                </c:pt>
                <c:pt idx="81">
                  <c:v>3111.77</c:v>
                </c:pt>
                <c:pt idx="82">
                  <c:v>3110.65</c:v>
                </c:pt>
                <c:pt idx="83">
                  <c:v>3109.53</c:v>
                </c:pt>
                <c:pt idx="84">
                  <c:v>3108.41</c:v>
                </c:pt>
                <c:pt idx="85">
                  <c:v>3107.29</c:v>
                </c:pt>
                <c:pt idx="86">
                  <c:v>3106.17</c:v>
                </c:pt>
                <c:pt idx="87">
                  <c:v>3105.05</c:v>
                </c:pt>
                <c:pt idx="88">
                  <c:v>3103.93</c:v>
                </c:pt>
                <c:pt idx="89">
                  <c:v>3102.81</c:v>
                </c:pt>
                <c:pt idx="90">
                  <c:v>3101.69</c:v>
                </c:pt>
                <c:pt idx="91">
                  <c:v>3100.57</c:v>
                </c:pt>
                <c:pt idx="92">
                  <c:v>3099.45</c:v>
                </c:pt>
                <c:pt idx="93">
                  <c:v>3098.33</c:v>
                </c:pt>
                <c:pt idx="94">
                  <c:v>3097.2</c:v>
                </c:pt>
                <c:pt idx="95">
                  <c:v>3096.08</c:v>
                </c:pt>
                <c:pt idx="96">
                  <c:v>3094.96</c:v>
                </c:pt>
                <c:pt idx="97">
                  <c:v>3093.84</c:v>
                </c:pt>
                <c:pt idx="98">
                  <c:v>3092.72</c:v>
                </c:pt>
                <c:pt idx="99">
                  <c:v>3091.59</c:v>
                </c:pt>
                <c:pt idx="100">
                  <c:v>3090.47</c:v>
                </c:pt>
                <c:pt idx="101">
                  <c:v>3089.35</c:v>
                </c:pt>
                <c:pt idx="102">
                  <c:v>3088.23</c:v>
                </c:pt>
                <c:pt idx="103">
                  <c:v>3087.1</c:v>
                </c:pt>
                <c:pt idx="104">
                  <c:v>3085.98</c:v>
                </c:pt>
                <c:pt idx="105">
                  <c:v>3084.86</c:v>
                </c:pt>
                <c:pt idx="106">
                  <c:v>3083.73</c:v>
                </c:pt>
                <c:pt idx="107">
                  <c:v>3082.61</c:v>
                </c:pt>
                <c:pt idx="108">
                  <c:v>3081.48</c:v>
                </c:pt>
                <c:pt idx="109">
                  <c:v>3080.36</c:v>
                </c:pt>
                <c:pt idx="110">
                  <c:v>3079.23</c:v>
                </c:pt>
                <c:pt idx="111">
                  <c:v>3078.11</c:v>
                </c:pt>
                <c:pt idx="112">
                  <c:v>3076.98</c:v>
                </c:pt>
                <c:pt idx="113">
                  <c:v>3075.86</c:v>
                </c:pt>
                <c:pt idx="114">
                  <c:v>3074.73</c:v>
                </c:pt>
                <c:pt idx="115">
                  <c:v>3073.61</c:v>
                </c:pt>
                <c:pt idx="116">
                  <c:v>3072.48</c:v>
                </c:pt>
                <c:pt idx="117">
                  <c:v>3071.36</c:v>
                </c:pt>
                <c:pt idx="118">
                  <c:v>3070.23</c:v>
                </c:pt>
                <c:pt idx="119">
                  <c:v>3069.11</c:v>
                </c:pt>
                <c:pt idx="120">
                  <c:v>3067.98</c:v>
                </c:pt>
                <c:pt idx="121">
                  <c:v>3066.85</c:v>
                </c:pt>
                <c:pt idx="122">
                  <c:v>3065.73</c:v>
                </c:pt>
                <c:pt idx="123">
                  <c:v>3064.6</c:v>
                </c:pt>
                <c:pt idx="124">
                  <c:v>3063.47</c:v>
                </c:pt>
                <c:pt idx="125">
                  <c:v>3062.34</c:v>
                </c:pt>
                <c:pt idx="126">
                  <c:v>3061.22</c:v>
                </c:pt>
                <c:pt idx="127">
                  <c:v>3060.09</c:v>
                </c:pt>
                <c:pt idx="128">
                  <c:v>3058.96</c:v>
                </c:pt>
                <c:pt idx="129">
                  <c:v>3057.83</c:v>
                </c:pt>
                <c:pt idx="130">
                  <c:v>3056.7</c:v>
                </c:pt>
                <c:pt idx="131">
                  <c:v>3055.58</c:v>
                </c:pt>
                <c:pt idx="132">
                  <c:v>3054.45</c:v>
                </c:pt>
                <c:pt idx="133">
                  <c:v>3053.32</c:v>
                </c:pt>
                <c:pt idx="134">
                  <c:v>3052.19</c:v>
                </c:pt>
                <c:pt idx="135">
                  <c:v>3051.06</c:v>
                </c:pt>
                <c:pt idx="136">
                  <c:v>3049.93</c:v>
                </c:pt>
                <c:pt idx="137">
                  <c:v>3048.8</c:v>
                </c:pt>
                <c:pt idx="138">
                  <c:v>3047.67</c:v>
                </c:pt>
                <c:pt idx="139">
                  <c:v>3046.54</c:v>
                </c:pt>
                <c:pt idx="140">
                  <c:v>3045.41</c:v>
                </c:pt>
                <c:pt idx="141">
                  <c:v>3044.28</c:v>
                </c:pt>
                <c:pt idx="142">
                  <c:v>3043.15</c:v>
                </c:pt>
                <c:pt idx="143">
                  <c:v>3042.02</c:v>
                </c:pt>
                <c:pt idx="144">
                  <c:v>3040.89</c:v>
                </c:pt>
                <c:pt idx="145">
                  <c:v>3039.76</c:v>
                </c:pt>
                <c:pt idx="146">
                  <c:v>3038.63</c:v>
                </c:pt>
                <c:pt idx="147">
                  <c:v>3037.5</c:v>
                </c:pt>
                <c:pt idx="148">
                  <c:v>3036.36</c:v>
                </c:pt>
                <c:pt idx="149">
                  <c:v>3035.23</c:v>
                </c:pt>
                <c:pt idx="150">
                  <c:v>3034.1</c:v>
                </c:pt>
                <c:pt idx="151">
                  <c:v>3032.97</c:v>
                </c:pt>
                <c:pt idx="152">
                  <c:v>3031.84</c:v>
                </c:pt>
                <c:pt idx="153">
                  <c:v>3030.7</c:v>
                </c:pt>
                <c:pt idx="154">
                  <c:v>3029.57</c:v>
                </c:pt>
                <c:pt idx="155">
                  <c:v>3028.44</c:v>
                </c:pt>
                <c:pt idx="156">
                  <c:v>3027.31</c:v>
                </c:pt>
                <c:pt idx="157">
                  <c:v>3026.17</c:v>
                </c:pt>
                <c:pt idx="158">
                  <c:v>3025.04</c:v>
                </c:pt>
                <c:pt idx="159">
                  <c:v>3023.9</c:v>
                </c:pt>
                <c:pt idx="160">
                  <c:v>3022.77</c:v>
                </c:pt>
                <c:pt idx="161">
                  <c:v>3021.64</c:v>
                </c:pt>
                <c:pt idx="162">
                  <c:v>3020.5</c:v>
                </c:pt>
                <c:pt idx="163">
                  <c:v>3019.37</c:v>
                </c:pt>
                <c:pt idx="164">
                  <c:v>3018.23</c:v>
                </c:pt>
                <c:pt idx="165">
                  <c:v>3017.1</c:v>
                </c:pt>
                <c:pt idx="166">
                  <c:v>3015.96</c:v>
                </c:pt>
                <c:pt idx="167">
                  <c:v>3014.83</c:v>
                </c:pt>
                <c:pt idx="168">
                  <c:v>3013.69</c:v>
                </c:pt>
                <c:pt idx="169">
                  <c:v>3012.56</c:v>
                </c:pt>
                <c:pt idx="170">
                  <c:v>3011.42</c:v>
                </c:pt>
                <c:pt idx="171">
                  <c:v>3010.29</c:v>
                </c:pt>
                <c:pt idx="172">
                  <c:v>3009.15</c:v>
                </c:pt>
                <c:pt idx="173">
                  <c:v>3008.01</c:v>
                </c:pt>
                <c:pt idx="174">
                  <c:v>3006.88</c:v>
                </c:pt>
                <c:pt idx="175">
                  <c:v>3005.74</c:v>
                </c:pt>
                <c:pt idx="176">
                  <c:v>3004.6</c:v>
                </c:pt>
                <c:pt idx="177">
                  <c:v>3003.47</c:v>
                </c:pt>
                <c:pt idx="178">
                  <c:v>3002.33</c:v>
                </c:pt>
                <c:pt idx="179">
                  <c:v>3001.19</c:v>
                </c:pt>
                <c:pt idx="180">
                  <c:v>3000.06</c:v>
                </c:pt>
                <c:pt idx="181">
                  <c:v>2998.92</c:v>
                </c:pt>
                <c:pt idx="182">
                  <c:v>2997.78</c:v>
                </c:pt>
                <c:pt idx="183">
                  <c:v>2996.64</c:v>
                </c:pt>
                <c:pt idx="184">
                  <c:v>2995.5</c:v>
                </c:pt>
                <c:pt idx="185">
                  <c:v>2994.37</c:v>
                </c:pt>
                <c:pt idx="186">
                  <c:v>2993.23</c:v>
                </c:pt>
                <c:pt idx="187">
                  <c:v>2992.09</c:v>
                </c:pt>
                <c:pt idx="188">
                  <c:v>2990.95</c:v>
                </c:pt>
                <c:pt idx="189">
                  <c:v>2989.81</c:v>
                </c:pt>
                <c:pt idx="190">
                  <c:v>2988.67</c:v>
                </c:pt>
                <c:pt idx="191">
                  <c:v>2987.53</c:v>
                </c:pt>
                <c:pt idx="192">
                  <c:v>2986.39</c:v>
                </c:pt>
                <c:pt idx="193">
                  <c:v>2985.25</c:v>
                </c:pt>
                <c:pt idx="194">
                  <c:v>2984.11</c:v>
                </c:pt>
                <c:pt idx="195">
                  <c:v>2982.97</c:v>
                </c:pt>
                <c:pt idx="196">
                  <c:v>2981.83</c:v>
                </c:pt>
                <c:pt idx="197">
                  <c:v>2980.69</c:v>
                </c:pt>
                <c:pt idx="198">
                  <c:v>2979.55</c:v>
                </c:pt>
                <c:pt idx="199">
                  <c:v>2978.41</c:v>
                </c:pt>
                <c:pt idx="200">
                  <c:v>2977.27</c:v>
                </c:pt>
                <c:pt idx="201">
                  <c:v>2976.12</c:v>
                </c:pt>
                <c:pt idx="202">
                  <c:v>2974.98</c:v>
                </c:pt>
                <c:pt idx="203">
                  <c:v>2973.84</c:v>
                </c:pt>
                <c:pt idx="204">
                  <c:v>2972.7</c:v>
                </c:pt>
                <c:pt idx="205">
                  <c:v>2971.56</c:v>
                </c:pt>
                <c:pt idx="206">
                  <c:v>2970.41</c:v>
                </c:pt>
                <c:pt idx="207">
                  <c:v>2969.27</c:v>
                </c:pt>
                <c:pt idx="208">
                  <c:v>2968.13</c:v>
                </c:pt>
                <c:pt idx="209">
                  <c:v>2966.99</c:v>
                </c:pt>
                <c:pt idx="210">
                  <c:v>2965.84</c:v>
                </c:pt>
                <c:pt idx="211">
                  <c:v>2964.7</c:v>
                </c:pt>
                <c:pt idx="212">
                  <c:v>2963.56</c:v>
                </c:pt>
                <c:pt idx="213">
                  <c:v>2962.41</c:v>
                </c:pt>
                <c:pt idx="214">
                  <c:v>2961.27</c:v>
                </c:pt>
                <c:pt idx="215">
                  <c:v>2960.12</c:v>
                </c:pt>
                <c:pt idx="216">
                  <c:v>2958.98</c:v>
                </c:pt>
                <c:pt idx="217">
                  <c:v>2957.83</c:v>
                </c:pt>
                <c:pt idx="218">
                  <c:v>2956.69</c:v>
                </c:pt>
                <c:pt idx="219">
                  <c:v>2955.55</c:v>
                </c:pt>
                <c:pt idx="220">
                  <c:v>2954.4</c:v>
                </c:pt>
                <c:pt idx="221">
                  <c:v>2953.26</c:v>
                </c:pt>
                <c:pt idx="222">
                  <c:v>2952.11</c:v>
                </c:pt>
                <c:pt idx="223">
                  <c:v>2950.96</c:v>
                </c:pt>
                <c:pt idx="224">
                  <c:v>2949.82</c:v>
                </c:pt>
                <c:pt idx="225">
                  <c:v>2948.67</c:v>
                </c:pt>
                <c:pt idx="226">
                  <c:v>2947.53</c:v>
                </c:pt>
                <c:pt idx="227">
                  <c:v>2946.38</c:v>
                </c:pt>
                <c:pt idx="228">
                  <c:v>2945.23</c:v>
                </c:pt>
                <c:pt idx="229">
                  <c:v>2944.09</c:v>
                </c:pt>
                <c:pt idx="230">
                  <c:v>2942.94</c:v>
                </c:pt>
                <c:pt idx="231">
                  <c:v>2941.79</c:v>
                </c:pt>
                <c:pt idx="232">
                  <c:v>2940.64</c:v>
                </c:pt>
                <c:pt idx="233">
                  <c:v>2939.5</c:v>
                </c:pt>
                <c:pt idx="234">
                  <c:v>2938.35</c:v>
                </c:pt>
                <c:pt idx="235">
                  <c:v>2937.2</c:v>
                </c:pt>
                <c:pt idx="236">
                  <c:v>2936.05</c:v>
                </c:pt>
                <c:pt idx="237">
                  <c:v>2934.91</c:v>
                </c:pt>
                <c:pt idx="238">
                  <c:v>2933.76</c:v>
                </c:pt>
                <c:pt idx="239">
                  <c:v>2932.61</c:v>
                </c:pt>
                <c:pt idx="240">
                  <c:v>2931.46</c:v>
                </c:pt>
                <c:pt idx="241">
                  <c:v>2930.31</c:v>
                </c:pt>
                <c:pt idx="242">
                  <c:v>2929.16</c:v>
                </c:pt>
                <c:pt idx="243">
                  <c:v>2928.01</c:v>
                </c:pt>
                <c:pt idx="244">
                  <c:v>2926.86</c:v>
                </c:pt>
                <c:pt idx="245">
                  <c:v>2925.71</c:v>
                </c:pt>
                <c:pt idx="246">
                  <c:v>2924.56</c:v>
                </c:pt>
                <c:pt idx="247">
                  <c:v>2923.41</c:v>
                </c:pt>
                <c:pt idx="248">
                  <c:v>2922.26</c:v>
                </c:pt>
                <c:pt idx="249">
                  <c:v>2921.11</c:v>
                </c:pt>
                <c:pt idx="250">
                  <c:v>2919.96</c:v>
                </c:pt>
                <c:pt idx="251">
                  <c:v>2918.81</c:v>
                </c:pt>
                <c:pt idx="252">
                  <c:v>2917.66</c:v>
                </c:pt>
                <c:pt idx="253">
                  <c:v>2916.51</c:v>
                </c:pt>
                <c:pt idx="254">
                  <c:v>2915.36</c:v>
                </c:pt>
                <c:pt idx="255">
                  <c:v>2914.2</c:v>
                </c:pt>
                <c:pt idx="256">
                  <c:v>2913.05</c:v>
                </c:pt>
                <c:pt idx="257">
                  <c:v>2911.9</c:v>
                </c:pt>
                <c:pt idx="258">
                  <c:v>2910.75</c:v>
                </c:pt>
                <c:pt idx="259">
                  <c:v>2909.6</c:v>
                </c:pt>
                <c:pt idx="260">
                  <c:v>2908.44</c:v>
                </c:pt>
                <c:pt idx="261">
                  <c:v>2907.29</c:v>
                </c:pt>
                <c:pt idx="262">
                  <c:v>2906.14</c:v>
                </c:pt>
                <c:pt idx="263">
                  <c:v>2904.98</c:v>
                </c:pt>
                <c:pt idx="264">
                  <c:v>2903.83</c:v>
                </c:pt>
                <c:pt idx="265">
                  <c:v>2902.68</c:v>
                </c:pt>
                <c:pt idx="266">
                  <c:v>2901.52</c:v>
                </c:pt>
                <c:pt idx="267">
                  <c:v>2900.37</c:v>
                </c:pt>
                <c:pt idx="268">
                  <c:v>2899.21</c:v>
                </c:pt>
                <c:pt idx="269">
                  <c:v>2898.06</c:v>
                </c:pt>
                <c:pt idx="270">
                  <c:v>2896.91</c:v>
                </c:pt>
                <c:pt idx="271">
                  <c:v>2895.75</c:v>
                </c:pt>
                <c:pt idx="272">
                  <c:v>2894.6</c:v>
                </c:pt>
                <c:pt idx="273">
                  <c:v>2893.44</c:v>
                </c:pt>
                <c:pt idx="274">
                  <c:v>2892.29</c:v>
                </c:pt>
                <c:pt idx="275">
                  <c:v>2891.13</c:v>
                </c:pt>
                <c:pt idx="276">
                  <c:v>2889.97</c:v>
                </c:pt>
                <c:pt idx="277">
                  <c:v>2888.82</c:v>
                </c:pt>
                <c:pt idx="278">
                  <c:v>2887.66</c:v>
                </c:pt>
                <c:pt idx="279">
                  <c:v>2886.51</c:v>
                </c:pt>
                <c:pt idx="280">
                  <c:v>2885.35</c:v>
                </c:pt>
                <c:pt idx="281">
                  <c:v>2884.19</c:v>
                </c:pt>
                <c:pt idx="282">
                  <c:v>2883.04</c:v>
                </c:pt>
                <c:pt idx="283">
                  <c:v>2881.88</c:v>
                </c:pt>
                <c:pt idx="284">
                  <c:v>2880.72</c:v>
                </c:pt>
                <c:pt idx="285">
                  <c:v>2879.56</c:v>
                </c:pt>
                <c:pt idx="286">
                  <c:v>2878.41</c:v>
                </c:pt>
                <c:pt idx="287">
                  <c:v>2877.25</c:v>
                </c:pt>
                <c:pt idx="288">
                  <c:v>2876.09</c:v>
                </c:pt>
                <c:pt idx="289">
                  <c:v>2874.93</c:v>
                </c:pt>
                <c:pt idx="290">
                  <c:v>2873.77</c:v>
                </c:pt>
                <c:pt idx="291">
                  <c:v>2872.62</c:v>
                </c:pt>
                <c:pt idx="292">
                  <c:v>2871.46</c:v>
                </c:pt>
                <c:pt idx="293">
                  <c:v>2870.3</c:v>
                </c:pt>
                <c:pt idx="294">
                  <c:v>2869.14</c:v>
                </c:pt>
                <c:pt idx="295">
                  <c:v>2867.98</c:v>
                </c:pt>
                <c:pt idx="296">
                  <c:v>2866.82</c:v>
                </c:pt>
                <c:pt idx="297">
                  <c:v>2865.66</c:v>
                </c:pt>
                <c:pt idx="298">
                  <c:v>2864.5</c:v>
                </c:pt>
                <c:pt idx="299">
                  <c:v>2863.34</c:v>
                </c:pt>
                <c:pt idx="300">
                  <c:v>2862.18</c:v>
                </c:pt>
                <c:pt idx="301">
                  <c:v>2861.02</c:v>
                </c:pt>
                <c:pt idx="302">
                  <c:v>2859.86</c:v>
                </c:pt>
                <c:pt idx="303">
                  <c:v>2858.7</c:v>
                </c:pt>
                <c:pt idx="304">
                  <c:v>2857.54</c:v>
                </c:pt>
                <c:pt idx="305">
                  <c:v>2856.38</c:v>
                </c:pt>
                <c:pt idx="306">
                  <c:v>2855.21</c:v>
                </c:pt>
                <c:pt idx="307">
                  <c:v>2854.05</c:v>
                </c:pt>
                <c:pt idx="308">
                  <c:v>2852.89</c:v>
                </c:pt>
                <c:pt idx="309">
                  <c:v>2851.73</c:v>
                </c:pt>
                <c:pt idx="310">
                  <c:v>2850.57</c:v>
                </c:pt>
                <c:pt idx="311">
                  <c:v>2849.4</c:v>
                </c:pt>
                <c:pt idx="312">
                  <c:v>2848.24</c:v>
                </c:pt>
                <c:pt idx="313">
                  <c:v>2847.08</c:v>
                </c:pt>
                <c:pt idx="314">
                  <c:v>2845.92</c:v>
                </c:pt>
                <c:pt idx="315">
                  <c:v>2844.75</c:v>
                </c:pt>
                <c:pt idx="316">
                  <c:v>2843.59</c:v>
                </c:pt>
                <c:pt idx="317">
                  <c:v>2842.43</c:v>
                </c:pt>
                <c:pt idx="318">
                  <c:v>2841.26</c:v>
                </c:pt>
                <c:pt idx="319">
                  <c:v>2840.1</c:v>
                </c:pt>
                <c:pt idx="320">
                  <c:v>2838.93</c:v>
                </c:pt>
                <c:pt idx="321">
                  <c:v>2837.77</c:v>
                </c:pt>
                <c:pt idx="322">
                  <c:v>2836.61</c:v>
                </c:pt>
                <c:pt idx="323">
                  <c:v>2835.44</c:v>
                </c:pt>
                <c:pt idx="324">
                  <c:v>2834.28</c:v>
                </c:pt>
                <c:pt idx="325">
                  <c:v>2833.11</c:v>
                </c:pt>
                <c:pt idx="326">
                  <c:v>2831.95</c:v>
                </c:pt>
                <c:pt idx="327">
                  <c:v>2830.78</c:v>
                </c:pt>
                <c:pt idx="328">
                  <c:v>2829.61</c:v>
                </c:pt>
                <c:pt idx="329">
                  <c:v>2828.45</c:v>
                </c:pt>
                <c:pt idx="330">
                  <c:v>2827.28</c:v>
                </c:pt>
                <c:pt idx="331">
                  <c:v>2826.12</c:v>
                </c:pt>
                <c:pt idx="332">
                  <c:v>2824.95</c:v>
                </c:pt>
                <c:pt idx="333">
                  <c:v>2823.78</c:v>
                </c:pt>
                <c:pt idx="334">
                  <c:v>2822.62</c:v>
                </c:pt>
                <c:pt idx="335">
                  <c:v>2821.45</c:v>
                </c:pt>
                <c:pt idx="336">
                  <c:v>2820.28</c:v>
                </c:pt>
                <c:pt idx="337">
                  <c:v>2819.11</c:v>
                </c:pt>
                <c:pt idx="338">
                  <c:v>2817.95</c:v>
                </c:pt>
                <c:pt idx="339">
                  <c:v>2816.78</c:v>
                </c:pt>
                <c:pt idx="340">
                  <c:v>2815.61</c:v>
                </c:pt>
                <c:pt idx="341">
                  <c:v>2814.44</c:v>
                </c:pt>
                <c:pt idx="342">
                  <c:v>2813.27</c:v>
                </c:pt>
                <c:pt idx="343">
                  <c:v>2812.11</c:v>
                </c:pt>
                <c:pt idx="344">
                  <c:v>2810.94</c:v>
                </c:pt>
                <c:pt idx="345">
                  <c:v>2809.77</c:v>
                </c:pt>
                <c:pt idx="346">
                  <c:v>2808.6</c:v>
                </c:pt>
                <c:pt idx="347">
                  <c:v>2807.43</c:v>
                </c:pt>
                <c:pt idx="348">
                  <c:v>2806.26</c:v>
                </c:pt>
                <c:pt idx="349">
                  <c:v>2805.09</c:v>
                </c:pt>
                <c:pt idx="350">
                  <c:v>2803.92</c:v>
                </c:pt>
                <c:pt idx="351">
                  <c:v>2802.75</c:v>
                </c:pt>
                <c:pt idx="352">
                  <c:v>2801.58</c:v>
                </c:pt>
                <c:pt idx="353">
                  <c:v>2800.41</c:v>
                </c:pt>
                <c:pt idx="354">
                  <c:v>2799.24</c:v>
                </c:pt>
                <c:pt idx="355">
                  <c:v>2798.07</c:v>
                </c:pt>
                <c:pt idx="356">
                  <c:v>2796.9</c:v>
                </c:pt>
                <c:pt idx="357">
                  <c:v>2795.72</c:v>
                </c:pt>
                <c:pt idx="358">
                  <c:v>2794.55</c:v>
                </c:pt>
                <c:pt idx="359">
                  <c:v>2793.38</c:v>
                </c:pt>
                <c:pt idx="360">
                  <c:v>2792.21</c:v>
                </c:pt>
                <c:pt idx="361">
                  <c:v>2791.04</c:v>
                </c:pt>
                <c:pt idx="362">
                  <c:v>2789.87</c:v>
                </c:pt>
                <c:pt idx="363">
                  <c:v>2788.69</c:v>
                </c:pt>
                <c:pt idx="364">
                  <c:v>2787.52</c:v>
                </c:pt>
                <c:pt idx="365">
                  <c:v>2786.35</c:v>
                </c:pt>
                <c:pt idx="366">
                  <c:v>2785.17</c:v>
                </c:pt>
                <c:pt idx="367">
                  <c:v>2784</c:v>
                </c:pt>
                <c:pt idx="368">
                  <c:v>2782.83</c:v>
                </c:pt>
                <c:pt idx="369">
                  <c:v>2781.65</c:v>
                </c:pt>
                <c:pt idx="370">
                  <c:v>2780.48</c:v>
                </c:pt>
                <c:pt idx="371">
                  <c:v>2779.31</c:v>
                </c:pt>
                <c:pt idx="372">
                  <c:v>2778.13</c:v>
                </c:pt>
                <c:pt idx="373">
                  <c:v>2776.96</c:v>
                </c:pt>
                <c:pt idx="374">
                  <c:v>2775.78</c:v>
                </c:pt>
                <c:pt idx="375">
                  <c:v>2774.61</c:v>
                </c:pt>
                <c:pt idx="376">
                  <c:v>2773.43</c:v>
                </c:pt>
                <c:pt idx="377">
                  <c:v>2772.26</c:v>
                </c:pt>
                <c:pt idx="378">
                  <c:v>2771.08</c:v>
                </c:pt>
                <c:pt idx="379">
                  <c:v>2769.91</c:v>
                </c:pt>
                <c:pt idx="380">
                  <c:v>2768.73</c:v>
                </c:pt>
                <c:pt idx="381">
                  <c:v>2767.55</c:v>
                </c:pt>
                <c:pt idx="382">
                  <c:v>2766.38</c:v>
                </c:pt>
                <c:pt idx="383">
                  <c:v>2765.2</c:v>
                </c:pt>
                <c:pt idx="384">
                  <c:v>2764.03</c:v>
                </c:pt>
                <c:pt idx="385">
                  <c:v>2762.85</c:v>
                </c:pt>
                <c:pt idx="386">
                  <c:v>2761.67</c:v>
                </c:pt>
                <c:pt idx="387">
                  <c:v>2760.49</c:v>
                </c:pt>
                <c:pt idx="388">
                  <c:v>2759.32</c:v>
                </c:pt>
                <c:pt idx="389">
                  <c:v>2758.14</c:v>
                </c:pt>
                <c:pt idx="390">
                  <c:v>2756.96</c:v>
                </c:pt>
                <c:pt idx="391">
                  <c:v>2755.78</c:v>
                </c:pt>
                <c:pt idx="392">
                  <c:v>2754.61</c:v>
                </c:pt>
                <c:pt idx="393">
                  <c:v>2753.43</c:v>
                </c:pt>
                <c:pt idx="394">
                  <c:v>2752.25</c:v>
                </c:pt>
                <c:pt idx="395">
                  <c:v>2751.07</c:v>
                </c:pt>
                <c:pt idx="396">
                  <c:v>2749.89</c:v>
                </c:pt>
                <c:pt idx="397">
                  <c:v>2748.71</c:v>
                </c:pt>
                <c:pt idx="398">
                  <c:v>2747.53</c:v>
                </c:pt>
                <c:pt idx="399">
                  <c:v>2746.35</c:v>
                </c:pt>
                <c:pt idx="400">
                  <c:v>2745.17</c:v>
                </c:pt>
                <c:pt idx="401">
                  <c:v>2743.99</c:v>
                </c:pt>
                <c:pt idx="402">
                  <c:v>2742.81</c:v>
                </c:pt>
                <c:pt idx="403">
                  <c:v>2741.63</c:v>
                </c:pt>
                <c:pt idx="404">
                  <c:v>2740.45</c:v>
                </c:pt>
                <c:pt idx="405">
                  <c:v>2739.27</c:v>
                </c:pt>
                <c:pt idx="406">
                  <c:v>2738.09</c:v>
                </c:pt>
                <c:pt idx="407">
                  <c:v>2736.91</c:v>
                </c:pt>
                <c:pt idx="408">
                  <c:v>2735.73</c:v>
                </c:pt>
                <c:pt idx="409">
                  <c:v>2734.55</c:v>
                </c:pt>
                <c:pt idx="410">
                  <c:v>2733.36</c:v>
                </c:pt>
                <c:pt idx="411">
                  <c:v>2732.18</c:v>
                </c:pt>
                <c:pt idx="412">
                  <c:v>2731</c:v>
                </c:pt>
                <c:pt idx="413">
                  <c:v>2729.82</c:v>
                </c:pt>
                <c:pt idx="414">
                  <c:v>2728.64</c:v>
                </c:pt>
                <c:pt idx="415">
                  <c:v>2727.45</c:v>
                </c:pt>
                <c:pt idx="416">
                  <c:v>2726.27</c:v>
                </c:pt>
                <c:pt idx="417">
                  <c:v>2725.09</c:v>
                </c:pt>
                <c:pt idx="418">
                  <c:v>2723.9</c:v>
                </c:pt>
                <c:pt idx="419">
                  <c:v>2722.72</c:v>
                </c:pt>
                <c:pt idx="420">
                  <c:v>2721.54</c:v>
                </c:pt>
                <c:pt idx="421">
                  <c:v>2720.35</c:v>
                </c:pt>
                <c:pt idx="422">
                  <c:v>2719.17</c:v>
                </c:pt>
                <c:pt idx="423">
                  <c:v>2717.98</c:v>
                </c:pt>
                <c:pt idx="424">
                  <c:v>2716.8</c:v>
                </c:pt>
                <c:pt idx="425">
                  <c:v>2715.62</c:v>
                </c:pt>
                <c:pt idx="426">
                  <c:v>2714.43</c:v>
                </c:pt>
                <c:pt idx="427">
                  <c:v>2713.25</c:v>
                </c:pt>
                <c:pt idx="428">
                  <c:v>2712.06</c:v>
                </c:pt>
                <c:pt idx="429">
                  <c:v>2710.88</c:v>
                </c:pt>
                <c:pt idx="430">
                  <c:v>2709.69</c:v>
                </c:pt>
                <c:pt idx="431">
                  <c:v>2708.5</c:v>
                </c:pt>
                <c:pt idx="432">
                  <c:v>2707.32</c:v>
                </c:pt>
                <c:pt idx="433">
                  <c:v>2706.13</c:v>
                </c:pt>
                <c:pt idx="434">
                  <c:v>2704.94</c:v>
                </c:pt>
                <c:pt idx="435">
                  <c:v>2703.76</c:v>
                </c:pt>
                <c:pt idx="436">
                  <c:v>2702.57</c:v>
                </c:pt>
                <c:pt idx="437">
                  <c:v>2701.38</c:v>
                </c:pt>
                <c:pt idx="438">
                  <c:v>2700.2</c:v>
                </c:pt>
                <c:pt idx="439">
                  <c:v>2699.01</c:v>
                </c:pt>
                <c:pt idx="440">
                  <c:v>2697.82</c:v>
                </c:pt>
                <c:pt idx="441">
                  <c:v>2696.63</c:v>
                </c:pt>
                <c:pt idx="442">
                  <c:v>2695.45</c:v>
                </c:pt>
                <c:pt idx="443">
                  <c:v>2694.26</c:v>
                </c:pt>
                <c:pt idx="444">
                  <c:v>2693.07</c:v>
                </c:pt>
                <c:pt idx="445">
                  <c:v>2691.88</c:v>
                </c:pt>
                <c:pt idx="446">
                  <c:v>2690.69</c:v>
                </c:pt>
                <c:pt idx="447">
                  <c:v>2689.5</c:v>
                </c:pt>
                <c:pt idx="448">
                  <c:v>2688.31</c:v>
                </c:pt>
                <c:pt idx="449">
                  <c:v>2687.12</c:v>
                </c:pt>
                <c:pt idx="450">
                  <c:v>2685.93</c:v>
                </c:pt>
                <c:pt idx="451">
                  <c:v>2684.74</c:v>
                </c:pt>
                <c:pt idx="452">
                  <c:v>2683.55</c:v>
                </c:pt>
                <c:pt idx="453">
                  <c:v>2682.36</c:v>
                </c:pt>
                <c:pt idx="454">
                  <c:v>2681.17</c:v>
                </c:pt>
                <c:pt idx="455">
                  <c:v>2679.98</c:v>
                </c:pt>
                <c:pt idx="456">
                  <c:v>2678.79</c:v>
                </c:pt>
                <c:pt idx="457">
                  <c:v>2677.6</c:v>
                </c:pt>
                <c:pt idx="458">
                  <c:v>2676.41</c:v>
                </c:pt>
                <c:pt idx="459">
                  <c:v>2675.22</c:v>
                </c:pt>
                <c:pt idx="460">
                  <c:v>2674.03</c:v>
                </c:pt>
                <c:pt idx="461">
                  <c:v>2672.84</c:v>
                </c:pt>
                <c:pt idx="462">
                  <c:v>2671.64</c:v>
                </c:pt>
                <c:pt idx="463">
                  <c:v>2670.45</c:v>
                </c:pt>
                <c:pt idx="464">
                  <c:v>2669.26</c:v>
                </c:pt>
                <c:pt idx="465">
                  <c:v>2668.07</c:v>
                </c:pt>
                <c:pt idx="466">
                  <c:v>2666.87</c:v>
                </c:pt>
                <c:pt idx="467">
                  <c:v>2665.68</c:v>
                </c:pt>
                <c:pt idx="468">
                  <c:v>2664.49</c:v>
                </c:pt>
                <c:pt idx="469">
                  <c:v>2663.29</c:v>
                </c:pt>
                <c:pt idx="470">
                  <c:v>2662.1</c:v>
                </c:pt>
                <c:pt idx="471">
                  <c:v>2660.91</c:v>
                </c:pt>
                <c:pt idx="472">
                  <c:v>2659.71</c:v>
                </c:pt>
                <c:pt idx="473">
                  <c:v>2658.52</c:v>
                </c:pt>
                <c:pt idx="474">
                  <c:v>2657.32</c:v>
                </c:pt>
                <c:pt idx="475">
                  <c:v>2656.13</c:v>
                </c:pt>
                <c:pt idx="476">
                  <c:v>2654.93</c:v>
                </c:pt>
                <c:pt idx="477">
                  <c:v>2653.74</c:v>
                </c:pt>
                <c:pt idx="478">
                  <c:v>2652.54</c:v>
                </c:pt>
                <c:pt idx="479">
                  <c:v>2651.35</c:v>
                </c:pt>
                <c:pt idx="480">
                  <c:v>2650.15</c:v>
                </c:pt>
                <c:pt idx="481">
                  <c:v>2648.96</c:v>
                </c:pt>
                <c:pt idx="482">
                  <c:v>2647.76</c:v>
                </c:pt>
                <c:pt idx="483">
                  <c:v>2646.57</c:v>
                </c:pt>
                <c:pt idx="484">
                  <c:v>2645.37</c:v>
                </c:pt>
                <c:pt idx="485">
                  <c:v>2644.17</c:v>
                </c:pt>
                <c:pt idx="486">
                  <c:v>2642.98</c:v>
                </c:pt>
                <c:pt idx="487">
                  <c:v>2641.78</c:v>
                </c:pt>
                <c:pt idx="488">
                  <c:v>2640.58</c:v>
                </c:pt>
                <c:pt idx="489">
                  <c:v>2639.38</c:v>
                </c:pt>
                <c:pt idx="490">
                  <c:v>2638.19</c:v>
                </c:pt>
                <c:pt idx="491">
                  <c:v>2636.99</c:v>
                </c:pt>
                <c:pt idx="492">
                  <c:v>2635.79</c:v>
                </c:pt>
                <c:pt idx="493">
                  <c:v>2634.59</c:v>
                </c:pt>
                <c:pt idx="494">
                  <c:v>2633.39</c:v>
                </c:pt>
                <c:pt idx="495">
                  <c:v>2632.2</c:v>
                </c:pt>
                <c:pt idx="496">
                  <c:v>2631</c:v>
                </c:pt>
                <c:pt idx="497">
                  <c:v>2629.8</c:v>
                </c:pt>
                <c:pt idx="498">
                  <c:v>2628.6</c:v>
                </c:pt>
                <c:pt idx="499">
                  <c:v>2627.4</c:v>
                </c:pt>
                <c:pt idx="500">
                  <c:v>2626.2</c:v>
                </c:pt>
                <c:pt idx="501">
                  <c:v>2625</c:v>
                </c:pt>
                <c:pt idx="502">
                  <c:v>2623.8</c:v>
                </c:pt>
                <c:pt idx="503">
                  <c:v>2622.6</c:v>
                </c:pt>
                <c:pt idx="504">
                  <c:v>2621.4</c:v>
                </c:pt>
                <c:pt idx="505">
                  <c:v>2620.1999999999998</c:v>
                </c:pt>
                <c:pt idx="506">
                  <c:v>2619</c:v>
                </c:pt>
                <c:pt idx="507">
                  <c:v>2617.8000000000002</c:v>
                </c:pt>
                <c:pt idx="508">
                  <c:v>2616.6</c:v>
                </c:pt>
                <c:pt idx="509">
                  <c:v>2615.39</c:v>
                </c:pt>
                <c:pt idx="510">
                  <c:v>2614.19</c:v>
                </c:pt>
                <c:pt idx="511">
                  <c:v>2612.9899999999998</c:v>
                </c:pt>
                <c:pt idx="512">
                  <c:v>2611.79</c:v>
                </c:pt>
                <c:pt idx="513">
                  <c:v>2610.59</c:v>
                </c:pt>
                <c:pt idx="514">
                  <c:v>2609.38</c:v>
                </c:pt>
                <c:pt idx="515">
                  <c:v>2608.1799999999998</c:v>
                </c:pt>
                <c:pt idx="516">
                  <c:v>2606.98</c:v>
                </c:pt>
                <c:pt idx="517">
                  <c:v>2605.7800000000002</c:v>
                </c:pt>
                <c:pt idx="518">
                  <c:v>2604.5700000000002</c:v>
                </c:pt>
                <c:pt idx="519">
                  <c:v>2603.37</c:v>
                </c:pt>
                <c:pt idx="520">
                  <c:v>2602.16</c:v>
                </c:pt>
                <c:pt idx="521">
                  <c:v>2600.96</c:v>
                </c:pt>
                <c:pt idx="522">
                  <c:v>2599.7600000000002</c:v>
                </c:pt>
                <c:pt idx="523">
                  <c:v>2598.5500000000002</c:v>
                </c:pt>
                <c:pt idx="524">
                  <c:v>2597.35</c:v>
                </c:pt>
                <c:pt idx="525">
                  <c:v>2596.14</c:v>
                </c:pt>
                <c:pt idx="526">
                  <c:v>2594.94</c:v>
                </c:pt>
                <c:pt idx="527">
                  <c:v>2593.73</c:v>
                </c:pt>
                <c:pt idx="528">
                  <c:v>2592.5300000000002</c:v>
                </c:pt>
                <c:pt idx="529">
                  <c:v>2591.3200000000002</c:v>
                </c:pt>
                <c:pt idx="530">
                  <c:v>2590.12</c:v>
                </c:pt>
                <c:pt idx="531">
                  <c:v>2588.91</c:v>
                </c:pt>
                <c:pt idx="532">
                  <c:v>2587.71</c:v>
                </c:pt>
                <c:pt idx="533">
                  <c:v>2586.5</c:v>
                </c:pt>
                <c:pt idx="534">
                  <c:v>2585.29</c:v>
                </c:pt>
                <c:pt idx="535">
                  <c:v>2584.09</c:v>
                </c:pt>
                <c:pt idx="536">
                  <c:v>2582.88</c:v>
                </c:pt>
                <c:pt idx="537">
                  <c:v>2581.67</c:v>
                </c:pt>
                <c:pt idx="538">
                  <c:v>2580.46</c:v>
                </c:pt>
                <c:pt idx="539">
                  <c:v>2579.2600000000002</c:v>
                </c:pt>
                <c:pt idx="540">
                  <c:v>2578.0500000000002</c:v>
                </c:pt>
                <c:pt idx="541">
                  <c:v>2576.84</c:v>
                </c:pt>
                <c:pt idx="542">
                  <c:v>2575.63</c:v>
                </c:pt>
                <c:pt idx="543">
                  <c:v>2574.42</c:v>
                </c:pt>
                <c:pt idx="544">
                  <c:v>2573.2199999999998</c:v>
                </c:pt>
                <c:pt idx="545">
                  <c:v>2572.0100000000002</c:v>
                </c:pt>
                <c:pt idx="546">
                  <c:v>2570.8000000000002</c:v>
                </c:pt>
                <c:pt idx="547">
                  <c:v>2569.59</c:v>
                </c:pt>
                <c:pt idx="548">
                  <c:v>2568.38</c:v>
                </c:pt>
                <c:pt idx="549">
                  <c:v>2567.17</c:v>
                </c:pt>
                <c:pt idx="550">
                  <c:v>2565.96</c:v>
                </c:pt>
                <c:pt idx="551">
                  <c:v>2564.75</c:v>
                </c:pt>
                <c:pt idx="552">
                  <c:v>2563.54</c:v>
                </c:pt>
                <c:pt idx="553">
                  <c:v>2562.33</c:v>
                </c:pt>
                <c:pt idx="554">
                  <c:v>2561.12</c:v>
                </c:pt>
                <c:pt idx="555">
                  <c:v>2559.91</c:v>
                </c:pt>
                <c:pt idx="556">
                  <c:v>2558.6999999999998</c:v>
                </c:pt>
                <c:pt idx="557">
                  <c:v>2557.4899999999998</c:v>
                </c:pt>
                <c:pt idx="558">
                  <c:v>2556.2800000000002</c:v>
                </c:pt>
                <c:pt idx="559">
                  <c:v>2555.06</c:v>
                </c:pt>
                <c:pt idx="560">
                  <c:v>2553.85</c:v>
                </c:pt>
                <c:pt idx="561">
                  <c:v>2552.64</c:v>
                </c:pt>
                <c:pt idx="562">
                  <c:v>2551.4299999999998</c:v>
                </c:pt>
                <c:pt idx="563">
                  <c:v>2550.2199999999998</c:v>
                </c:pt>
                <c:pt idx="564">
                  <c:v>2549</c:v>
                </c:pt>
                <c:pt idx="565">
                  <c:v>2547.79</c:v>
                </c:pt>
                <c:pt idx="566">
                  <c:v>2546.58</c:v>
                </c:pt>
                <c:pt idx="567">
                  <c:v>2545.36</c:v>
                </c:pt>
                <c:pt idx="568">
                  <c:v>2544.15</c:v>
                </c:pt>
                <c:pt idx="569">
                  <c:v>2542.94</c:v>
                </c:pt>
                <c:pt idx="570">
                  <c:v>2541.7199999999998</c:v>
                </c:pt>
                <c:pt idx="571">
                  <c:v>2540.5100000000002</c:v>
                </c:pt>
                <c:pt idx="572">
                  <c:v>2539.3000000000002</c:v>
                </c:pt>
                <c:pt idx="573">
                  <c:v>2538.08</c:v>
                </c:pt>
                <c:pt idx="574">
                  <c:v>2536.87</c:v>
                </c:pt>
                <c:pt idx="575">
                  <c:v>2535.65</c:v>
                </c:pt>
                <c:pt idx="576">
                  <c:v>2534.44</c:v>
                </c:pt>
                <c:pt idx="577">
                  <c:v>2533.2199999999998</c:v>
                </c:pt>
                <c:pt idx="578">
                  <c:v>2532.0100000000002</c:v>
                </c:pt>
                <c:pt idx="579">
                  <c:v>2530.79</c:v>
                </c:pt>
                <c:pt idx="580">
                  <c:v>2529.5700000000002</c:v>
                </c:pt>
                <c:pt idx="581">
                  <c:v>2528.36</c:v>
                </c:pt>
                <c:pt idx="582">
                  <c:v>2527.14</c:v>
                </c:pt>
                <c:pt idx="583">
                  <c:v>2525.9299999999998</c:v>
                </c:pt>
                <c:pt idx="584">
                  <c:v>2524.71</c:v>
                </c:pt>
                <c:pt idx="585">
                  <c:v>2523.4899999999998</c:v>
                </c:pt>
                <c:pt idx="586">
                  <c:v>2522.27</c:v>
                </c:pt>
                <c:pt idx="587">
                  <c:v>2521.06</c:v>
                </c:pt>
                <c:pt idx="588">
                  <c:v>2519.84</c:v>
                </c:pt>
                <c:pt idx="589">
                  <c:v>2518.62</c:v>
                </c:pt>
                <c:pt idx="590">
                  <c:v>2517.4</c:v>
                </c:pt>
                <c:pt idx="591">
                  <c:v>2516.19</c:v>
                </c:pt>
                <c:pt idx="592">
                  <c:v>2514.9699999999998</c:v>
                </c:pt>
                <c:pt idx="593">
                  <c:v>2513.75</c:v>
                </c:pt>
                <c:pt idx="594">
                  <c:v>2512.5300000000002</c:v>
                </c:pt>
                <c:pt idx="595">
                  <c:v>2511.31</c:v>
                </c:pt>
                <c:pt idx="596">
                  <c:v>2510.09</c:v>
                </c:pt>
                <c:pt idx="597">
                  <c:v>2508.87</c:v>
                </c:pt>
                <c:pt idx="598">
                  <c:v>2507.65</c:v>
                </c:pt>
                <c:pt idx="599">
                  <c:v>2506.4299999999998</c:v>
                </c:pt>
                <c:pt idx="600">
                  <c:v>2505.21</c:v>
                </c:pt>
                <c:pt idx="601">
                  <c:v>2503.9899999999998</c:v>
                </c:pt>
                <c:pt idx="602">
                  <c:v>2502.77</c:v>
                </c:pt>
                <c:pt idx="603">
                  <c:v>2501.5500000000002</c:v>
                </c:pt>
                <c:pt idx="604">
                  <c:v>2500.33</c:v>
                </c:pt>
                <c:pt idx="605">
                  <c:v>2499.11</c:v>
                </c:pt>
                <c:pt idx="606">
                  <c:v>2497.89</c:v>
                </c:pt>
                <c:pt idx="607">
                  <c:v>2496.67</c:v>
                </c:pt>
                <c:pt idx="608">
                  <c:v>2495.4499999999998</c:v>
                </c:pt>
                <c:pt idx="609">
                  <c:v>2494.2199999999998</c:v>
                </c:pt>
                <c:pt idx="610">
                  <c:v>2493</c:v>
                </c:pt>
                <c:pt idx="611">
                  <c:v>2491.7800000000002</c:v>
                </c:pt>
                <c:pt idx="612">
                  <c:v>2490.56</c:v>
                </c:pt>
                <c:pt idx="613">
                  <c:v>2489.34</c:v>
                </c:pt>
                <c:pt idx="614">
                  <c:v>2488.11</c:v>
                </c:pt>
                <c:pt idx="615">
                  <c:v>2486.89</c:v>
                </c:pt>
                <c:pt idx="616">
                  <c:v>2485.67</c:v>
                </c:pt>
                <c:pt idx="617">
                  <c:v>2484.44</c:v>
                </c:pt>
                <c:pt idx="618">
                  <c:v>2483.2199999999998</c:v>
                </c:pt>
                <c:pt idx="619">
                  <c:v>2482</c:v>
                </c:pt>
                <c:pt idx="620">
                  <c:v>2480.77</c:v>
                </c:pt>
                <c:pt idx="621">
                  <c:v>2479.5500000000002</c:v>
                </c:pt>
                <c:pt idx="622">
                  <c:v>2478.3200000000002</c:v>
                </c:pt>
                <c:pt idx="623">
                  <c:v>2477.1</c:v>
                </c:pt>
                <c:pt idx="624">
                  <c:v>2475.87</c:v>
                </c:pt>
                <c:pt idx="625">
                  <c:v>2474.65</c:v>
                </c:pt>
                <c:pt idx="626">
                  <c:v>2473.42</c:v>
                </c:pt>
                <c:pt idx="627">
                  <c:v>2472.1999999999998</c:v>
                </c:pt>
                <c:pt idx="628">
                  <c:v>2470.9699999999998</c:v>
                </c:pt>
                <c:pt idx="629">
                  <c:v>2469.75</c:v>
                </c:pt>
                <c:pt idx="630">
                  <c:v>2468.52</c:v>
                </c:pt>
                <c:pt idx="631">
                  <c:v>2467.29</c:v>
                </c:pt>
                <c:pt idx="632">
                  <c:v>2466.0700000000002</c:v>
                </c:pt>
                <c:pt idx="633">
                  <c:v>2464.84</c:v>
                </c:pt>
                <c:pt idx="634">
                  <c:v>2463.61</c:v>
                </c:pt>
                <c:pt idx="635">
                  <c:v>2462.39</c:v>
                </c:pt>
                <c:pt idx="636">
                  <c:v>2461.16</c:v>
                </c:pt>
                <c:pt idx="637">
                  <c:v>2459.9299999999998</c:v>
                </c:pt>
                <c:pt idx="638">
                  <c:v>2458.6999999999998</c:v>
                </c:pt>
                <c:pt idx="639">
                  <c:v>2457.4699999999998</c:v>
                </c:pt>
                <c:pt idx="640">
                  <c:v>2456.25</c:v>
                </c:pt>
                <c:pt idx="641">
                  <c:v>2455.02</c:v>
                </c:pt>
                <c:pt idx="642">
                  <c:v>2453.79</c:v>
                </c:pt>
                <c:pt idx="643">
                  <c:v>2452.56</c:v>
                </c:pt>
                <c:pt idx="644">
                  <c:v>2451.33</c:v>
                </c:pt>
                <c:pt idx="645">
                  <c:v>2450.1</c:v>
                </c:pt>
                <c:pt idx="646">
                  <c:v>2448.87</c:v>
                </c:pt>
                <c:pt idx="647">
                  <c:v>2447.64</c:v>
                </c:pt>
                <c:pt idx="648">
                  <c:v>2446.41</c:v>
                </c:pt>
                <c:pt idx="649">
                  <c:v>2445.1799999999998</c:v>
                </c:pt>
                <c:pt idx="650">
                  <c:v>2443.9499999999998</c:v>
                </c:pt>
                <c:pt idx="651">
                  <c:v>2442.7199999999998</c:v>
                </c:pt>
                <c:pt idx="652">
                  <c:v>2441.4899999999998</c:v>
                </c:pt>
                <c:pt idx="653">
                  <c:v>2440.2600000000002</c:v>
                </c:pt>
                <c:pt idx="654">
                  <c:v>2439.0300000000002</c:v>
                </c:pt>
                <c:pt idx="655">
                  <c:v>2437.8000000000002</c:v>
                </c:pt>
                <c:pt idx="656">
                  <c:v>2436.5700000000002</c:v>
                </c:pt>
                <c:pt idx="657">
                  <c:v>2435.33</c:v>
                </c:pt>
                <c:pt idx="658">
                  <c:v>2434.1</c:v>
                </c:pt>
                <c:pt idx="659">
                  <c:v>2432.87</c:v>
                </c:pt>
                <c:pt idx="660">
                  <c:v>2431.64</c:v>
                </c:pt>
                <c:pt idx="661">
                  <c:v>2430.4</c:v>
                </c:pt>
                <c:pt idx="662">
                  <c:v>2429.17</c:v>
                </c:pt>
                <c:pt idx="663">
                  <c:v>2427.94</c:v>
                </c:pt>
                <c:pt idx="664">
                  <c:v>2426.71</c:v>
                </c:pt>
                <c:pt idx="665">
                  <c:v>2425.4699999999998</c:v>
                </c:pt>
                <c:pt idx="666">
                  <c:v>2424.2399999999998</c:v>
                </c:pt>
                <c:pt idx="667">
                  <c:v>2423</c:v>
                </c:pt>
                <c:pt idx="668">
                  <c:v>2421.77</c:v>
                </c:pt>
                <c:pt idx="669">
                  <c:v>2420.54</c:v>
                </c:pt>
                <c:pt idx="670">
                  <c:v>2419.3000000000002</c:v>
                </c:pt>
                <c:pt idx="671">
                  <c:v>2418.0700000000002</c:v>
                </c:pt>
                <c:pt idx="672">
                  <c:v>2416.83</c:v>
                </c:pt>
                <c:pt idx="673">
                  <c:v>2415.6</c:v>
                </c:pt>
                <c:pt idx="674">
                  <c:v>2414.36</c:v>
                </c:pt>
                <c:pt idx="675">
                  <c:v>2413.13</c:v>
                </c:pt>
                <c:pt idx="676">
                  <c:v>2411.89</c:v>
                </c:pt>
                <c:pt idx="677">
                  <c:v>2410.65</c:v>
                </c:pt>
                <c:pt idx="678">
                  <c:v>2409.42</c:v>
                </c:pt>
                <c:pt idx="679">
                  <c:v>2408.1799999999998</c:v>
                </c:pt>
                <c:pt idx="680">
                  <c:v>2406.9499999999998</c:v>
                </c:pt>
                <c:pt idx="681">
                  <c:v>2405.71</c:v>
                </c:pt>
                <c:pt idx="682">
                  <c:v>2404.4699999999998</c:v>
                </c:pt>
                <c:pt idx="683">
                  <c:v>2403.23</c:v>
                </c:pt>
                <c:pt idx="684">
                  <c:v>2402</c:v>
                </c:pt>
                <c:pt idx="685">
                  <c:v>2400.7600000000002</c:v>
                </c:pt>
                <c:pt idx="686">
                  <c:v>2399.52</c:v>
                </c:pt>
                <c:pt idx="687">
                  <c:v>2398.2800000000002</c:v>
                </c:pt>
                <c:pt idx="688">
                  <c:v>2397.0500000000002</c:v>
                </c:pt>
                <c:pt idx="689">
                  <c:v>2395.81</c:v>
                </c:pt>
                <c:pt idx="690">
                  <c:v>2394.5700000000002</c:v>
                </c:pt>
                <c:pt idx="691">
                  <c:v>2393.33</c:v>
                </c:pt>
                <c:pt idx="692">
                  <c:v>2392.09</c:v>
                </c:pt>
                <c:pt idx="693">
                  <c:v>2390.85</c:v>
                </c:pt>
                <c:pt idx="694">
                  <c:v>2389.61</c:v>
                </c:pt>
                <c:pt idx="695">
                  <c:v>2388.37</c:v>
                </c:pt>
                <c:pt idx="696">
                  <c:v>2387.13</c:v>
                </c:pt>
                <c:pt idx="697">
                  <c:v>2385.89</c:v>
                </c:pt>
                <c:pt idx="698">
                  <c:v>2384.65</c:v>
                </c:pt>
                <c:pt idx="699">
                  <c:v>2383.41</c:v>
                </c:pt>
                <c:pt idx="700">
                  <c:v>2382.17</c:v>
                </c:pt>
                <c:pt idx="701">
                  <c:v>2380.9299999999998</c:v>
                </c:pt>
                <c:pt idx="702">
                  <c:v>2379.69</c:v>
                </c:pt>
                <c:pt idx="703">
                  <c:v>2378.4499999999998</c:v>
                </c:pt>
                <c:pt idx="704">
                  <c:v>2377.1999999999998</c:v>
                </c:pt>
                <c:pt idx="705">
                  <c:v>2375.96</c:v>
                </c:pt>
                <c:pt idx="706">
                  <c:v>2374.7199999999998</c:v>
                </c:pt>
                <c:pt idx="707">
                  <c:v>2373.48</c:v>
                </c:pt>
                <c:pt idx="708">
                  <c:v>2372.2399999999998</c:v>
                </c:pt>
                <c:pt idx="709">
                  <c:v>2370.9899999999998</c:v>
                </c:pt>
                <c:pt idx="710">
                  <c:v>2369.75</c:v>
                </c:pt>
                <c:pt idx="711">
                  <c:v>2368.5100000000002</c:v>
                </c:pt>
                <c:pt idx="712">
                  <c:v>2367.2600000000002</c:v>
                </c:pt>
                <c:pt idx="713">
                  <c:v>2366.02</c:v>
                </c:pt>
                <c:pt idx="714">
                  <c:v>2364.7800000000002</c:v>
                </c:pt>
                <c:pt idx="715">
                  <c:v>2363.5300000000002</c:v>
                </c:pt>
                <c:pt idx="716">
                  <c:v>2362.29</c:v>
                </c:pt>
                <c:pt idx="717">
                  <c:v>2361.04</c:v>
                </c:pt>
                <c:pt idx="718">
                  <c:v>2359.8000000000002</c:v>
                </c:pt>
                <c:pt idx="719">
                  <c:v>2358.5500000000002</c:v>
                </c:pt>
                <c:pt idx="720">
                  <c:v>2357.31</c:v>
                </c:pt>
                <c:pt idx="721">
                  <c:v>2356.06</c:v>
                </c:pt>
                <c:pt idx="722">
                  <c:v>2354.8200000000002</c:v>
                </c:pt>
                <c:pt idx="723">
                  <c:v>2353.5700000000002</c:v>
                </c:pt>
                <c:pt idx="724">
                  <c:v>2352.33</c:v>
                </c:pt>
                <c:pt idx="725">
                  <c:v>2351.08</c:v>
                </c:pt>
                <c:pt idx="726">
                  <c:v>2349.83</c:v>
                </c:pt>
                <c:pt idx="727">
                  <c:v>2348.59</c:v>
                </c:pt>
                <c:pt idx="728">
                  <c:v>2347.34</c:v>
                </c:pt>
                <c:pt idx="729">
                  <c:v>2346.09</c:v>
                </c:pt>
                <c:pt idx="730">
                  <c:v>2344.85</c:v>
                </c:pt>
                <c:pt idx="731">
                  <c:v>2343.6</c:v>
                </c:pt>
                <c:pt idx="732">
                  <c:v>2342.35</c:v>
                </c:pt>
                <c:pt idx="733">
                  <c:v>2341.1</c:v>
                </c:pt>
                <c:pt idx="734">
                  <c:v>2339.86</c:v>
                </c:pt>
                <c:pt idx="735">
                  <c:v>2338.61</c:v>
                </c:pt>
                <c:pt idx="736">
                  <c:v>2337.36</c:v>
                </c:pt>
                <c:pt idx="737">
                  <c:v>2336.11</c:v>
                </c:pt>
                <c:pt idx="738">
                  <c:v>2334.86</c:v>
                </c:pt>
                <c:pt idx="739">
                  <c:v>2333.61</c:v>
                </c:pt>
                <c:pt idx="740">
                  <c:v>2332.36</c:v>
                </c:pt>
                <c:pt idx="741">
                  <c:v>2331.12</c:v>
                </c:pt>
                <c:pt idx="742">
                  <c:v>2329.87</c:v>
                </c:pt>
                <c:pt idx="743">
                  <c:v>2328.62</c:v>
                </c:pt>
                <c:pt idx="744">
                  <c:v>2327.37</c:v>
                </c:pt>
                <c:pt idx="745">
                  <c:v>2326.12</c:v>
                </c:pt>
                <c:pt idx="746">
                  <c:v>2324.86</c:v>
                </c:pt>
                <c:pt idx="747">
                  <c:v>2323.61</c:v>
                </c:pt>
                <c:pt idx="748">
                  <c:v>2322.36</c:v>
                </c:pt>
                <c:pt idx="749">
                  <c:v>2321.11</c:v>
                </c:pt>
                <c:pt idx="750">
                  <c:v>2319.86</c:v>
                </c:pt>
                <c:pt idx="751">
                  <c:v>2318.61</c:v>
                </c:pt>
                <c:pt idx="752">
                  <c:v>2317.36</c:v>
                </c:pt>
                <c:pt idx="753">
                  <c:v>2316.1</c:v>
                </c:pt>
                <c:pt idx="754">
                  <c:v>2314.85</c:v>
                </c:pt>
                <c:pt idx="755">
                  <c:v>2313.6</c:v>
                </c:pt>
                <c:pt idx="756">
                  <c:v>2312.35</c:v>
                </c:pt>
                <c:pt idx="757">
                  <c:v>2311.09</c:v>
                </c:pt>
                <c:pt idx="758">
                  <c:v>2309.84</c:v>
                </c:pt>
                <c:pt idx="759">
                  <c:v>2308.59</c:v>
                </c:pt>
                <c:pt idx="760">
                  <c:v>2307.33</c:v>
                </c:pt>
                <c:pt idx="761">
                  <c:v>2306.08</c:v>
                </c:pt>
                <c:pt idx="762">
                  <c:v>2304.83</c:v>
                </c:pt>
                <c:pt idx="763">
                  <c:v>2303.5700000000002</c:v>
                </c:pt>
                <c:pt idx="764">
                  <c:v>2302.3200000000002</c:v>
                </c:pt>
                <c:pt idx="765">
                  <c:v>2301.06</c:v>
                </c:pt>
                <c:pt idx="766">
                  <c:v>2299.81</c:v>
                </c:pt>
                <c:pt idx="767">
                  <c:v>2298.5500000000002</c:v>
                </c:pt>
                <c:pt idx="768">
                  <c:v>2297.3000000000002</c:v>
                </c:pt>
                <c:pt idx="769">
                  <c:v>2296.04</c:v>
                </c:pt>
                <c:pt idx="770">
                  <c:v>2294.79</c:v>
                </c:pt>
                <c:pt idx="771">
                  <c:v>2293.5300000000002</c:v>
                </c:pt>
                <c:pt idx="772">
                  <c:v>2292.2800000000002</c:v>
                </c:pt>
                <c:pt idx="773">
                  <c:v>2291.02</c:v>
                </c:pt>
                <c:pt idx="774">
                  <c:v>2289.7600000000002</c:v>
                </c:pt>
                <c:pt idx="775">
                  <c:v>2288.5100000000002</c:v>
                </c:pt>
                <c:pt idx="776">
                  <c:v>2287.25</c:v>
                </c:pt>
                <c:pt idx="777">
                  <c:v>2285.9899999999998</c:v>
                </c:pt>
                <c:pt idx="778">
                  <c:v>2284.73</c:v>
                </c:pt>
                <c:pt idx="779">
                  <c:v>2283.48</c:v>
                </c:pt>
                <c:pt idx="780">
                  <c:v>2282.2199999999998</c:v>
                </c:pt>
                <c:pt idx="781">
                  <c:v>2280.96</c:v>
                </c:pt>
                <c:pt idx="782">
                  <c:v>2279.6999999999998</c:v>
                </c:pt>
                <c:pt idx="783">
                  <c:v>2278.44</c:v>
                </c:pt>
                <c:pt idx="784">
                  <c:v>2277.19</c:v>
                </c:pt>
                <c:pt idx="785">
                  <c:v>2275.9299999999998</c:v>
                </c:pt>
                <c:pt idx="786">
                  <c:v>2274.67</c:v>
                </c:pt>
                <c:pt idx="787">
                  <c:v>2273.41</c:v>
                </c:pt>
                <c:pt idx="788">
                  <c:v>2272.15</c:v>
                </c:pt>
                <c:pt idx="789">
                  <c:v>2270.89</c:v>
                </c:pt>
                <c:pt idx="790">
                  <c:v>2269.63</c:v>
                </c:pt>
                <c:pt idx="791">
                  <c:v>2268.37</c:v>
                </c:pt>
                <c:pt idx="792">
                  <c:v>2267.11</c:v>
                </c:pt>
                <c:pt idx="793">
                  <c:v>2265.85</c:v>
                </c:pt>
                <c:pt idx="794">
                  <c:v>2264.59</c:v>
                </c:pt>
                <c:pt idx="795">
                  <c:v>2263.33</c:v>
                </c:pt>
                <c:pt idx="796">
                  <c:v>2262.0700000000002</c:v>
                </c:pt>
                <c:pt idx="797">
                  <c:v>2260.8000000000002</c:v>
                </c:pt>
                <c:pt idx="798">
                  <c:v>2259.54</c:v>
                </c:pt>
                <c:pt idx="799">
                  <c:v>2258.2800000000002</c:v>
                </c:pt>
                <c:pt idx="800">
                  <c:v>2257.02</c:v>
                </c:pt>
                <c:pt idx="801">
                  <c:v>2255.7600000000002</c:v>
                </c:pt>
                <c:pt idx="802">
                  <c:v>2254.4899999999998</c:v>
                </c:pt>
                <c:pt idx="803">
                  <c:v>2253.23</c:v>
                </c:pt>
                <c:pt idx="804">
                  <c:v>2251.9699999999998</c:v>
                </c:pt>
                <c:pt idx="805">
                  <c:v>2250.6999999999998</c:v>
                </c:pt>
                <c:pt idx="806">
                  <c:v>2249.44</c:v>
                </c:pt>
                <c:pt idx="807">
                  <c:v>2248.1799999999998</c:v>
                </c:pt>
                <c:pt idx="808">
                  <c:v>2246.91</c:v>
                </c:pt>
                <c:pt idx="809">
                  <c:v>2245.65</c:v>
                </c:pt>
                <c:pt idx="810">
                  <c:v>2244.39</c:v>
                </c:pt>
                <c:pt idx="811">
                  <c:v>2243.12</c:v>
                </c:pt>
                <c:pt idx="812">
                  <c:v>2241.86</c:v>
                </c:pt>
                <c:pt idx="813">
                  <c:v>2240.59</c:v>
                </c:pt>
                <c:pt idx="814">
                  <c:v>2239.33</c:v>
                </c:pt>
                <c:pt idx="815">
                  <c:v>2238.06</c:v>
                </c:pt>
                <c:pt idx="816">
                  <c:v>2236.79</c:v>
                </c:pt>
                <c:pt idx="817">
                  <c:v>2235.5300000000002</c:v>
                </c:pt>
                <c:pt idx="818">
                  <c:v>2234.2600000000002</c:v>
                </c:pt>
                <c:pt idx="819">
                  <c:v>2233</c:v>
                </c:pt>
                <c:pt idx="820">
                  <c:v>2231.73</c:v>
                </c:pt>
                <c:pt idx="821">
                  <c:v>2230.46</c:v>
                </c:pt>
                <c:pt idx="822">
                  <c:v>2229.1999999999998</c:v>
                </c:pt>
                <c:pt idx="823">
                  <c:v>2227.9299999999998</c:v>
                </c:pt>
                <c:pt idx="824">
                  <c:v>2226.66</c:v>
                </c:pt>
                <c:pt idx="825">
                  <c:v>2225.4</c:v>
                </c:pt>
                <c:pt idx="826">
                  <c:v>2224.13</c:v>
                </c:pt>
                <c:pt idx="827">
                  <c:v>2222.86</c:v>
                </c:pt>
                <c:pt idx="828">
                  <c:v>2221.59</c:v>
                </c:pt>
                <c:pt idx="829">
                  <c:v>2220.3200000000002</c:v>
                </c:pt>
                <c:pt idx="830">
                  <c:v>2219.0500000000002</c:v>
                </c:pt>
                <c:pt idx="831">
                  <c:v>2217.79</c:v>
                </c:pt>
                <c:pt idx="832">
                  <c:v>2216.52</c:v>
                </c:pt>
                <c:pt idx="833">
                  <c:v>2215.25</c:v>
                </c:pt>
                <c:pt idx="834">
                  <c:v>2213.98</c:v>
                </c:pt>
                <c:pt idx="835">
                  <c:v>2212.71</c:v>
                </c:pt>
                <c:pt idx="836">
                  <c:v>2211.44</c:v>
                </c:pt>
                <c:pt idx="837">
                  <c:v>2210.17</c:v>
                </c:pt>
                <c:pt idx="838">
                  <c:v>2208.9</c:v>
                </c:pt>
                <c:pt idx="839">
                  <c:v>2207.63</c:v>
                </c:pt>
                <c:pt idx="840">
                  <c:v>2206.36</c:v>
                </c:pt>
                <c:pt idx="841">
                  <c:v>2205.09</c:v>
                </c:pt>
                <c:pt idx="842">
                  <c:v>2203.81</c:v>
                </c:pt>
                <c:pt idx="843">
                  <c:v>2202.54</c:v>
                </c:pt>
                <c:pt idx="844">
                  <c:v>2201.27</c:v>
                </c:pt>
                <c:pt idx="845">
                  <c:v>2200</c:v>
                </c:pt>
                <c:pt idx="846">
                  <c:v>2198.73</c:v>
                </c:pt>
                <c:pt idx="847">
                  <c:v>2197.4499999999998</c:v>
                </c:pt>
                <c:pt idx="848">
                  <c:v>2196.1799999999998</c:v>
                </c:pt>
                <c:pt idx="849">
                  <c:v>2194.91</c:v>
                </c:pt>
                <c:pt idx="850">
                  <c:v>2193.64</c:v>
                </c:pt>
                <c:pt idx="851">
                  <c:v>2192.36</c:v>
                </c:pt>
                <c:pt idx="852">
                  <c:v>2191.09</c:v>
                </c:pt>
                <c:pt idx="853">
                  <c:v>2189.8200000000002</c:v>
                </c:pt>
                <c:pt idx="854">
                  <c:v>2188.54</c:v>
                </c:pt>
                <c:pt idx="855">
                  <c:v>2187.27</c:v>
                </c:pt>
                <c:pt idx="856">
                  <c:v>2185.9899999999998</c:v>
                </c:pt>
                <c:pt idx="857">
                  <c:v>2184.7199999999998</c:v>
                </c:pt>
                <c:pt idx="858">
                  <c:v>2183.44</c:v>
                </c:pt>
                <c:pt idx="859">
                  <c:v>2182.17</c:v>
                </c:pt>
                <c:pt idx="860">
                  <c:v>2180.89</c:v>
                </c:pt>
                <c:pt idx="861">
                  <c:v>2179.62</c:v>
                </c:pt>
                <c:pt idx="862">
                  <c:v>2178.34</c:v>
                </c:pt>
                <c:pt idx="863">
                  <c:v>2177.0700000000002</c:v>
                </c:pt>
                <c:pt idx="864">
                  <c:v>2175.79</c:v>
                </c:pt>
                <c:pt idx="865">
                  <c:v>2174.52</c:v>
                </c:pt>
                <c:pt idx="866">
                  <c:v>2173.2399999999998</c:v>
                </c:pt>
                <c:pt idx="867">
                  <c:v>2171.96</c:v>
                </c:pt>
                <c:pt idx="868">
                  <c:v>2170.69</c:v>
                </c:pt>
                <c:pt idx="869">
                  <c:v>2169.41</c:v>
                </c:pt>
                <c:pt idx="870">
                  <c:v>2168.13</c:v>
                </c:pt>
                <c:pt idx="871">
                  <c:v>2166.85</c:v>
                </c:pt>
                <c:pt idx="872">
                  <c:v>2165.58</c:v>
                </c:pt>
                <c:pt idx="873">
                  <c:v>2164.3000000000002</c:v>
                </c:pt>
                <c:pt idx="874">
                  <c:v>2163.02</c:v>
                </c:pt>
                <c:pt idx="875">
                  <c:v>2161.7399999999998</c:v>
                </c:pt>
                <c:pt idx="876">
                  <c:v>2160.46</c:v>
                </c:pt>
                <c:pt idx="877">
                  <c:v>2159.1799999999998</c:v>
                </c:pt>
                <c:pt idx="878">
                  <c:v>2157.9</c:v>
                </c:pt>
                <c:pt idx="879">
                  <c:v>2156.63</c:v>
                </c:pt>
                <c:pt idx="880">
                  <c:v>2155.35</c:v>
                </c:pt>
                <c:pt idx="881">
                  <c:v>2154.0700000000002</c:v>
                </c:pt>
                <c:pt idx="882">
                  <c:v>2152.79</c:v>
                </c:pt>
                <c:pt idx="883">
                  <c:v>2151.5100000000002</c:v>
                </c:pt>
                <c:pt idx="884">
                  <c:v>2150.23</c:v>
                </c:pt>
                <c:pt idx="885">
                  <c:v>2148.9499999999998</c:v>
                </c:pt>
                <c:pt idx="886">
                  <c:v>2147.66</c:v>
                </c:pt>
                <c:pt idx="887">
                  <c:v>2146.38</c:v>
                </c:pt>
                <c:pt idx="888">
                  <c:v>2145.1</c:v>
                </c:pt>
                <c:pt idx="889">
                  <c:v>2143.8200000000002</c:v>
                </c:pt>
                <c:pt idx="890">
                  <c:v>2142.54</c:v>
                </c:pt>
                <c:pt idx="891">
                  <c:v>2141.2600000000002</c:v>
                </c:pt>
                <c:pt idx="892">
                  <c:v>2139.9699999999998</c:v>
                </c:pt>
                <c:pt idx="893">
                  <c:v>2138.69</c:v>
                </c:pt>
                <c:pt idx="894">
                  <c:v>2137.41</c:v>
                </c:pt>
                <c:pt idx="895">
                  <c:v>2136.13</c:v>
                </c:pt>
                <c:pt idx="896">
                  <c:v>2134.84</c:v>
                </c:pt>
                <c:pt idx="897">
                  <c:v>2133.56</c:v>
                </c:pt>
                <c:pt idx="898">
                  <c:v>2132.2800000000002</c:v>
                </c:pt>
                <c:pt idx="899">
                  <c:v>2130.9899999999998</c:v>
                </c:pt>
                <c:pt idx="900">
                  <c:v>2129.71</c:v>
                </c:pt>
                <c:pt idx="901">
                  <c:v>2128.4299999999998</c:v>
                </c:pt>
                <c:pt idx="902">
                  <c:v>2127.14</c:v>
                </c:pt>
                <c:pt idx="903">
                  <c:v>2125.86</c:v>
                </c:pt>
                <c:pt idx="904">
                  <c:v>2124.5700000000002</c:v>
                </c:pt>
                <c:pt idx="905">
                  <c:v>2123.29</c:v>
                </c:pt>
                <c:pt idx="906">
                  <c:v>2122</c:v>
                </c:pt>
                <c:pt idx="907">
                  <c:v>2120.7199999999998</c:v>
                </c:pt>
                <c:pt idx="908">
                  <c:v>2119.4299999999998</c:v>
                </c:pt>
                <c:pt idx="909">
                  <c:v>2118.14</c:v>
                </c:pt>
                <c:pt idx="910">
                  <c:v>2116.86</c:v>
                </c:pt>
                <c:pt idx="911">
                  <c:v>2115.5700000000002</c:v>
                </c:pt>
                <c:pt idx="912">
                  <c:v>2114.2800000000002</c:v>
                </c:pt>
                <c:pt idx="913">
                  <c:v>2113</c:v>
                </c:pt>
                <c:pt idx="914">
                  <c:v>2111.71</c:v>
                </c:pt>
                <c:pt idx="915">
                  <c:v>2110.42</c:v>
                </c:pt>
                <c:pt idx="916">
                  <c:v>2109.14</c:v>
                </c:pt>
                <c:pt idx="917">
                  <c:v>2107.85</c:v>
                </c:pt>
                <c:pt idx="918">
                  <c:v>2106.56</c:v>
                </c:pt>
                <c:pt idx="919">
                  <c:v>2105.27</c:v>
                </c:pt>
                <c:pt idx="920">
                  <c:v>2103.98</c:v>
                </c:pt>
                <c:pt idx="921">
                  <c:v>2102.6999999999998</c:v>
                </c:pt>
                <c:pt idx="922">
                  <c:v>2101.41</c:v>
                </c:pt>
                <c:pt idx="923">
                  <c:v>2100.12</c:v>
                </c:pt>
                <c:pt idx="924">
                  <c:v>2098.83</c:v>
                </c:pt>
                <c:pt idx="925">
                  <c:v>2097.54</c:v>
                </c:pt>
                <c:pt idx="926">
                  <c:v>2096.25</c:v>
                </c:pt>
                <c:pt idx="927">
                  <c:v>2094.96</c:v>
                </c:pt>
                <c:pt idx="928">
                  <c:v>2093.67</c:v>
                </c:pt>
                <c:pt idx="929">
                  <c:v>2092.38</c:v>
                </c:pt>
                <c:pt idx="930">
                  <c:v>2091.09</c:v>
                </c:pt>
                <c:pt idx="931">
                  <c:v>2089.8000000000002</c:v>
                </c:pt>
                <c:pt idx="932">
                  <c:v>2088.5100000000002</c:v>
                </c:pt>
                <c:pt idx="933">
                  <c:v>2087.2199999999998</c:v>
                </c:pt>
                <c:pt idx="934">
                  <c:v>2085.92</c:v>
                </c:pt>
                <c:pt idx="935">
                  <c:v>2084.63</c:v>
                </c:pt>
                <c:pt idx="936">
                  <c:v>2083.34</c:v>
                </c:pt>
                <c:pt idx="937">
                  <c:v>2082.0500000000002</c:v>
                </c:pt>
                <c:pt idx="938">
                  <c:v>2080.7600000000002</c:v>
                </c:pt>
                <c:pt idx="939">
                  <c:v>2079.46</c:v>
                </c:pt>
                <c:pt idx="940">
                  <c:v>2078.17</c:v>
                </c:pt>
                <c:pt idx="941">
                  <c:v>2076.88</c:v>
                </c:pt>
                <c:pt idx="942">
                  <c:v>2075.58</c:v>
                </c:pt>
                <c:pt idx="943">
                  <c:v>2074.29</c:v>
                </c:pt>
                <c:pt idx="944">
                  <c:v>2073</c:v>
                </c:pt>
                <c:pt idx="945">
                  <c:v>2071.6999999999998</c:v>
                </c:pt>
                <c:pt idx="946">
                  <c:v>2070.41</c:v>
                </c:pt>
                <c:pt idx="947">
                  <c:v>2069.11</c:v>
                </c:pt>
                <c:pt idx="948">
                  <c:v>2067.8200000000002</c:v>
                </c:pt>
                <c:pt idx="949">
                  <c:v>2066.52</c:v>
                </c:pt>
                <c:pt idx="950">
                  <c:v>2065.23</c:v>
                </c:pt>
                <c:pt idx="951">
                  <c:v>2063.9299999999998</c:v>
                </c:pt>
                <c:pt idx="952">
                  <c:v>2062.64</c:v>
                </c:pt>
                <c:pt idx="953">
                  <c:v>2061.34</c:v>
                </c:pt>
                <c:pt idx="954">
                  <c:v>2060.0500000000002</c:v>
                </c:pt>
                <c:pt idx="955">
                  <c:v>2058.75</c:v>
                </c:pt>
                <c:pt idx="956">
                  <c:v>2057.4499999999998</c:v>
                </c:pt>
                <c:pt idx="957">
                  <c:v>2056.16</c:v>
                </c:pt>
                <c:pt idx="958">
                  <c:v>2054.86</c:v>
                </c:pt>
                <c:pt idx="959">
                  <c:v>2053.56</c:v>
                </c:pt>
                <c:pt idx="960">
                  <c:v>2052.27</c:v>
                </c:pt>
                <c:pt idx="961">
                  <c:v>2050.9699999999998</c:v>
                </c:pt>
                <c:pt idx="962">
                  <c:v>2049.67</c:v>
                </c:pt>
                <c:pt idx="963">
                  <c:v>2048.37</c:v>
                </c:pt>
                <c:pt idx="964">
                  <c:v>2047.08</c:v>
                </c:pt>
                <c:pt idx="965">
                  <c:v>2045.78</c:v>
                </c:pt>
                <c:pt idx="966">
                  <c:v>2044.48</c:v>
                </c:pt>
                <c:pt idx="967">
                  <c:v>2043.18</c:v>
                </c:pt>
                <c:pt idx="968">
                  <c:v>2041.88</c:v>
                </c:pt>
                <c:pt idx="969">
                  <c:v>2040.58</c:v>
                </c:pt>
                <c:pt idx="970">
                  <c:v>2039.28</c:v>
                </c:pt>
                <c:pt idx="971">
                  <c:v>2037.98</c:v>
                </c:pt>
                <c:pt idx="972">
                  <c:v>2036.68</c:v>
                </c:pt>
                <c:pt idx="973">
                  <c:v>2035.38</c:v>
                </c:pt>
                <c:pt idx="974">
                  <c:v>2034.08</c:v>
                </c:pt>
                <c:pt idx="975">
                  <c:v>2032.78</c:v>
                </c:pt>
                <c:pt idx="976">
                  <c:v>2031.48</c:v>
                </c:pt>
                <c:pt idx="977">
                  <c:v>2030.18</c:v>
                </c:pt>
                <c:pt idx="978">
                  <c:v>2028.88</c:v>
                </c:pt>
                <c:pt idx="979">
                  <c:v>2027.58</c:v>
                </c:pt>
                <c:pt idx="980">
                  <c:v>2026.27</c:v>
                </c:pt>
                <c:pt idx="981">
                  <c:v>2024.97</c:v>
                </c:pt>
                <c:pt idx="982">
                  <c:v>2023.67</c:v>
                </c:pt>
                <c:pt idx="983">
                  <c:v>2022.37</c:v>
                </c:pt>
                <c:pt idx="984">
                  <c:v>2021.06</c:v>
                </c:pt>
                <c:pt idx="985">
                  <c:v>2019.76</c:v>
                </c:pt>
                <c:pt idx="986">
                  <c:v>2018.46</c:v>
                </c:pt>
                <c:pt idx="987">
                  <c:v>2017.16</c:v>
                </c:pt>
                <c:pt idx="988">
                  <c:v>2015.85</c:v>
                </c:pt>
                <c:pt idx="989">
                  <c:v>2014.55</c:v>
                </c:pt>
                <c:pt idx="990">
                  <c:v>2013.24</c:v>
                </c:pt>
                <c:pt idx="991">
                  <c:v>2011.94</c:v>
                </c:pt>
                <c:pt idx="992">
                  <c:v>2010.64</c:v>
                </c:pt>
                <c:pt idx="993">
                  <c:v>2009.33</c:v>
                </c:pt>
                <c:pt idx="994">
                  <c:v>2008.03</c:v>
                </c:pt>
                <c:pt idx="995">
                  <c:v>2006.72</c:v>
                </c:pt>
                <c:pt idx="996">
                  <c:v>2005.42</c:v>
                </c:pt>
                <c:pt idx="997">
                  <c:v>2004.11</c:v>
                </c:pt>
                <c:pt idx="998">
                  <c:v>2002.8</c:v>
                </c:pt>
                <c:pt idx="999">
                  <c:v>2001.5</c:v>
                </c:pt>
                <c:pt idx="1000">
                  <c:v>2000.19</c:v>
                </c:pt>
                <c:pt idx="1001">
                  <c:v>1998.88</c:v>
                </c:pt>
                <c:pt idx="1002">
                  <c:v>1997.58</c:v>
                </c:pt>
                <c:pt idx="1003">
                  <c:v>1996.27</c:v>
                </c:pt>
                <c:pt idx="1004">
                  <c:v>1994.96</c:v>
                </c:pt>
                <c:pt idx="1005">
                  <c:v>1993.66</c:v>
                </c:pt>
                <c:pt idx="1006">
                  <c:v>1992.35</c:v>
                </c:pt>
                <c:pt idx="1007">
                  <c:v>1991.04</c:v>
                </c:pt>
                <c:pt idx="1008">
                  <c:v>1989.73</c:v>
                </c:pt>
                <c:pt idx="1009">
                  <c:v>1988.42</c:v>
                </c:pt>
                <c:pt idx="1010">
                  <c:v>1987.12</c:v>
                </c:pt>
                <c:pt idx="1011">
                  <c:v>1985.81</c:v>
                </c:pt>
                <c:pt idx="1012">
                  <c:v>1984.5</c:v>
                </c:pt>
                <c:pt idx="1013">
                  <c:v>1983.19</c:v>
                </c:pt>
                <c:pt idx="1014">
                  <c:v>1981.88</c:v>
                </c:pt>
                <c:pt idx="1015">
                  <c:v>1980.57</c:v>
                </c:pt>
                <c:pt idx="1016">
                  <c:v>1979.26</c:v>
                </c:pt>
                <c:pt idx="1017">
                  <c:v>1977.95</c:v>
                </c:pt>
                <c:pt idx="1018">
                  <c:v>1976.64</c:v>
                </c:pt>
                <c:pt idx="1019">
                  <c:v>1975.33</c:v>
                </c:pt>
                <c:pt idx="1020">
                  <c:v>1974.02</c:v>
                </c:pt>
                <c:pt idx="1021">
                  <c:v>1972.71</c:v>
                </c:pt>
                <c:pt idx="1022">
                  <c:v>1971.4</c:v>
                </c:pt>
                <c:pt idx="1023">
                  <c:v>1970.08</c:v>
                </c:pt>
                <c:pt idx="1024">
                  <c:v>1968.77</c:v>
                </c:pt>
                <c:pt idx="1025">
                  <c:v>1967.46</c:v>
                </c:pt>
                <c:pt idx="1026">
                  <c:v>1966.15</c:v>
                </c:pt>
                <c:pt idx="1027">
                  <c:v>1964.84</c:v>
                </c:pt>
                <c:pt idx="1028">
                  <c:v>1963.52</c:v>
                </c:pt>
                <c:pt idx="1029">
                  <c:v>1962.21</c:v>
                </c:pt>
                <c:pt idx="1030">
                  <c:v>1960.9</c:v>
                </c:pt>
                <c:pt idx="1031">
                  <c:v>1959.58</c:v>
                </c:pt>
                <c:pt idx="1032">
                  <c:v>1958.27</c:v>
                </c:pt>
                <c:pt idx="1033">
                  <c:v>1956.96</c:v>
                </c:pt>
                <c:pt idx="1034">
                  <c:v>1955.64</c:v>
                </c:pt>
                <c:pt idx="1035">
                  <c:v>1954.33</c:v>
                </c:pt>
                <c:pt idx="1036">
                  <c:v>1953.01</c:v>
                </c:pt>
                <c:pt idx="1037">
                  <c:v>1951.7</c:v>
                </c:pt>
                <c:pt idx="1038">
                  <c:v>1950.38</c:v>
                </c:pt>
                <c:pt idx="1039">
                  <c:v>1949.07</c:v>
                </c:pt>
                <c:pt idx="1040">
                  <c:v>1947.75</c:v>
                </c:pt>
                <c:pt idx="1041">
                  <c:v>1946.44</c:v>
                </c:pt>
                <c:pt idx="1042">
                  <c:v>1945.12</c:v>
                </c:pt>
                <c:pt idx="1043">
                  <c:v>1943.81</c:v>
                </c:pt>
                <c:pt idx="1044">
                  <c:v>1942.49</c:v>
                </c:pt>
                <c:pt idx="1045">
                  <c:v>1941.17</c:v>
                </c:pt>
                <c:pt idx="1046">
                  <c:v>1939.86</c:v>
                </c:pt>
                <c:pt idx="1047">
                  <c:v>1938.54</c:v>
                </c:pt>
                <c:pt idx="1048">
                  <c:v>1937.22</c:v>
                </c:pt>
                <c:pt idx="1049">
                  <c:v>1935.91</c:v>
                </c:pt>
                <c:pt idx="1050">
                  <c:v>1934.59</c:v>
                </c:pt>
                <c:pt idx="1051">
                  <c:v>1933.27</c:v>
                </c:pt>
                <c:pt idx="1052">
                  <c:v>1931.95</c:v>
                </c:pt>
                <c:pt idx="1053">
                  <c:v>1930.63</c:v>
                </c:pt>
                <c:pt idx="1054">
                  <c:v>1929.31</c:v>
                </c:pt>
                <c:pt idx="1055">
                  <c:v>1928</c:v>
                </c:pt>
                <c:pt idx="1056">
                  <c:v>1926.68</c:v>
                </c:pt>
                <c:pt idx="1057">
                  <c:v>1925.36</c:v>
                </c:pt>
                <c:pt idx="1058">
                  <c:v>1924.04</c:v>
                </c:pt>
                <c:pt idx="1059">
                  <c:v>1922.72</c:v>
                </c:pt>
                <c:pt idx="1060">
                  <c:v>1921.4</c:v>
                </c:pt>
                <c:pt idx="1061">
                  <c:v>1920.08</c:v>
                </c:pt>
                <c:pt idx="1062">
                  <c:v>1918.76</c:v>
                </c:pt>
                <c:pt idx="1063">
                  <c:v>1917.44</c:v>
                </c:pt>
                <c:pt idx="1064">
                  <c:v>1916.12</c:v>
                </c:pt>
                <c:pt idx="1065">
                  <c:v>1914.79</c:v>
                </c:pt>
                <c:pt idx="1066">
                  <c:v>1913.47</c:v>
                </c:pt>
                <c:pt idx="1067">
                  <c:v>1912.15</c:v>
                </c:pt>
                <c:pt idx="1068">
                  <c:v>1910.83</c:v>
                </c:pt>
                <c:pt idx="1069">
                  <c:v>1909.51</c:v>
                </c:pt>
                <c:pt idx="1070">
                  <c:v>1908.19</c:v>
                </c:pt>
                <c:pt idx="1071">
                  <c:v>1906.86</c:v>
                </c:pt>
                <c:pt idx="1072">
                  <c:v>1905.54</c:v>
                </c:pt>
                <c:pt idx="1073">
                  <c:v>1904.22</c:v>
                </c:pt>
                <c:pt idx="1074">
                  <c:v>1902.89</c:v>
                </c:pt>
                <c:pt idx="1075">
                  <c:v>1901.57</c:v>
                </c:pt>
                <c:pt idx="1076">
                  <c:v>1900.25</c:v>
                </c:pt>
                <c:pt idx="1077">
                  <c:v>1898.92</c:v>
                </c:pt>
                <c:pt idx="1078">
                  <c:v>1897.6</c:v>
                </c:pt>
                <c:pt idx="1079">
                  <c:v>1896.28</c:v>
                </c:pt>
                <c:pt idx="1080">
                  <c:v>1894.95</c:v>
                </c:pt>
                <c:pt idx="1081">
                  <c:v>1893.63</c:v>
                </c:pt>
                <c:pt idx="1082">
                  <c:v>1892.3</c:v>
                </c:pt>
                <c:pt idx="1083">
                  <c:v>1890.98</c:v>
                </c:pt>
                <c:pt idx="1084">
                  <c:v>1889.65</c:v>
                </c:pt>
                <c:pt idx="1085">
                  <c:v>1888.32</c:v>
                </c:pt>
                <c:pt idx="1086">
                  <c:v>1887</c:v>
                </c:pt>
                <c:pt idx="1087">
                  <c:v>1885.67</c:v>
                </c:pt>
                <c:pt idx="1088">
                  <c:v>1884.35</c:v>
                </c:pt>
                <c:pt idx="1089">
                  <c:v>1883.02</c:v>
                </c:pt>
                <c:pt idx="1090">
                  <c:v>1881.69</c:v>
                </c:pt>
                <c:pt idx="1091">
                  <c:v>1880.37</c:v>
                </c:pt>
                <c:pt idx="1092">
                  <c:v>1879.04</c:v>
                </c:pt>
                <c:pt idx="1093">
                  <c:v>1877.71</c:v>
                </c:pt>
                <c:pt idx="1094">
                  <c:v>1876.38</c:v>
                </c:pt>
                <c:pt idx="1095">
                  <c:v>1875.05</c:v>
                </c:pt>
                <c:pt idx="1096">
                  <c:v>1873.73</c:v>
                </c:pt>
                <c:pt idx="1097">
                  <c:v>1872.4</c:v>
                </c:pt>
                <c:pt idx="1098">
                  <c:v>1871.07</c:v>
                </c:pt>
                <c:pt idx="1099">
                  <c:v>1869.74</c:v>
                </c:pt>
                <c:pt idx="1100">
                  <c:v>1868.41</c:v>
                </c:pt>
                <c:pt idx="1101">
                  <c:v>1867.08</c:v>
                </c:pt>
                <c:pt idx="1102">
                  <c:v>1865.75</c:v>
                </c:pt>
                <c:pt idx="1103">
                  <c:v>1864.42</c:v>
                </c:pt>
                <c:pt idx="1104">
                  <c:v>1863.09</c:v>
                </c:pt>
                <c:pt idx="1105">
                  <c:v>1861.76</c:v>
                </c:pt>
                <c:pt idx="1106">
                  <c:v>1860.43</c:v>
                </c:pt>
                <c:pt idx="1107">
                  <c:v>1859.1</c:v>
                </c:pt>
                <c:pt idx="1108">
                  <c:v>1857.77</c:v>
                </c:pt>
                <c:pt idx="1109">
                  <c:v>1856.44</c:v>
                </c:pt>
                <c:pt idx="1110">
                  <c:v>1855.11</c:v>
                </c:pt>
                <c:pt idx="1111">
                  <c:v>1853.77</c:v>
                </c:pt>
                <c:pt idx="1112">
                  <c:v>1852.44</c:v>
                </c:pt>
                <c:pt idx="1113">
                  <c:v>1851.11</c:v>
                </c:pt>
                <c:pt idx="1114">
                  <c:v>1849.78</c:v>
                </c:pt>
                <c:pt idx="1115">
                  <c:v>1848.45</c:v>
                </c:pt>
                <c:pt idx="1116">
                  <c:v>1847.11</c:v>
                </c:pt>
                <c:pt idx="1117">
                  <c:v>1845.78</c:v>
                </c:pt>
                <c:pt idx="1118">
                  <c:v>1844.45</c:v>
                </c:pt>
                <c:pt idx="1119">
                  <c:v>1843.11</c:v>
                </c:pt>
                <c:pt idx="1120">
                  <c:v>1841.78</c:v>
                </c:pt>
                <c:pt idx="1121">
                  <c:v>1840.44</c:v>
                </c:pt>
                <c:pt idx="1122">
                  <c:v>1839.11</c:v>
                </c:pt>
                <c:pt idx="1123">
                  <c:v>1837.78</c:v>
                </c:pt>
                <c:pt idx="1124">
                  <c:v>1836.44</c:v>
                </c:pt>
                <c:pt idx="1125">
                  <c:v>1835.11</c:v>
                </c:pt>
                <c:pt idx="1126">
                  <c:v>1833.77</c:v>
                </c:pt>
                <c:pt idx="1127">
                  <c:v>1832.44</c:v>
                </c:pt>
                <c:pt idx="1128">
                  <c:v>1831.1</c:v>
                </c:pt>
                <c:pt idx="1129">
                  <c:v>1829.76</c:v>
                </c:pt>
                <c:pt idx="1130">
                  <c:v>1828.43</c:v>
                </c:pt>
                <c:pt idx="1131">
                  <c:v>1827.09</c:v>
                </c:pt>
                <c:pt idx="1132">
                  <c:v>1825.75</c:v>
                </c:pt>
                <c:pt idx="1133">
                  <c:v>1824.42</c:v>
                </c:pt>
                <c:pt idx="1134">
                  <c:v>1823.08</c:v>
                </c:pt>
                <c:pt idx="1135">
                  <c:v>1821.74</c:v>
                </c:pt>
                <c:pt idx="1136">
                  <c:v>1820.41</c:v>
                </c:pt>
                <c:pt idx="1137">
                  <c:v>1819.07</c:v>
                </c:pt>
                <c:pt idx="1138">
                  <c:v>1817.73</c:v>
                </c:pt>
                <c:pt idx="1139">
                  <c:v>1816.39</c:v>
                </c:pt>
                <c:pt idx="1140">
                  <c:v>1815.05</c:v>
                </c:pt>
                <c:pt idx="1141">
                  <c:v>1813.71</c:v>
                </c:pt>
                <c:pt idx="1142">
                  <c:v>1812.38</c:v>
                </c:pt>
                <c:pt idx="1143">
                  <c:v>1811.04</c:v>
                </c:pt>
                <c:pt idx="1144">
                  <c:v>1809.7</c:v>
                </c:pt>
                <c:pt idx="1145">
                  <c:v>1808.36</c:v>
                </c:pt>
                <c:pt idx="1146">
                  <c:v>1807.02</c:v>
                </c:pt>
                <c:pt idx="1147">
                  <c:v>1805.68</c:v>
                </c:pt>
                <c:pt idx="1148">
                  <c:v>1804.34</c:v>
                </c:pt>
                <c:pt idx="1149">
                  <c:v>1803</c:v>
                </c:pt>
                <c:pt idx="1150">
                  <c:v>1801.66</c:v>
                </c:pt>
                <c:pt idx="1151">
                  <c:v>1800.31</c:v>
                </c:pt>
                <c:pt idx="1152">
                  <c:v>1798.97</c:v>
                </c:pt>
                <c:pt idx="1153">
                  <c:v>1797.63</c:v>
                </c:pt>
                <c:pt idx="1154">
                  <c:v>1796.29</c:v>
                </c:pt>
                <c:pt idx="1155">
                  <c:v>1794.95</c:v>
                </c:pt>
                <c:pt idx="1156">
                  <c:v>1793.61</c:v>
                </c:pt>
                <c:pt idx="1157">
                  <c:v>1792.26</c:v>
                </c:pt>
                <c:pt idx="1158">
                  <c:v>1790.92</c:v>
                </c:pt>
                <c:pt idx="1159">
                  <c:v>1789.58</c:v>
                </c:pt>
                <c:pt idx="1160">
                  <c:v>1788.23</c:v>
                </c:pt>
                <c:pt idx="1161">
                  <c:v>1786.89</c:v>
                </c:pt>
                <c:pt idx="1162">
                  <c:v>1785.55</c:v>
                </c:pt>
                <c:pt idx="1163">
                  <c:v>1784.2</c:v>
                </c:pt>
                <c:pt idx="1164">
                  <c:v>1782.86</c:v>
                </c:pt>
                <c:pt idx="1165">
                  <c:v>1781.51</c:v>
                </c:pt>
                <c:pt idx="1166">
                  <c:v>1780.17</c:v>
                </c:pt>
                <c:pt idx="1167">
                  <c:v>1778.83</c:v>
                </c:pt>
                <c:pt idx="1168">
                  <c:v>1777.48</c:v>
                </c:pt>
                <c:pt idx="1169">
                  <c:v>1776.13</c:v>
                </c:pt>
                <c:pt idx="1170">
                  <c:v>1774.79</c:v>
                </c:pt>
                <c:pt idx="1171">
                  <c:v>1773.44</c:v>
                </c:pt>
                <c:pt idx="1172">
                  <c:v>1772.1</c:v>
                </c:pt>
                <c:pt idx="1173">
                  <c:v>1770.75</c:v>
                </c:pt>
                <c:pt idx="1174">
                  <c:v>1769.4</c:v>
                </c:pt>
                <c:pt idx="1175">
                  <c:v>1768.06</c:v>
                </c:pt>
                <c:pt idx="1176">
                  <c:v>1766.71</c:v>
                </c:pt>
                <c:pt idx="1177">
                  <c:v>1765.36</c:v>
                </c:pt>
                <c:pt idx="1178">
                  <c:v>1764.02</c:v>
                </c:pt>
                <c:pt idx="1179">
                  <c:v>1762.67</c:v>
                </c:pt>
                <c:pt idx="1180">
                  <c:v>1761.32</c:v>
                </c:pt>
                <c:pt idx="1181">
                  <c:v>1759.97</c:v>
                </c:pt>
                <c:pt idx="1182">
                  <c:v>1758.62</c:v>
                </c:pt>
                <c:pt idx="1183">
                  <c:v>1757.28</c:v>
                </c:pt>
                <c:pt idx="1184">
                  <c:v>1755.93</c:v>
                </c:pt>
                <c:pt idx="1185">
                  <c:v>1754.58</c:v>
                </c:pt>
                <c:pt idx="1186">
                  <c:v>1753.23</c:v>
                </c:pt>
                <c:pt idx="1187">
                  <c:v>1751.88</c:v>
                </c:pt>
                <c:pt idx="1188">
                  <c:v>1750.53</c:v>
                </c:pt>
                <c:pt idx="1189">
                  <c:v>1749.18</c:v>
                </c:pt>
                <c:pt idx="1190">
                  <c:v>1747.83</c:v>
                </c:pt>
                <c:pt idx="1191">
                  <c:v>1746.48</c:v>
                </c:pt>
                <c:pt idx="1192">
                  <c:v>1745.13</c:v>
                </c:pt>
                <c:pt idx="1193">
                  <c:v>1743.78</c:v>
                </c:pt>
                <c:pt idx="1194">
                  <c:v>1742.43</c:v>
                </c:pt>
                <c:pt idx="1195">
                  <c:v>1741.07</c:v>
                </c:pt>
                <c:pt idx="1196">
                  <c:v>1739.72</c:v>
                </c:pt>
                <c:pt idx="1197">
                  <c:v>1738.37</c:v>
                </c:pt>
                <c:pt idx="1198">
                  <c:v>1737.02</c:v>
                </c:pt>
                <c:pt idx="1199">
                  <c:v>1735.67</c:v>
                </c:pt>
                <c:pt idx="1200">
                  <c:v>1734.31</c:v>
                </c:pt>
                <c:pt idx="1201">
                  <c:v>1732.96</c:v>
                </c:pt>
                <c:pt idx="1202">
                  <c:v>1731.61</c:v>
                </c:pt>
                <c:pt idx="1203">
                  <c:v>1730.25</c:v>
                </c:pt>
                <c:pt idx="1204">
                  <c:v>1728.9</c:v>
                </c:pt>
                <c:pt idx="1205">
                  <c:v>1727.55</c:v>
                </c:pt>
                <c:pt idx="1206">
                  <c:v>1726.19</c:v>
                </c:pt>
                <c:pt idx="1207">
                  <c:v>1724.84</c:v>
                </c:pt>
                <c:pt idx="1208">
                  <c:v>1723.48</c:v>
                </c:pt>
                <c:pt idx="1209">
                  <c:v>1722.13</c:v>
                </c:pt>
                <c:pt idx="1210">
                  <c:v>1720.77</c:v>
                </c:pt>
                <c:pt idx="1211">
                  <c:v>1719.42</c:v>
                </c:pt>
                <c:pt idx="1212">
                  <c:v>1718.06</c:v>
                </c:pt>
                <c:pt idx="1213">
                  <c:v>1716.71</c:v>
                </c:pt>
                <c:pt idx="1214">
                  <c:v>1715.35</c:v>
                </c:pt>
                <c:pt idx="1215">
                  <c:v>1714</c:v>
                </c:pt>
                <c:pt idx="1216">
                  <c:v>1712.64</c:v>
                </c:pt>
                <c:pt idx="1217">
                  <c:v>1711.28</c:v>
                </c:pt>
                <c:pt idx="1218">
                  <c:v>1709.93</c:v>
                </c:pt>
                <c:pt idx="1219">
                  <c:v>1708.57</c:v>
                </c:pt>
                <c:pt idx="1220">
                  <c:v>1707.21</c:v>
                </c:pt>
                <c:pt idx="1221">
                  <c:v>1705.85</c:v>
                </c:pt>
                <c:pt idx="1222">
                  <c:v>1704.5</c:v>
                </c:pt>
                <c:pt idx="1223">
                  <c:v>1703.14</c:v>
                </c:pt>
                <c:pt idx="1224">
                  <c:v>1701.78</c:v>
                </c:pt>
                <c:pt idx="1225">
                  <c:v>1700.42</c:v>
                </c:pt>
                <c:pt idx="1226">
                  <c:v>1699.06</c:v>
                </c:pt>
                <c:pt idx="1227">
                  <c:v>1697.7</c:v>
                </c:pt>
                <c:pt idx="1228">
                  <c:v>1696.34</c:v>
                </c:pt>
                <c:pt idx="1229">
                  <c:v>1694.98</c:v>
                </c:pt>
                <c:pt idx="1230">
                  <c:v>1693.62</c:v>
                </c:pt>
                <c:pt idx="1231">
                  <c:v>1692.26</c:v>
                </c:pt>
                <c:pt idx="1232">
                  <c:v>1690.9</c:v>
                </c:pt>
                <c:pt idx="1233">
                  <c:v>1689.54</c:v>
                </c:pt>
                <c:pt idx="1234">
                  <c:v>1688.18</c:v>
                </c:pt>
                <c:pt idx="1235">
                  <c:v>1686.82</c:v>
                </c:pt>
                <c:pt idx="1236">
                  <c:v>1685.46</c:v>
                </c:pt>
                <c:pt idx="1237">
                  <c:v>1684.1</c:v>
                </c:pt>
                <c:pt idx="1238">
                  <c:v>1682.74</c:v>
                </c:pt>
                <c:pt idx="1239">
                  <c:v>1681.37</c:v>
                </c:pt>
                <c:pt idx="1240">
                  <c:v>1680.01</c:v>
                </c:pt>
                <c:pt idx="1241">
                  <c:v>1678.65</c:v>
                </c:pt>
                <c:pt idx="1242">
                  <c:v>1677.29</c:v>
                </c:pt>
                <c:pt idx="1243">
                  <c:v>1675.92</c:v>
                </c:pt>
                <c:pt idx="1244">
                  <c:v>1674.56</c:v>
                </c:pt>
                <c:pt idx="1245">
                  <c:v>1673.2</c:v>
                </c:pt>
                <c:pt idx="1246">
                  <c:v>1671.83</c:v>
                </c:pt>
                <c:pt idx="1247">
                  <c:v>1670.47</c:v>
                </c:pt>
                <c:pt idx="1248">
                  <c:v>1669.11</c:v>
                </c:pt>
                <c:pt idx="1249">
                  <c:v>1667.74</c:v>
                </c:pt>
                <c:pt idx="1250">
                  <c:v>1666.38</c:v>
                </c:pt>
                <c:pt idx="1251">
                  <c:v>1665.01</c:v>
                </c:pt>
                <c:pt idx="1252">
                  <c:v>1663.65</c:v>
                </c:pt>
                <c:pt idx="1253">
                  <c:v>1662.28</c:v>
                </c:pt>
                <c:pt idx="1254">
                  <c:v>1660.92</c:v>
                </c:pt>
                <c:pt idx="1255">
                  <c:v>1659.55</c:v>
                </c:pt>
                <c:pt idx="1256">
                  <c:v>1658.18</c:v>
                </c:pt>
                <c:pt idx="1257">
                  <c:v>1656.82</c:v>
                </c:pt>
                <c:pt idx="1258">
                  <c:v>1655.45</c:v>
                </c:pt>
                <c:pt idx="1259">
                  <c:v>1654.09</c:v>
                </c:pt>
                <c:pt idx="1260">
                  <c:v>1652.72</c:v>
                </c:pt>
                <c:pt idx="1261">
                  <c:v>1651.35</c:v>
                </c:pt>
                <c:pt idx="1262">
                  <c:v>1649.98</c:v>
                </c:pt>
                <c:pt idx="1263">
                  <c:v>1648.62</c:v>
                </c:pt>
                <c:pt idx="1264">
                  <c:v>1647.25</c:v>
                </c:pt>
                <c:pt idx="1265">
                  <c:v>1645.88</c:v>
                </c:pt>
                <c:pt idx="1266">
                  <c:v>1644.51</c:v>
                </c:pt>
                <c:pt idx="1267">
                  <c:v>1643.14</c:v>
                </c:pt>
                <c:pt idx="1268">
                  <c:v>1641.77</c:v>
                </c:pt>
                <c:pt idx="1269">
                  <c:v>1640.4</c:v>
                </c:pt>
                <c:pt idx="1270">
                  <c:v>1639.04</c:v>
                </c:pt>
                <c:pt idx="1271">
                  <c:v>1637.67</c:v>
                </c:pt>
                <c:pt idx="1272">
                  <c:v>1636.3</c:v>
                </c:pt>
                <c:pt idx="1273">
                  <c:v>1634.93</c:v>
                </c:pt>
                <c:pt idx="1274">
                  <c:v>1633.56</c:v>
                </c:pt>
                <c:pt idx="1275">
                  <c:v>1632.18</c:v>
                </c:pt>
                <c:pt idx="1276">
                  <c:v>1630.81</c:v>
                </c:pt>
                <c:pt idx="1277">
                  <c:v>1629.44</c:v>
                </c:pt>
                <c:pt idx="1278">
                  <c:v>1628.07</c:v>
                </c:pt>
                <c:pt idx="1279">
                  <c:v>1626.7</c:v>
                </c:pt>
                <c:pt idx="1280">
                  <c:v>1625.33</c:v>
                </c:pt>
                <c:pt idx="1281">
                  <c:v>1623.96</c:v>
                </c:pt>
                <c:pt idx="1282">
                  <c:v>1622.58</c:v>
                </c:pt>
                <c:pt idx="1283">
                  <c:v>1621.21</c:v>
                </c:pt>
                <c:pt idx="1284">
                  <c:v>1619.84</c:v>
                </c:pt>
                <c:pt idx="1285">
                  <c:v>1618.47</c:v>
                </c:pt>
                <c:pt idx="1286">
                  <c:v>1617.09</c:v>
                </c:pt>
                <c:pt idx="1287">
                  <c:v>1615.72</c:v>
                </c:pt>
                <c:pt idx="1288">
                  <c:v>1614.34</c:v>
                </c:pt>
                <c:pt idx="1289">
                  <c:v>1612.97</c:v>
                </c:pt>
                <c:pt idx="1290">
                  <c:v>1611.6</c:v>
                </c:pt>
                <c:pt idx="1291">
                  <c:v>1610.22</c:v>
                </c:pt>
                <c:pt idx="1292">
                  <c:v>1608.85</c:v>
                </c:pt>
                <c:pt idx="1293">
                  <c:v>1607.47</c:v>
                </c:pt>
                <c:pt idx="1294">
                  <c:v>1606.1</c:v>
                </c:pt>
                <c:pt idx="1295">
                  <c:v>1604.72</c:v>
                </c:pt>
                <c:pt idx="1296">
                  <c:v>1603.35</c:v>
                </c:pt>
                <c:pt idx="1297">
                  <c:v>1601.97</c:v>
                </c:pt>
                <c:pt idx="1298">
                  <c:v>1600.59</c:v>
                </c:pt>
                <c:pt idx="1299">
                  <c:v>1599.22</c:v>
                </c:pt>
                <c:pt idx="1300">
                  <c:v>1597.84</c:v>
                </c:pt>
                <c:pt idx="1301">
                  <c:v>1596.46</c:v>
                </c:pt>
                <c:pt idx="1302">
                  <c:v>1595.09</c:v>
                </c:pt>
                <c:pt idx="1303">
                  <c:v>1593.71</c:v>
                </c:pt>
                <c:pt idx="1304">
                  <c:v>1592.33</c:v>
                </c:pt>
                <c:pt idx="1305">
                  <c:v>1590.95</c:v>
                </c:pt>
                <c:pt idx="1306">
                  <c:v>1589.58</c:v>
                </c:pt>
                <c:pt idx="1307">
                  <c:v>1588.2</c:v>
                </c:pt>
                <c:pt idx="1308">
                  <c:v>1586.82</c:v>
                </c:pt>
                <c:pt idx="1309">
                  <c:v>1585.44</c:v>
                </c:pt>
                <c:pt idx="1310">
                  <c:v>1584.06</c:v>
                </c:pt>
                <c:pt idx="1311">
                  <c:v>1582.68</c:v>
                </c:pt>
                <c:pt idx="1312">
                  <c:v>1581.3</c:v>
                </c:pt>
                <c:pt idx="1313">
                  <c:v>1579.92</c:v>
                </c:pt>
                <c:pt idx="1314">
                  <c:v>1578.54</c:v>
                </c:pt>
                <c:pt idx="1315">
                  <c:v>1577.16</c:v>
                </c:pt>
                <c:pt idx="1316">
                  <c:v>1575.78</c:v>
                </c:pt>
                <c:pt idx="1317">
                  <c:v>1574.4</c:v>
                </c:pt>
                <c:pt idx="1318">
                  <c:v>1573.02</c:v>
                </c:pt>
                <c:pt idx="1319">
                  <c:v>1571.64</c:v>
                </c:pt>
                <c:pt idx="1320">
                  <c:v>1570.26</c:v>
                </c:pt>
                <c:pt idx="1321">
                  <c:v>1568.87</c:v>
                </c:pt>
                <c:pt idx="1322">
                  <c:v>1567.49</c:v>
                </c:pt>
                <c:pt idx="1323">
                  <c:v>1566.11</c:v>
                </c:pt>
                <c:pt idx="1324">
                  <c:v>1564.73</c:v>
                </c:pt>
                <c:pt idx="1325">
                  <c:v>1563.34</c:v>
                </c:pt>
                <c:pt idx="1326">
                  <c:v>1561.96</c:v>
                </c:pt>
                <c:pt idx="1327">
                  <c:v>1560.58</c:v>
                </c:pt>
                <c:pt idx="1328">
                  <c:v>1559.2</c:v>
                </c:pt>
                <c:pt idx="1329">
                  <c:v>1557.81</c:v>
                </c:pt>
                <c:pt idx="1330">
                  <c:v>1556.43</c:v>
                </c:pt>
                <c:pt idx="1331">
                  <c:v>1555.04</c:v>
                </c:pt>
                <c:pt idx="1332">
                  <c:v>1553.66</c:v>
                </c:pt>
                <c:pt idx="1333">
                  <c:v>1552.27</c:v>
                </c:pt>
                <c:pt idx="1334">
                  <c:v>1550.89</c:v>
                </c:pt>
                <c:pt idx="1335">
                  <c:v>1549.5</c:v>
                </c:pt>
                <c:pt idx="1336">
                  <c:v>1548.12</c:v>
                </c:pt>
                <c:pt idx="1337">
                  <c:v>1546.73</c:v>
                </c:pt>
                <c:pt idx="1338">
                  <c:v>1545.35</c:v>
                </c:pt>
                <c:pt idx="1339">
                  <c:v>1543.96</c:v>
                </c:pt>
                <c:pt idx="1340">
                  <c:v>1542.57</c:v>
                </c:pt>
                <c:pt idx="1341">
                  <c:v>1541.19</c:v>
                </c:pt>
                <c:pt idx="1342">
                  <c:v>1539.8</c:v>
                </c:pt>
                <c:pt idx="1343">
                  <c:v>1538.41</c:v>
                </c:pt>
                <c:pt idx="1344">
                  <c:v>1537.03</c:v>
                </c:pt>
                <c:pt idx="1345">
                  <c:v>1535.64</c:v>
                </c:pt>
                <c:pt idx="1346">
                  <c:v>1534.25</c:v>
                </c:pt>
                <c:pt idx="1347">
                  <c:v>1532.86</c:v>
                </c:pt>
                <c:pt idx="1348">
                  <c:v>1531.47</c:v>
                </c:pt>
                <c:pt idx="1349">
                  <c:v>1530.08</c:v>
                </c:pt>
                <c:pt idx="1350">
                  <c:v>1528.7</c:v>
                </c:pt>
                <c:pt idx="1351">
                  <c:v>1527.31</c:v>
                </c:pt>
                <c:pt idx="1352">
                  <c:v>1525.92</c:v>
                </c:pt>
                <c:pt idx="1353">
                  <c:v>1524.53</c:v>
                </c:pt>
                <c:pt idx="1354">
                  <c:v>1523.14</c:v>
                </c:pt>
                <c:pt idx="1355">
                  <c:v>1521.75</c:v>
                </c:pt>
                <c:pt idx="1356">
                  <c:v>1520.36</c:v>
                </c:pt>
                <c:pt idx="1357">
                  <c:v>1518.97</c:v>
                </c:pt>
                <c:pt idx="1358">
                  <c:v>1517.58</c:v>
                </c:pt>
                <c:pt idx="1359">
                  <c:v>1516.18</c:v>
                </c:pt>
                <c:pt idx="1360">
                  <c:v>1514.79</c:v>
                </c:pt>
                <c:pt idx="1361">
                  <c:v>1513.4</c:v>
                </c:pt>
                <c:pt idx="1362">
                  <c:v>1512.01</c:v>
                </c:pt>
                <c:pt idx="1363">
                  <c:v>1510.62</c:v>
                </c:pt>
                <c:pt idx="1364">
                  <c:v>1509.23</c:v>
                </c:pt>
                <c:pt idx="1365">
                  <c:v>1507.83</c:v>
                </c:pt>
                <c:pt idx="1366">
                  <c:v>1506.44</c:v>
                </c:pt>
                <c:pt idx="1367">
                  <c:v>1505.05</c:v>
                </c:pt>
                <c:pt idx="1368">
                  <c:v>1503.65</c:v>
                </c:pt>
                <c:pt idx="1369">
                  <c:v>1502.26</c:v>
                </c:pt>
                <c:pt idx="1370">
                  <c:v>1500.87</c:v>
                </c:pt>
                <c:pt idx="1371">
                  <c:v>1499.47</c:v>
                </c:pt>
                <c:pt idx="1372">
                  <c:v>1498.08</c:v>
                </c:pt>
                <c:pt idx="1373">
                  <c:v>1496.68</c:v>
                </c:pt>
                <c:pt idx="1374">
                  <c:v>1495.29</c:v>
                </c:pt>
                <c:pt idx="1375">
                  <c:v>1493.89</c:v>
                </c:pt>
                <c:pt idx="1376">
                  <c:v>1492.5</c:v>
                </c:pt>
                <c:pt idx="1377">
                  <c:v>1491.1</c:v>
                </c:pt>
                <c:pt idx="1378">
                  <c:v>1489.71</c:v>
                </c:pt>
                <c:pt idx="1379">
                  <c:v>1488.31</c:v>
                </c:pt>
                <c:pt idx="1380">
                  <c:v>1486.91</c:v>
                </c:pt>
                <c:pt idx="1381">
                  <c:v>1485.52</c:v>
                </c:pt>
                <c:pt idx="1382">
                  <c:v>1484.12</c:v>
                </c:pt>
                <c:pt idx="1383">
                  <c:v>1482.72</c:v>
                </c:pt>
                <c:pt idx="1384">
                  <c:v>1481.33</c:v>
                </c:pt>
                <c:pt idx="1385">
                  <c:v>1479.93</c:v>
                </c:pt>
                <c:pt idx="1386">
                  <c:v>1478.53</c:v>
                </c:pt>
                <c:pt idx="1387">
                  <c:v>1477.13</c:v>
                </c:pt>
                <c:pt idx="1388">
                  <c:v>1475.73</c:v>
                </c:pt>
                <c:pt idx="1389">
                  <c:v>1474.34</c:v>
                </c:pt>
                <c:pt idx="1390">
                  <c:v>1472.94</c:v>
                </c:pt>
                <c:pt idx="1391">
                  <c:v>1471.54</c:v>
                </c:pt>
                <c:pt idx="1392">
                  <c:v>1470.14</c:v>
                </c:pt>
                <c:pt idx="1393">
                  <c:v>1468.74</c:v>
                </c:pt>
                <c:pt idx="1394">
                  <c:v>1467.34</c:v>
                </c:pt>
                <c:pt idx="1395">
                  <c:v>1465.94</c:v>
                </c:pt>
                <c:pt idx="1396">
                  <c:v>1464.54</c:v>
                </c:pt>
                <c:pt idx="1397">
                  <c:v>1463.14</c:v>
                </c:pt>
                <c:pt idx="1398">
                  <c:v>1461.74</c:v>
                </c:pt>
                <c:pt idx="1399">
                  <c:v>1460.34</c:v>
                </c:pt>
                <c:pt idx="1400">
                  <c:v>1458.93</c:v>
                </c:pt>
                <c:pt idx="1401">
                  <c:v>1457.53</c:v>
                </c:pt>
                <c:pt idx="1402">
                  <c:v>1456.13</c:v>
                </c:pt>
                <c:pt idx="1403">
                  <c:v>1454.73</c:v>
                </c:pt>
                <c:pt idx="1404">
                  <c:v>1453.33</c:v>
                </c:pt>
                <c:pt idx="1405">
                  <c:v>1451.92</c:v>
                </c:pt>
                <c:pt idx="1406">
                  <c:v>1450.52</c:v>
                </c:pt>
                <c:pt idx="1407">
                  <c:v>1449.12</c:v>
                </c:pt>
                <c:pt idx="1408">
                  <c:v>1447.72</c:v>
                </c:pt>
                <c:pt idx="1409">
                  <c:v>1446.31</c:v>
                </c:pt>
                <c:pt idx="1410">
                  <c:v>1444.91</c:v>
                </c:pt>
                <c:pt idx="1411">
                  <c:v>1443.5</c:v>
                </c:pt>
                <c:pt idx="1412">
                  <c:v>1442.1</c:v>
                </c:pt>
                <c:pt idx="1413">
                  <c:v>1440.7</c:v>
                </c:pt>
                <c:pt idx="1414">
                  <c:v>1439.29</c:v>
                </c:pt>
                <c:pt idx="1415">
                  <c:v>1437.89</c:v>
                </c:pt>
                <c:pt idx="1416">
                  <c:v>1436.48</c:v>
                </c:pt>
                <c:pt idx="1417">
                  <c:v>1435.07</c:v>
                </c:pt>
                <c:pt idx="1418">
                  <c:v>1433.67</c:v>
                </c:pt>
                <c:pt idx="1419">
                  <c:v>1432.26</c:v>
                </c:pt>
                <c:pt idx="1420">
                  <c:v>1430.86</c:v>
                </c:pt>
                <c:pt idx="1421">
                  <c:v>1429.45</c:v>
                </c:pt>
                <c:pt idx="1422">
                  <c:v>1428.04</c:v>
                </c:pt>
                <c:pt idx="1423">
                  <c:v>1426.64</c:v>
                </c:pt>
                <c:pt idx="1424">
                  <c:v>1425.23</c:v>
                </c:pt>
                <c:pt idx="1425">
                  <c:v>1423.82</c:v>
                </c:pt>
                <c:pt idx="1426">
                  <c:v>1422.41</c:v>
                </c:pt>
                <c:pt idx="1427">
                  <c:v>1421.01</c:v>
                </c:pt>
                <c:pt idx="1428">
                  <c:v>1419.6</c:v>
                </c:pt>
                <c:pt idx="1429">
                  <c:v>1418.19</c:v>
                </c:pt>
                <c:pt idx="1430">
                  <c:v>1416.78</c:v>
                </c:pt>
                <c:pt idx="1431">
                  <c:v>1415.37</c:v>
                </c:pt>
                <c:pt idx="1432">
                  <c:v>1413.96</c:v>
                </c:pt>
                <c:pt idx="1433">
                  <c:v>1412.55</c:v>
                </c:pt>
                <c:pt idx="1434">
                  <c:v>1411.14</c:v>
                </c:pt>
                <c:pt idx="1435">
                  <c:v>1409.73</c:v>
                </c:pt>
                <c:pt idx="1436">
                  <c:v>1408.32</c:v>
                </c:pt>
                <c:pt idx="1437">
                  <c:v>1406.91</c:v>
                </c:pt>
                <c:pt idx="1438">
                  <c:v>1405.5</c:v>
                </c:pt>
                <c:pt idx="1439">
                  <c:v>1404.09</c:v>
                </c:pt>
                <c:pt idx="1440">
                  <c:v>1402.68</c:v>
                </c:pt>
                <c:pt idx="1441">
                  <c:v>1401.27</c:v>
                </c:pt>
                <c:pt idx="1442">
                  <c:v>1399.85</c:v>
                </c:pt>
                <c:pt idx="1443">
                  <c:v>1398.44</c:v>
                </c:pt>
                <c:pt idx="1444">
                  <c:v>1397.03</c:v>
                </c:pt>
                <c:pt idx="1445">
                  <c:v>1395.62</c:v>
                </c:pt>
                <c:pt idx="1446">
                  <c:v>1394.2</c:v>
                </c:pt>
                <c:pt idx="1447">
                  <c:v>1392.79</c:v>
                </c:pt>
                <c:pt idx="1448">
                  <c:v>1391.38</c:v>
                </c:pt>
                <c:pt idx="1449">
                  <c:v>1389.96</c:v>
                </c:pt>
                <c:pt idx="1450">
                  <c:v>1388.55</c:v>
                </c:pt>
                <c:pt idx="1451">
                  <c:v>1387.14</c:v>
                </c:pt>
                <c:pt idx="1452">
                  <c:v>1385.72</c:v>
                </c:pt>
                <c:pt idx="1453">
                  <c:v>1384.31</c:v>
                </c:pt>
                <c:pt idx="1454">
                  <c:v>1382.89</c:v>
                </c:pt>
                <c:pt idx="1455">
                  <c:v>1381.48</c:v>
                </c:pt>
                <c:pt idx="1456">
                  <c:v>1380.06</c:v>
                </c:pt>
                <c:pt idx="1457">
                  <c:v>1378.65</c:v>
                </c:pt>
                <c:pt idx="1458">
                  <c:v>1377.23</c:v>
                </c:pt>
                <c:pt idx="1459">
                  <c:v>1375.81</c:v>
                </c:pt>
                <c:pt idx="1460">
                  <c:v>1374.4</c:v>
                </c:pt>
                <c:pt idx="1461">
                  <c:v>1372.98</c:v>
                </c:pt>
                <c:pt idx="1462">
                  <c:v>1371.56</c:v>
                </c:pt>
                <c:pt idx="1463">
                  <c:v>1370.15</c:v>
                </c:pt>
                <c:pt idx="1464">
                  <c:v>1368.73</c:v>
                </c:pt>
                <c:pt idx="1465">
                  <c:v>1367.31</c:v>
                </c:pt>
                <c:pt idx="1466">
                  <c:v>1365.89</c:v>
                </c:pt>
                <c:pt idx="1467">
                  <c:v>1364.48</c:v>
                </c:pt>
                <c:pt idx="1468">
                  <c:v>1363.06</c:v>
                </c:pt>
                <c:pt idx="1469">
                  <c:v>1361.64</c:v>
                </c:pt>
                <c:pt idx="1470">
                  <c:v>1360.22</c:v>
                </c:pt>
                <c:pt idx="1471">
                  <c:v>1358.8</c:v>
                </c:pt>
                <c:pt idx="1472">
                  <c:v>1357.38</c:v>
                </c:pt>
                <c:pt idx="1473">
                  <c:v>1355.96</c:v>
                </c:pt>
                <c:pt idx="1474">
                  <c:v>1354.54</c:v>
                </c:pt>
                <c:pt idx="1475">
                  <c:v>1353.12</c:v>
                </c:pt>
                <c:pt idx="1476">
                  <c:v>1351.7</c:v>
                </c:pt>
                <c:pt idx="1477">
                  <c:v>1350.28</c:v>
                </c:pt>
                <c:pt idx="1478">
                  <c:v>1348.86</c:v>
                </c:pt>
                <c:pt idx="1479">
                  <c:v>1347.44</c:v>
                </c:pt>
                <c:pt idx="1480">
                  <c:v>1346.02</c:v>
                </c:pt>
                <c:pt idx="1481">
                  <c:v>1344.6</c:v>
                </c:pt>
                <c:pt idx="1482">
                  <c:v>1343.17</c:v>
                </c:pt>
                <c:pt idx="1483">
                  <c:v>1341.75</c:v>
                </c:pt>
                <c:pt idx="1484">
                  <c:v>1340.33</c:v>
                </c:pt>
                <c:pt idx="1485">
                  <c:v>1338.91</c:v>
                </c:pt>
                <c:pt idx="1486">
                  <c:v>1337.48</c:v>
                </c:pt>
                <c:pt idx="1487">
                  <c:v>1336.06</c:v>
                </c:pt>
                <c:pt idx="1488">
                  <c:v>1334.64</c:v>
                </c:pt>
                <c:pt idx="1489">
                  <c:v>1333.21</c:v>
                </c:pt>
                <c:pt idx="1490">
                  <c:v>1331.79</c:v>
                </c:pt>
                <c:pt idx="1491">
                  <c:v>1330.36</c:v>
                </c:pt>
                <c:pt idx="1492">
                  <c:v>1328.94</c:v>
                </c:pt>
                <c:pt idx="1493">
                  <c:v>1327.52</c:v>
                </c:pt>
                <c:pt idx="1494">
                  <c:v>1326.09</c:v>
                </c:pt>
                <c:pt idx="1495">
                  <c:v>1324.66</c:v>
                </c:pt>
                <c:pt idx="1496">
                  <c:v>1323.24</c:v>
                </c:pt>
                <c:pt idx="1497">
                  <c:v>1321.81</c:v>
                </c:pt>
                <c:pt idx="1498">
                  <c:v>1320.39</c:v>
                </c:pt>
                <c:pt idx="1499">
                  <c:v>1318.96</c:v>
                </c:pt>
                <c:pt idx="1500">
                  <c:v>1317.53</c:v>
                </c:pt>
                <c:pt idx="1501">
                  <c:v>1316.11</c:v>
                </c:pt>
                <c:pt idx="1502">
                  <c:v>1314.68</c:v>
                </c:pt>
                <c:pt idx="1503">
                  <c:v>1313.25</c:v>
                </c:pt>
                <c:pt idx="1504">
                  <c:v>1311.83</c:v>
                </c:pt>
                <c:pt idx="1505">
                  <c:v>1310.4000000000001</c:v>
                </c:pt>
                <c:pt idx="1506">
                  <c:v>1308.97</c:v>
                </c:pt>
                <c:pt idx="1507">
                  <c:v>1307.54</c:v>
                </c:pt>
                <c:pt idx="1508">
                  <c:v>1306.1099999999999</c:v>
                </c:pt>
                <c:pt idx="1509">
                  <c:v>1304.68</c:v>
                </c:pt>
                <c:pt idx="1510">
                  <c:v>1303.26</c:v>
                </c:pt>
                <c:pt idx="1511">
                  <c:v>1301.83</c:v>
                </c:pt>
                <c:pt idx="1512">
                  <c:v>1300.4000000000001</c:v>
                </c:pt>
                <c:pt idx="1513">
                  <c:v>1298.97</c:v>
                </c:pt>
                <c:pt idx="1514">
                  <c:v>1297.54</c:v>
                </c:pt>
                <c:pt idx="1515">
                  <c:v>1296.1099999999999</c:v>
                </c:pt>
                <c:pt idx="1516">
                  <c:v>1294.68</c:v>
                </c:pt>
                <c:pt idx="1517">
                  <c:v>1293.24</c:v>
                </c:pt>
                <c:pt idx="1518">
                  <c:v>1291.81</c:v>
                </c:pt>
                <c:pt idx="1519">
                  <c:v>1290.3800000000001</c:v>
                </c:pt>
                <c:pt idx="1520">
                  <c:v>1288.95</c:v>
                </c:pt>
                <c:pt idx="1521">
                  <c:v>1287.52</c:v>
                </c:pt>
                <c:pt idx="1522">
                  <c:v>1286.0899999999999</c:v>
                </c:pt>
                <c:pt idx="1523">
                  <c:v>1284.6500000000001</c:v>
                </c:pt>
                <c:pt idx="1524">
                  <c:v>1283.22</c:v>
                </c:pt>
                <c:pt idx="1525">
                  <c:v>1281.79</c:v>
                </c:pt>
                <c:pt idx="1526">
                  <c:v>1280.3499999999999</c:v>
                </c:pt>
                <c:pt idx="1527">
                  <c:v>1278.92</c:v>
                </c:pt>
                <c:pt idx="1528">
                  <c:v>1277.49</c:v>
                </c:pt>
                <c:pt idx="1529">
                  <c:v>1276.05</c:v>
                </c:pt>
                <c:pt idx="1530">
                  <c:v>1274.6199999999999</c:v>
                </c:pt>
                <c:pt idx="1531">
                  <c:v>1273.18</c:v>
                </c:pt>
                <c:pt idx="1532">
                  <c:v>1271.75</c:v>
                </c:pt>
                <c:pt idx="1533">
                  <c:v>1270.31</c:v>
                </c:pt>
                <c:pt idx="1534">
                  <c:v>1268.8800000000001</c:v>
                </c:pt>
                <c:pt idx="1535">
                  <c:v>1267.44</c:v>
                </c:pt>
                <c:pt idx="1536">
                  <c:v>1266.01</c:v>
                </c:pt>
                <c:pt idx="1537">
                  <c:v>1264.57</c:v>
                </c:pt>
                <c:pt idx="1538">
                  <c:v>1263.1400000000001</c:v>
                </c:pt>
                <c:pt idx="1539">
                  <c:v>1261.7</c:v>
                </c:pt>
                <c:pt idx="1540">
                  <c:v>1260.26</c:v>
                </c:pt>
                <c:pt idx="1541">
                  <c:v>1258.83</c:v>
                </c:pt>
                <c:pt idx="1542">
                  <c:v>1257.3900000000001</c:v>
                </c:pt>
                <c:pt idx="1543">
                  <c:v>1255.95</c:v>
                </c:pt>
                <c:pt idx="1544">
                  <c:v>1254.51</c:v>
                </c:pt>
                <c:pt idx="1545">
                  <c:v>1253.07</c:v>
                </c:pt>
                <c:pt idx="1546">
                  <c:v>1251.6400000000001</c:v>
                </c:pt>
                <c:pt idx="1547">
                  <c:v>1250.2</c:v>
                </c:pt>
                <c:pt idx="1548">
                  <c:v>1248.76</c:v>
                </c:pt>
                <c:pt idx="1549">
                  <c:v>1247.32</c:v>
                </c:pt>
                <c:pt idx="1550">
                  <c:v>1245.8800000000001</c:v>
                </c:pt>
                <c:pt idx="1551">
                  <c:v>1244.44</c:v>
                </c:pt>
                <c:pt idx="1552">
                  <c:v>1243</c:v>
                </c:pt>
                <c:pt idx="1553">
                  <c:v>1241.56</c:v>
                </c:pt>
                <c:pt idx="1554">
                  <c:v>1240.1199999999999</c:v>
                </c:pt>
                <c:pt idx="1555">
                  <c:v>1238.68</c:v>
                </c:pt>
                <c:pt idx="1556">
                  <c:v>1237.24</c:v>
                </c:pt>
                <c:pt idx="1557">
                  <c:v>1235.8</c:v>
                </c:pt>
                <c:pt idx="1558">
                  <c:v>1234.3499999999999</c:v>
                </c:pt>
                <c:pt idx="1559">
                  <c:v>1232.9100000000001</c:v>
                </c:pt>
                <c:pt idx="1560">
                  <c:v>1231.47</c:v>
                </c:pt>
                <c:pt idx="1561">
                  <c:v>1230.03</c:v>
                </c:pt>
                <c:pt idx="1562">
                  <c:v>1228.5899999999999</c:v>
                </c:pt>
                <c:pt idx="1563">
                  <c:v>1227.1400000000001</c:v>
                </c:pt>
                <c:pt idx="1564">
                  <c:v>1225.7</c:v>
                </c:pt>
                <c:pt idx="1565">
                  <c:v>1224.26</c:v>
                </c:pt>
                <c:pt idx="1566">
                  <c:v>1222.81</c:v>
                </c:pt>
                <c:pt idx="1567">
                  <c:v>1221.3699999999999</c:v>
                </c:pt>
                <c:pt idx="1568">
                  <c:v>1219.93</c:v>
                </c:pt>
                <c:pt idx="1569">
                  <c:v>1218.48</c:v>
                </c:pt>
                <c:pt idx="1570">
                  <c:v>1217.04</c:v>
                </c:pt>
                <c:pt idx="1571">
                  <c:v>1215.5899999999999</c:v>
                </c:pt>
                <c:pt idx="1572">
                  <c:v>1214.1500000000001</c:v>
                </c:pt>
                <c:pt idx="1573">
                  <c:v>1212.7</c:v>
                </c:pt>
                <c:pt idx="1574">
                  <c:v>1211.26</c:v>
                </c:pt>
                <c:pt idx="1575">
                  <c:v>1209.81</c:v>
                </c:pt>
                <c:pt idx="1576">
                  <c:v>1208.3599999999999</c:v>
                </c:pt>
                <c:pt idx="1577">
                  <c:v>1206.92</c:v>
                </c:pt>
                <c:pt idx="1578">
                  <c:v>1205.47</c:v>
                </c:pt>
                <c:pt idx="1579">
                  <c:v>1204.02</c:v>
                </c:pt>
                <c:pt idx="1580">
                  <c:v>1202.58</c:v>
                </c:pt>
                <c:pt idx="1581">
                  <c:v>1201.1300000000001</c:v>
                </c:pt>
                <c:pt idx="1582">
                  <c:v>1199.68</c:v>
                </c:pt>
                <c:pt idx="1583">
                  <c:v>1198.23</c:v>
                </c:pt>
                <c:pt idx="1584">
                  <c:v>1196.78</c:v>
                </c:pt>
                <c:pt idx="1585">
                  <c:v>1195.3399999999999</c:v>
                </c:pt>
                <c:pt idx="1586">
                  <c:v>1193.8900000000001</c:v>
                </c:pt>
                <c:pt idx="1587">
                  <c:v>1192.44</c:v>
                </c:pt>
                <c:pt idx="1588">
                  <c:v>1190.99</c:v>
                </c:pt>
                <c:pt idx="1589">
                  <c:v>1189.54</c:v>
                </c:pt>
                <c:pt idx="1590">
                  <c:v>1188.0899999999999</c:v>
                </c:pt>
                <c:pt idx="1591">
                  <c:v>1186.6400000000001</c:v>
                </c:pt>
                <c:pt idx="1592">
                  <c:v>1185.19</c:v>
                </c:pt>
                <c:pt idx="1593">
                  <c:v>1183.74</c:v>
                </c:pt>
                <c:pt idx="1594">
                  <c:v>1182.29</c:v>
                </c:pt>
                <c:pt idx="1595">
                  <c:v>1180.8399999999999</c:v>
                </c:pt>
                <c:pt idx="1596">
                  <c:v>1179.3900000000001</c:v>
                </c:pt>
                <c:pt idx="1597">
                  <c:v>1177.93</c:v>
                </c:pt>
                <c:pt idx="1598">
                  <c:v>1176.48</c:v>
                </c:pt>
                <c:pt idx="1599">
                  <c:v>1175.03</c:v>
                </c:pt>
                <c:pt idx="1600">
                  <c:v>1173.58</c:v>
                </c:pt>
                <c:pt idx="1601">
                  <c:v>1172.1199999999999</c:v>
                </c:pt>
                <c:pt idx="1602">
                  <c:v>1170.67</c:v>
                </c:pt>
                <c:pt idx="1603">
                  <c:v>1169.22</c:v>
                </c:pt>
                <c:pt idx="1604">
                  <c:v>1167.76</c:v>
                </c:pt>
                <c:pt idx="1605">
                  <c:v>1166.31</c:v>
                </c:pt>
                <c:pt idx="1606">
                  <c:v>1164.8599999999999</c:v>
                </c:pt>
                <c:pt idx="1607">
                  <c:v>1163.4000000000001</c:v>
                </c:pt>
                <c:pt idx="1608">
                  <c:v>1161.95</c:v>
                </c:pt>
                <c:pt idx="1609">
                  <c:v>1160.49</c:v>
                </c:pt>
                <c:pt idx="1610">
                  <c:v>1159.04</c:v>
                </c:pt>
                <c:pt idx="1611">
                  <c:v>1157.58</c:v>
                </c:pt>
                <c:pt idx="1612">
                  <c:v>1156.1300000000001</c:v>
                </c:pt>
                <c:pt idx="1613">
                  <c:v>1154.67</c:v>
                </c:pt>
                <c:pt idx="1614">
                  <c:v>1153.22</c:v>
                </c:pt>
                <c:pt idx="1615">
                  <c:v>1151.76</c:v>
                </c:pt>
                <c:pt idx="1616">
                  <c:v>1150.3</c:v>
                </c:pt>
                <c:pt idx="1617">
                  <c:v>1148.8499999999999</c:v>
                </c:pt>
                <c:pt idx="1618">
                  <c:v>1147.3900000000001</c:v>
                </c:pt>
                <c:pt idx="1619">
                  <c:v>1145.93</c:v>
                </c:pt>
                <c:pt idx="1620">
                  <c:v>1144.47</c:v>
                </c:pt>
                <c:pt idx="1621">
                  <c:v>1143.02</c:v>
                </c:pt>
                <c:pt idx="1622">
                  <c:v>1141.56</c:v>
                </c:pt>
                <c:pt idx="1623">
                  <c:v>1140.0999999999999</c:v>
                </c:pt>
                <c:pt idx="1624">
                  <c:v>1138.6400000000001</c:v>
                </c:pt>
                <c:pt idx="1625">
                  <c:v>1137.18</c:v>
                </c:pt>
                <c:pt idx="1626">
                  <c:v>1135.72</c:v>
                </c:pt>
                <c:pt idx="1627">
                  <c:v>1134.26</c:v>
                </c:pt>
                <c:pt idx="1628">
                  <c:v>1132.8</c:v>
                </c:pt>
                <c:pt idx="1629">
                  <c:v>1131.3399999999999</c:v>
                </c:pt>
                <c:pt idx="1630">
                  <c:v>1129.8800000000001</c:v>
                </c:pt>
                <c:pt idx="1631">
                  <c:v>1128.42</c:v>
                </c:pt>
                <c:pt idx="1632">
                  <c:v>1126.96</c:v>
                </c:pt>
                <c:pt idx="1633">
                  <c:v>1125.5</c:v>
                </c:pt>
                <c:pt idx="1634">
                  <c:v>1124.04</c:v>
                </c:pt>
                <c:pt idx="1635">
                  <c:v>1122.58</c:v>
                </c:pt>
                <c:pt idx="1636">
                  <c:v>1121.1099999999999</c:v>
                </c:pt>
                <c:pt idx="1637">
                  <c:v>1119.6500000000001</c:v>
                </c:pt>
                <c:pt idx="1638">
                  <c:v>1118.19</c:v>
                </c:pt>
                <c:pt idx="1639">
                  <c:v>1116.73</c:v>
                </c:pt>
                <c:pt idx="1640">
                  <c:v>1115.26</c:v>
                </c:pt>
                <c:pt idx="1641">
                  <c:v>1113.8</c:v>
                </c:pt>
                <c:pt idx="1642">
                  <c:v>1112.3399999999999</c:v>
                </c:pt>
                <c:pt idx="1643">
                  <c:v>1110.8699999999999</c:v>
                </c:pt>
                <c:pt idx="1644">
                  <c:v>1109.4100000000001</c:v>
                </c:pt>
                <c:pt idx="1645">
                  <c:v>1107.94</c:v>
                </c:pt>
                <c:pt idx="1646">
                  <c:v>1106.48</c:v>
                </c:pt>
                <c:pt idx="1647">
                  <c:v>1105.02</c:v>
                </c:pt>
                <c:pt idx="1648">
                  <c:v>1103.55</c:v>
                </c:pt>
                <c:pt idx="1649">
                  <c:v>1102.08</c:v>
                </c:pt>
                <c:pt idx="1650">
                  <c:v>1100.6199999999999</c:v>
                </c:pt>
                <c:pt idx="1651">
                  <c:v>1099.1500000000001</c:v>
                </c:pt>
                <c:pt idx="1652">
                  <c:v>1097.69</c:v>
                </c:pt>
                <c:pt idx="1653">
                  <c:v>1096.22</c:v>
                </c:pt>
                <c:pt idx="1654">
                  <c:v>1094.75</c:v>
                </c:pt>
                <c:pt idx="1655">
                  <c:v>1093.29</c:v>
                </c:pt>
                <c:pt idx="1656">
                  <c:v>1091.82</c:v>
                </c:pt>
                <c:pt idx="1657">
                  <c:v>1090.3499999999999</c:v>
                </c:pt>
                <c:pt idx="1658">
                  <c:v>1088.8800000000001</c:v>
                </c:pt>
                <c:pt idx="1659">
                  <c:v>1087.42</c:v>
                </c:pt>
                <c:pt idx="1660">
                  <c:v>1085.95</c:v>
                </c:pt>
                <c:pt idx="1661">
                  <c:v>1084.48</c:v>
                </c:pt>
                <c:pt idx="1662">
                  <c:v>1083.01</c:v>
                </c:pt>
                <c:pt idx="1663">
                  <c:v>1081.54</c:v>
                </c:pt>
                <c:pt idx="1664">
                  <c:v>1080.07</c:v>
                </c:pt>
                <c:pt idx="1665">
                  <c:v>1078.5999999999999</c:v>
                </c:pt>
                <c:pt idx="1666">
                  <c:v>1077.1300000000001</c:v>
                </c:pt>
                <c:pt idx="1667">
                  <c:v>1075.6600000000001</c:v>
                </c:pt>
                <c:pt idx="1668">
                  <c:v>1074.19</c:v>
                </c:pt>
                <c:pt idx="1669">
                  <c:v>1072.72</c:v>
                </c:pt>
                <c:pt idx="1670">
                  <c:v>1071.25</c:v>
                </c:pt>
                <c:pt idx="1671">
                  <c:v>1069.78</c:v>
                </c:pt>
                <c:pt idx="1672">
                  <c:v>1068.31</c:v>
                </c:pt>
                <c:pt idx="1673">
                  <c:v>1066.8399999999999</c:v>
                </c:pt>
                <c:pt idx="1674">
                  <c:v>1065.3599999999999</c:v>
                </c:pt>
                <c:pt idx="1675">
                  <c:v>1063.8900000000001</c:v>
                </c:pt>
                <c:pt idx="1676">
                  <c:v>1062.42</c:v>
                </c:pt>
                <c:pt idx="1677">
                  <c:v>1060.95</c:v>
                </c:pt>
                <c:pt idx="1678">
                  <c:v>1059.47</c:v>
                </c:pt>
                <c:pt idx="1679">
                  <c:v>1058</c:v>
                </c:pt>
                <c:pt idx="1680">
                  <c:v>1056.53</c:v>
                </c:pt>
                <c:pt idx="1681">
                  <c:v>1055.05</c:v>
                </c:pt>
                <c:pt idx="1682">
                  <c:v>1053.58</c:v>
                </c:pt>
                <c:pt idx="1683">
                  <c:v>1052.0999999999999</c:v>
                </c:pt>
                <c:pt idx="1684">
                  <c:v>1050.6300000000001</c:v>
                </c:pt>
                <c:pt idx="1685">
                  <c:v>1049.1500000000001</c:v>
                </c:pt>
                <c:pt idx="1686">
                  <c:v>1047.68</c:v>
                </c:pt>
                <c:pt idx="1687">
                  <c:v>1046.2</c:v>
                </c:pt>
                <c:pt idx="1688">
                  <c:v>1044.73</c:v>
                </c:pt>
                <c:pt idx="1689">
                  <c:v>1043.25</c:v>
                </c:pt>
                <c:pt idx="1690">
                  <c:v>1041.78</c:v>
                </c:pt>
                <c:pt idx="1691">
                  <c:v>1040.3</c:v>
                </c:pt>
                <c:pt idx="1692">
                  <c:v>1038.82</c:v>
                </c:pt>
                <c:pt idx="1693">
                  <c:v>1037.3399999999999</c:v>
                </c:pt>
                <c:pt idx="1694">
                  <c:v>1035.8699999999999</c:v>
                </c:pt>
                <c:pt idx="1695">
                  <c:v>1034.3900000000001</c:v>
                </c:pt>
                <c:pt idx="1696">
                  <c:v>1032.9100000000001</c:v>
                </c:pt>
                <c:pt idx="1697">
                  <c:v>1031.43</c:v>
                </c:pt>
                <c:pt idx="1698">
                  <c:v>1029.95</c:v>
                </c:pt>
                <c:pt idx="1699">
                  <c:v>1028.48</c:v>
                </c:pt>
                <c:pt idx="1700">
                  <c:v>1027</c:v>
                </c:pt>
                <c:pt idx="1701">
                  <c:v>1025.52</c:v>
                </c:pt>
                <c:pt idx="1702">
                  <c:v>1024.04</c:v>
                </c:pt>
                <c:pt idx="1703">
                  <c:v>1022.56</c:v>
                </c:pt>
                <c:pt idx="1704">
                  <c:v>1021.08</c:v>
                </c:pt>
                <c:pt idx="1705">
                  <c:v>1019.6</c:v>
                </c:pt>
                <c:pt idx="1706">
                  <c:v>1018.12</c:v>
                </c:pt>
                <c:pt idx="1707">
                  <c:v>1016.64</c:v>
                </c:pt>
                <c:pt idx="1708">
                  <c:v>1015.16</c:v>
                </c:pt>
                <c:pt idx="1709">
                  <c:v>1013.67</c:v>
                </c:pt>
                <c:pt idx="1710">
                  <c:v>1012.19</c:v>
                </c:pt>
                <c:pt idx="1711">
                  <c:v>1010.71</c:v>
                </c:pt>
                <c:pt idx="1712">
                  <c:v>1009.23</c:v>
                </c:pt>
                <c:pt idx="1713">
                  <c:v>1007.75</c:v>
                </c:pt>
                <c:pt idx="1714">
                  <c:v>1006.26</c:v>
                </c:pt>
                <c:pt idx="1715">
                  <c:v>1004.78</c:v>
                </c:pt>
                <c:pt idx="1716">
                  <c:v>1003.3</c:v>
                </c:pt>
                <c:pt idx="1717">
                  <c:v>1001.81</c:v>
                </c:pt>
                <c:pt idx="1718">
                  <c:v>1000.33</c:v>
                </c:pt>
                <c:pt idx="1719">
                  <c:v>998.84500000000003</c:v>
                </c:pt>
                <c:pt idx="1720">
                  <c:v>997.36</c:v>
                </c:pt>
                <c:pt idx="1721">
                  <c:v>995.87599999999998</c:v>
                </c:pt>
                <c:pt idx="1722">
                  <c:v>994.39099999999996</c:v>
                </c:pt>
                <c:pt idx="1723">
                  <c:v>992.90599999999995</c:v>
                </c:pt>
                <c:pt idx="1724">
                  <c:v>991.42</c:v>
                </c:pt>
                <c:pt idx="1725">
                  <c:v>989.93399999999997</c:v>
                </c:pt>
                <c:pt idx="1726">
                  <c:v>988.44799999999998</c:v>
                </c:pt>
                <c:pt idx="1727">
                  <c:v>986.96199999999999</c:v>
                </c:pt>
                <c:pt idx="1728">
                  <c:v>985.476</c:v>
                </c:pt>
                <c:pt idx="1729">
                  <c:v>983.98900000000003</c:v>
                </c:pt>
                <c:pt idx="1730">
                  <c:v>982.50199999999995</c:v>
                </c:pt>
                <c:pt idx="1731">
                  <c:v>981.01400000000001</c:v>
                </c:pt>
                <c:pt idx="1732">
                  <c:v>979.52700000000004</c:v>
                </c:pt>
                <c:pt idx="1733">
                  <c:v>978.03899999999999</c:v>
                </c:pt>
                <c:pt idx="1734">
                  <c:v>976.55100000000004</c:v>
                </c:pt>
                <c:pt idx="1735">
                  <c:v>975.06200000000001</c:v>
                </c:pt>
                <c:pt idx="1736">
                  <c:v>973.57299999999998</c:v>
                </c:pt>
                <c:pt idx="1737">
                  <c:v>972.08399999999995</c:v>
                </c:pt>
                <c:pt idx="1738">
                  <c:v>970.59500000000003</c:v>
                </c:pt>
                <c:pt idx="1739">
                  <c:v>969.10599999999999</c:v>
                </c:pt>
                <c:pt idx="1740">
                  <c:v>967.61599999999999</c:v>
                </c:pt>
                <c:pt idx="1741">
                  <c:v>966.12599999999998</c:v>
                </c:pt>
                <c:pt idx="1742">
                  <c:v>964.63499999999999</c:v>
                </c:pt>
                <c:pt idx="1743">
                  <c:v>963.14499999999998</c:v>
                </c:pt>
                <c:pt idx="1744">
                  <c:v>961.654</c:v>
                </c:pt>
                <c:pt idx="1745">
                  <c:v>960.16300000000001</c:v>
                </c:pt>
                <c:pt idx="1746">
                  <c:v>958.67100000000005</c:v>
                </c:pt>
                <c:pt idx="1747">
                  <c:v>957.17899999999997</c:v>
                </c:pt>
                <c:pt idx="1748">
                  <c:v>955.68700000000001</c:v>
                </c:pt>
                <c:pt idx="1749">
                  <c:v>954.19500000000005</c:v>
                </c:pt>
                <c:pt idx="1750">
                  <c:v>952.70299999999997</c:v>
                </c:pt>
                <c:pt idx="1751">
                  <c:v>951.21</c:v>
                </c:pt>
                <c:pt idx="1752">
                  <c:v>949.71699999999998</c:v>
                </c:pt>
                <c:pt idx="1753">
                  <c:v>948.22299999999996</c:v>
                </c:pt>
                <c:pt idx="1754">
                  <c:v>946.73</c:v>
                </c:pt>
                <c:pt idx="1755">
                  <c:v>945.23599999999999</c:v>
                </c:pt>
                <c:pt idx="1756">
                  <c:v>943.74199999999996</c:v>
                </c:pt>
                <c:pt idx="1757">
                  <c:v>942.24699999999996</c:v>
                </c:pt>
                <c:pt idx="1758">
                  <c:v>940.75300000000004</c:v>
                </c:pt>
                <c:pt idx="1759">
                  <c:v>939.25800000000004</c:v>
                </c:pt>
                <c:pt idx="1760">
                  <c:v>937.76199999999994</c:v>
                </c:pt>
                <c:pt idx="1761">
                  <c:v>936.26700000000005</c:v>
                </c:pt>
                <c:pt idx="1762">
                  <c:v>934.77099999999996</c:v>
                </c:pt>
                <c:pt idx="1763">
                  <c:v>933.27499999999998</c:v>
                </c:pt>
                <c:pt idx="1764">
                  <c:v>931.77800000000002</c:v>
                </c:pt>
                <c:pt idx="1765">
                  <c:v>930.28200000000004</c:v>
                </c:pt>
                <c:pt idx="1766">
                  <c:v>928.78499999999997</c:v>
                </c:pt>
                <c:pt idx="1767">
                  <c:v>927.28800000000001</c:v>
                </c:pt>
                <c:pt idx="1768">
                  <c:v>925.79</c:v>
                </c:pt>
                <c:pt idx="1769">
                  <c:v>924.29300000000001</c:v>
                </c:pt>
                <c:pt idx="1770">
                  <c:v>922.79499999999996</c:v>
                </c:pt>
                <c:pt idx="1771">
                  <c:v>921.29600000000005</c:v>
                </c:pt>
                <c:pt idx="1772">
                  <c:v>919.798</c:v>
                </c:pt>
                <c:pt idx="1773">
                  <c:v>918.29899999999998</c:v>
                </c:pt>
                <c:pt idx="1774">
                  <c:v>916.8</c:v>
                </c:pt>
                <c:pt idx="1775">
                  <c:v>915.30100000000004</c:v>
                </c:pt>
                <c:pt idx="1776">
                  <c:v>913.80100000000004</c:v>
                </c:pt>
                <c:pt idx="1777">
                  <c:v>912.30100000000004</c:v>
                </c:pt>
                <c:pt idx="1778">
                  <c:v>910.80100000000004</c:v>
                </c:pt>
                <c:pt idx="1779">
                  <c:v>909.3</c:v>
                </c:pt>
                <c:pt idx="1780">
                  <c:v>907.8</c:v>
                </c:pt>
                <c:pt idx="1781">
                  <c:v>906.29899999999998</c:v>
                </c:pt>
                <c:pt idx="1782">
                  <c:v>904.79700000000003</c:v>
                </c:pt>
                <c:pt idx="1783">
                  <c:v>903.29600000000005</c:v>
                </c:pt>
                <c:pt idx="1784">
                  <c:v>901.79399999999998</c:v>
                </c:pt>
                <c:pt idx="1785">
                  <c:v>900.29200000000003</c:v>
                </c:pt>
                <c:pt idx="1786">
                  <c:v>898.78899999999999</c:v>
                </c:pt>
                <c:pt idx="1787">
                  <c:v>897.28700000000003</c:v>
                </c:pt>
                <c:pt idx="1788">
                  <c:v>895.78399999999999</c:v>
                </c:pt>
                <c:pt idx="1789">
                  <c:v>894.28099999999995</c:v>
                </c:pt>
                <c:pt idx="1790">
                  <c:v>892.77700000000004</c:v>
                </c:pt>
                <c:pt idx="1791">
                  <c:v>891.27300000000002</c:v>
                </c:pt>
                <c:pt idx="1792">
                  <c:v>889.76900000000001</c:v>
                </c:pt>
                <c:pt idx="1793">
                  <c:v>888.26499999999999</c:v>
                </c:pt>
                <c:pt idx="1794">
                  <c:v>886.76</c:v>
                </c:pt>
                <c:pt idx="1795">
                  <c:v>885.255</c:v>
                </c:pt>
                <c:pt idx="1796">
                  <c:v>883.75</c:v>
                </c:pt>
                <c:pt idx="1797">
                  <c:v>882.245</c:v>
                </c:pt>
                <c:pt idx="1798">
                  <c:v>880.73900000000003</c:v>
                </c:pt>
                <c:pt idx="1799">
                  <c:v>879.23299999999995</c:v>
                </c:pt>
                <c:pt idx="1800">
                  <c:v>877.72699999999998</c:v>
                </c:pt>
                <c:pt idx="1801">
                  <c:v>876.221</c:v>
                </c:pt>
                <c:pt idx="1802">
                  <c:v>874.71400000000006</c:v>
                </c:pt>
                <c:pt idx="1803">
                  <c:v>873.20699999999999</c:v>
                </c:pt>
                <c:pt idx="1804">
                  <c:v>871.69899999999996</c:v>
                </c:pt>
                <c:pt idx="1805">
                  <c:v>870.19200000000001</c:v>
                </c:pt>
                <c:pt idx="1806">
                  <c:v>868.68399999999997</c:v>
                </c:pt>
                <c:pt idx="1807">
                  <c:v>867.17600000000004</c:v>
                </c:pt>
                <c:pt idx="1808">
                  <c:v>865.66700000000003</c:v>
                </c:pt>
                <c:pt idx="1809">
                  <c:v>864.15800000000002</c:v>
                </c:pt>
                <c:pt idx="1810">
                  <c:v>862.649</c:v>
                </c:pt>
                <c:pt idx="1811">
                  <c:v>861.14</c:v>
                </c:pt>
                <c:pt idx="1812">
                  <c:v>859.63099999999997</c:v>
                </c:pt>
                <c:pt idx="1813">
                  <c:v>858.12099999999998</c:v>
                </c:pt>
                <c:pt idx="1814">
                  <c:v>856.61099999999999</c:v>
                </c:pt>
                <c:pt idx="1815">
                  <c:v>855.1</c:v>
                </c:pt>
                <c:pt idx="1816">
                  <c:v>853.59</c:v>
                </c:pt>
                <c:pt idx="1817">
                  <c:v>852.07899999999995</c:v>
                </c:pt>
                <c:pt idx="1818">
                  <c:v>850.56700000000001</c:v>
                </c:pt>
                <c:pt idx="1819">
                  <c:v>849.05600000000004</c:v>
                </c:pt>
                <c:pt idx="1820">
                  <c:v>847.54399999999998</c:v>
                </c:pt>
                <c:pt idx="1821">
                  <c:v>846.03200000000004</c:v>
                </c:pt>
                <c:pt idx="1822">
                  <c:v>844.52</c:v>
                </c:pt>
                <c:pt idx="1823">
                  <c:v>843.00699999999995</c:v>
                </c:pt>
                <c:pt idx="1824">
                  <c:v>841.49400000000003</c:v>
                </c:pt>
                <c:pt idx="1825">
                  <c:v>839.98099999999999</c:v>
                </c:pt>
                <c:pt idx="1826">
                  <c:v>838.46799999999996</c:v>
                </c:pt>
                <c:pt idx="1827">
                  <c:v>836.95399999999995</c:v>
                </c:pt>
                <c:pt idx="1828">
                  <c:v>835.44</c:v>
                </c:pt>
                <c:pt idx="1829">
                  <c:v>833.92600000000004</c:v>
                </c:pt>
                <c:pt idx="1830">
                  <c:v>832.41099999999994</c:v>
                </c:pt>
                <c:pt idx="1831">
                  <c:v>830.89599999999996</c:v>
                </c:pt>
                <c:pt idx="1832">
                  <c:v>829.38099999999997</c:v>
                </c:pt>
                <c:pt idx="1833">
                  <c:v>827.86599999999999</c:v>
                </c:pt>
                <c:pt idx="1834">
                  <c:v>826.35</c:v>
                </c:pt>
                <c:pt idx="1835">
                  <c:v>824.83399999999995</c:v>
                </c:pt>
                <c:pt idx="1836">
                  <c:v>823.31799999999998</c:v>
                </c:pt>
                <c:pt idx="1837">
                  <c:v>821.80100000000004</c:v>
                </c:pt>
                <c:pt idx="1838">
                  <c:v>820.28499999999997</c:v>
                </c:pt>
                <c:pt idx="1839">
                  <c:v>818.76800000000003</c:v>
                </c:pt>
                <c:pt idx="1840">
                  <c:v>817.25</c:v>
                </c:pt>
                <c:pt idx="1841">
                  <c:v>815.73299999999995</c:v>
                </c:pt>
                <c:pt idx="1842">
                  <c:v>814.21500000000003</c:v>
                </c:pt>
                <c:pt idx="1843">
                  <c:v>812.697</c:v>
                </c:pt>
                <c:pt idx="1844">
                  <c:v>811.178</c:v>
                </c:pt>
                <c:pt idx="1845">
                  <c:v>809.65899999999999</c:v>
                </c:pt>
                <c:pt idx="1846">
                  <c:v>808.14</c:v>
                </c:pt>
                <c:pt idx="1847">
                  <c:v>806.62099999999998</c:v>
                </c:pt>
                <c:pt idx="1848">
                  <c:v>805.10199999999998</c:v>
                </c:pt>
                <c:pt idx="1849">
                  <c:v>803.58199999999999</c:v>
                </c:pt>
                <c:pt idx="1850">
                  <c:v>802.06200000000001</c:v>
                </c:pt>
                <c:pt idx="1851">
                  <c:v>800.54100000000005</c:v>
                </c:pt>
                <c:pt idx="1852">
                  <c:v>799.02</c:v>
                </c:pt>
                <c:pt idx="1853">
                  <c:v>797.49900000000002</c:v>
                </c:pt>
                <c:pt idx="1854">
                  <c:v>795.97799999999995</c:v>
                </c:pt>
                <c:pt idx="1855">
                  <c:v>794.45699999999999</c:v>
                </c:pt>
                <c:pt idx="1856">
                  <c:v>792.93499999999995</c:v>
                </c:pt>
                <c:pt idx="1857">
                  <c:v>791.41300000000001</c:v>
                </c:pt>
                <c:pt idx="1858">
                  <c:v>789.89</c:v>
                </c:pt>
                <c:pt idx="1859">
                  <c:v>788.36800000000005</c:v>
                </c:pt>
                <c:pt idx="1860">
                  <c:v>786.84500000000003</c:v>
                </c:pt>
                <c:pt idx="1861">
                  <c:v>785.322</c:v>
                </c:pt>
                <c:pt idx="1862">
                  <c:v>783.798</c:v>
                </c:pt>
                <c:pt idx="1863">
                  <c:v>782.274</c:v>
                </c:pt>
                <c:pt idx="1864">
                  <c:v>780.75</c:v>
                </c:pt>
                <c:pt idx="1865">
                  <c:v>779.226</c:v>
                </c:pt>
                <c:pt idx="1866">
                  <c:v>777.70100000000002</c:v>
                </c:pt>
                <c:pt idx="1867">
                  <c:v>776.17700000000002</c:v>
                </c:pt>
                <c:pt idx="1868">
                  <c:v>774.65099999999995</c:v>
                </c:pt>
                <c:pt idx="1869">
                  <c:v>773.12599999999998</c:v>
                </c:pt>
                <c:pt idx="1870">
                  <c:v>771.6</c:v>
                </c:pt>
                <c:pt idx="1871">
                  <c:v>770.07399999999996</c:v>
                </c:pt>
                <c:pt idx="1872">
                  <c:v>768.548</c:v>
                </c:pt>
                <c:pt idx="1873">
                  <c:v>767.02099999999996</c:v>
                </c:pt>
                <c:pt idx="1874">
                  <c:v>765.49400000000003</c:v>
                </c:pt>
                <c:pt idx="1875">
                  <c:v>763.96699999999998</c:v>
                </c:pt>
                <c:pt idx="1876">
                  <c:v>762.44</c:v>
                </c:pt>
                <c:pt idx="1877">
                  <c:v>760.91200000000003</c:v>
                </c:pt>
                <c:pt idx="1878">
                  <c:v>759.38400000000001</c:v>
                </c:pt>
                <c:pt idx="1879">
                  <c:v>757.85599999999999</c:v>
                </c:pt>
                <c:pt idx="1880">
                  <c:v>756.327</c:v>
                </c:pt>
                <c:pt idx="1881">
                  <c:v>754.79899999999998</c:v>
                </c:pt>
                <c:pt idx="1882">
                  <c:v>753.26900000000001</c:v>
                </c:pt>
                <c:pt idx="1883">
                  <c:v>751.74</c:v>
                </c:pt>
                <c:pt idx="1884">
                  <c:v>750.21</c:v>
                </c:pt>
                <c:pt idx="1885">
                  <c:v>748.68</c:v>
                </c:pt>
                <c:pt idx="1886">
                  <c:v>747.15</c:v>
                </c:pt>
                <c:pt idx="1887">
                  <c:v>745.62</c:v>
                </c:pt>
                <c:pt idx="1888">
                  <c:v>744.08900000000006</c:v>
                </c:pt>
                <c:pt idx="1889">
                  <c:v>742.55799999999999</c:v>
                </c:pt>
                <c:pt idx="1890">
                  <c:v>741.02599999999995</c:v>
                </c:pt>
                <c:pt idx="1891">
                  <c:v>739.495</c:v>
                </c:pt>
                <c:pt idx="1892">
                  <c:v>737.96299999999997</c:v>
                </c:pt>
                <c:pt idx="1893">
                  <c:v>736.43100000000004</c:v>
                </c:pt>
                <c:pt idx="1894">
                  <c:v>734.89800000000002</c:v>
                </c:pt>
                <c:pt idx="1895">
                  <c:v>733.36500000000001</c:v>
                </c:pt>
                <c:pt idx="1896">
                  <c:v>731.83199999999999</c:v>
                </c:pt>
                <c:pt idx="1897">
                  <c:v>730.29899999999998</c:v>
                </c:pt>
                <c:pt idx="1898">
                  <c:v>728.76499999999999</c:v>
                </c:pt>
                <c:pt idx="1899">
                  <c:v>727.23099999999999</c:v>
                </c:pt>
                <c:pt idx="1900">
                  <c:v>725.697</c:v>
                </c:pt>
                <c:pt idx="1901">
                  <c:v>724.16300000000001</c:v>
                </c:pt>
                <c:pt idx="1902">
                  <c:v>722.62800000000004</c:v>
                </c:pt>
                <c:pt idx="1903">
                  <c:v>721.09299999999996</c:v>
                </c:pt>
                <c:pt idx="1904">
                  <c:v>719.55799999999999</c:v>
                </c:pt>
                <c:pt idx="1905">
                  <c:v>718.02200000000005</c:v>
                </c:pt>
                <c:pt idx="1906">
                  <c:v>716.48599999999999</c:v>
                </c:pt>
                <c:pt idx="1907">
                  <c:v>714.95</c:v>
                </c:pt>
                <c:pt idx="1908">
                  <c:v>713.41300000000001</c:v>
                </c:pt>
                <c:pt idx="1909">
                  <c:v>711.87699999999995</c:v>
                </c:pt>
                <c:pt idx="1910">
                  <c:v>710.34</c:v>
                </c:pt>
                <c:pt idx="1911">
                  <c:v>708.80200000000002</c:v>
                </c:pt>
                <c:pt idx="1912">
                  <c:v>707.26499999999999</c:v>
                </c:pt>
                <c:pt idx="1913">
                  <c:v>705.72699999999998</c:v>
                </c:pt>
                <c:pt idx="1914">
                  <c:v>704.18899999999996</c:v>
                </c:pt>
                <c:pt idx="1915">
                  <c:v>702.65</c:v>
                </c:pt>
                <c:pt idx="1916">
                  <c:v>701.11199999999997</c:v>
                </c:pt>
                <c:pt idx="1917">
                  <c:v>699.57299999999998</c:v>
                </c:pt>
                <c:pt idx="1918">
                  <c:v>698.03300000000002</c:v>
                </c:pt>
                <c:pt idx="1919">
                  <c:v>696.49400000000003</c:v>
                </c:pt>
                <c:pt idx="1920">
                  <c:v>694.95399999999995</c:v>
                </c:pt>
                <c:pt idx="1921">
                  <c:v>693.41399999999999</c:v>
                </c:pt>
                <c:pt idx="1922">
                  <c:v>691.87300000000005</c:v>
                </c:pt>
                <c:pt idx="1923">
                  <c:v>690.33199999999999</c:v>
                </c:pt>
                <c:pt idx="1924">
                  <c:v>688.79100000000005</c:v>
                </c:pt>
                <c:pt idx="1925">
                  <c:v>687.25</c:v>
                </c:pt>
                <c:pt idx="1926">
                  <c:v>685.70899999999995</c:v>
                </c:pt>
                <c:pt idx="1927">
                  <c:v>684.16700000000003</c:v>
                </c:pt>
                <c:pt idx="1928">
                  <c:v>682.625</c:v>
                </c:pt>
                <c:pt idx="1929">
                  <c:v>681.08199999999999</c:v>
                </c:pt>
                <c:pt idx="1930">
                  <c:v>679.53899999999999</c:v>
                </c:pt>
                <c:pt idx="1931">
                  <c:v>677.99599999999998</c:v>
                </c:pt>
                <c:pt idx="1932">
                  <c:v>676.45299999999997</c:v>
                </c:pt>
                <c:pt idx="1933">
                  <c:v>674.90899999999999</c:v>
                </c:pt>
                <c:pt idx="1934">
                  <c:v>673.36599999999999</c:v>
                </c:pt>
                <c:pt idx="1935">
                  <c:v>671.82100000000003</c:v>
                </c:pt>
                <c:pt idx="1936">
                  <c:v>670.27700000000004</c:v>
                </c:pt>
                <c:pt idx="1937">
                  <c:v>668.73199999999997</c:v>
                </c:pt>
                <c:pt idx="1938">
                  <c:v>667.18700000000001</c:v>
                </c:pt>
                <c:pt idx="1939">
                  <c:v>665.64200000000005</c:v>
                </c:pt>
                <c:pt idx="1940">
                  <c:v>664.096</c:v>
                </c:pt>
                <c:pt idx="1941">
                  <c:v>662.55100000000004</c:v>
                </c:pt>
                <c:pt idx="1942">
                  <c:v>661.00400000000002</c:v>
                </c:pt>
                <c:pt idx="1943">
                  <c:v>659.45799999999997</c:v>
                </c:pt>
                <c:pt idx="1944">
                  <c:v>657.91099999999994</c:v>
                </c:pt>
                <c:pt idx="1945">
                  <c:v>656.36400000000003</c:v>
                </c:pt>
                <c:pt idx="1946">
                  <c:v>654.81700000000001</c:v>
                </c:pt>
                <c:pt idx="1947">
                  <c:v>653.26900000000001</c:v>
                </c:pt>
                <c:pt idx="1948">
                  <c:v>651.72199999999998</c:v>
                </c:pt>
                <c:pt idx="1949">
                  <c:v>650.173</c:v>
                </c:pt>
                <c:pt idx="1950">
                  <c:v>648.625</c:v>
                </c:pt>
                <c:pt idx="1951">
                  <c:v>647.07600000000002</c:v>
                </c:pt>
                <c:pt idx="1952">
                  <c:v>645.52700000000004</c:v>
                </c:pt>
                <c:pt idx="1953">
                  <c:v>643.97799999999995</c:v>
                </c:pt>
                <c:pt idx="1954">
                  <c:v>642.428</c:v>
                </c:pt>
                <c:pt idx="1955">
                  <c:v>640.87800000000004</c:v>
                </c:pt>
                <c:pt idx="1956">
                  <c:v>639.32799999999997</c:v>
                </c:pt>
                <c:pt idx="1957">
                  <c:v>637.77800000000002</c:v>
                </c:pt>
                <c:pt idx="1958">
                  <c:v>636.22699999999998</c:v>
                </c:pt>
                <c:pt idx="1959">
                  <c:v>634.67600000000004</c:v>
                </c:pt>
                <c:pt idx="1960">
                  <c:v>633.125</c:v>
                </c:pt>
                <c:pt idx="1961">
                  <c:v>631.57299999999998</c:v>
                </c:pt>
                <c:pt idx="1962">
                  <c:v>630.02099999999996</c:v>
                </c:pt>
                <c:pt idx="1963">
                  <c:v>628.46900000000005</c:v>
                </c:pt>
                <c:pt idx="1964">
                  <c:v>626.91700000000003</c:v>
                </c:pt>
                <c:pt idx="1965">
                  <c:v>625.36400000000003</c:v>
                </c:pt>
                <c:pt idx="1966">
                  <c:v>623.81100000000004</c:v>
                </c:pt>
                <c:pt idx="1967">
                  <c:v>622.25699999999995</c:v>
                </c:pt>
                <c:pt idx="1968">
                  <c:v>620.70399999999995</c:v>
                </c:pt>
                <c:pt idx="1969">
                  <c:v>619.15</c:v>
                </c:pt>
                <c:pt idx="1970">
                  <c:v>617.596</c:v>
                </c:pt>
                <c:pt idx="1971">
                  <c:v>616.04100000000005</c:v>
                </c:pt>
                <c:pt idx="1972">
                  <c:v>614.48599999999999</c:v>
                </c:pt>
                <c:pt idx="1973">
                  <c:v>612.93100000000004</c:v>
                </c:pt>
                <c:pt idx="1974">
                  <c:v>611.37599999999998</c:v>
                </c:pt>
                <c:pt idx="1975">
                  <c:v>609.82000000000005</c:v>
                </c:pt>
                <c:pt idx="1976">
                  <c:v>608.26400000000001</c:v>
                </c:pt>
                <c:pt idx="1977">
                  <c:v>606.70799999999997</c:v>
                </c:pt>
                <c:pt idx="1978">
                  <c:v>605.15200000000004</c:v>
                </c:pt>
                <c:pt idx="1979">
                  <c:v>603.59500000000003</c:v>
                </c:pt>
                <c:pt idx="1980">
                  <c:v>602.03800000000001</c:v>
                </c:pt>
                <c:pt idx="1981">
                  <c:v>600.48</c:v>
                </c:pt>
                <c:pt idx="1982">
                  <c:v>598.923</c:v>
                </c:pt>
                <c:pt idx="1983">
                  <c:v>597.36500000000001</c:v>
                </c:pt>
                <c:pt idx="1984">
                  <c:v>595.80700000000002</c:v>
                </c:pt>
                <c:pt idx="1985">
                  <c:v>594.24800000000005</c:v>
                </c:pt>
                <c:pt idx="1986">
                  <c:v>592.68899999999996</c:v>
                </c:pt>
                <c:pt idx="1987">
                  <c:v>591.13</c:v>
                </c:pt>
                <c:pt idx="1988">
                  <c:v>589.57100000000003</c:v>
                </c:pt>
                <c:pt idx="1989">
                  <c:v>588.01099999999997</c:v>
                </c:pt>
                <c:pt idx="1990">
                  <c:v>586.45100000000002</c:v>
                </c:pt>
                <c:pt idx="1991">
                  <c:v>584.89099999999996</c:v>
                </c:pt>
                <c:pt idx="1992">
                  <c:v>583.33000000000004</c:v>
                </c:pt>
                <c:pt idx="1993">
                  <c:v>581.76900000000001</c:v>
                </c:pt>
                <c:pt idx="1994">
                  <c:v>580.20799999999997</c:v>
                </c:pt>
                <c:pt idx="1995">
                  <c:v>578.64700000000005</c:v>
                </c:pt>
                <c:pt idx="1996">
                  <c:v>577.08500000000004</c:v>
                </c:pt>
                <c:pt idx="1997">
                  <c:v>575.52300000000002</c:v>
                </c:pt>
                <c:pt idx="1998">
                  <c:v>573.96100000000001</c:v>
                </c:pt>
                <c:pt idx="1999">
                  <c:v>572.39800000000002</c:v>
                </c:pt>
                <c:pt idx="2000">
                  <c:v>570.83500000000004</c:v>
                </c:pt>
                <c:pt idx="2001">
                  <c:v>569.27200000000005</c:v>
                </c:pt>
                <c:pt idx="2002">
                  <c:v>567.70899999999995</c:v>
                </c:pt>
                <c:pt idx="2003">
                  <c:v>566.14499999999998</c:v>
                </c:pt>
                <c:pt idx="2004">
                  <c:v>564.58100000000002</c:v>
                </c:pt>
                <c:pt idx="2005">
                  <c:v>563.01700000000005</c:v>
                </c:pt>
                <c:pt idx="2006">
                  <c:v>561.452</c:v>
                </c:pt>
                <c:pt idx="2007">
                  <c:v>559.88699999999994</c:v>
                </c:pt>
                <c:pt idx="2008">
                  <c:v>558.322</c:v>
                </c:pt>
                <c:pt idx="2009">
                  <c:v>556.75599999999997</c:v>
                </c:pt>
                <c:pt idx="2010">
                  <c:v>555.19100000000003</c:v>
                </c:pt>
                <c:pt idx="2011">
                  <c:v>553.62400000000002</c:v>
                </c:pt>
                <c:pt idx="2012">
                  <c:v>552.05799999999999</c:v>
                </c:pt>
                <c:pt idx="2013">
                  <c:v>550.49099999999999</c:v>
                </c:pt>
                <c:pt idx="2014">
                  <c:v>548.92399999999998</c:v>
                </c:pt>
                <c:pt idx="2015">
                  <c:v>547.35699999999997</c:v>
                </c:pt>
                <c:pt idx="2016">
                  <c:v>545.79</c:v>
                </c:pt>
                <c:pt idx="2017">
                  <c:v>544.22199999999998</c:v>
                </c:pt>
                <c:pt idx="2018">
                  <c:v>542.654</c:v>
                </c:pt>
                <c:pt idx="2019">
                  <c:v>541.08500000000004</c:v>
                </c:pt>
                <c:pt idx="2020">
                  <c:v>539.51700000000005</c:v>
                </c:pt>
                <c:pt idx="2021">
                  <c:v>537.94799999999998</c:v>
                </c:pt>
                <c:pt idx="2022">
                  <c:v>536.37800000000004</c:v>
                </c:pt>
                <c:pt idx="2023">
                  <c:v>534.80899999999997</c:v>
                </c:pt>
                <c:pt idx="2024">
                  <c:v>533.23900000000003</c:v>
                </c:pt>
                <c:pt idx="2025">
                  <c:v>531.66899999999998</c:v>
                </c:pt>
                <c:pt idx="2026">
                  <c:v>530.09799999999996</c:v>
                </c:pt>
                <c:pt idx="2027">
                  <c:v>528.52700000000004</c:v>
                </c:pt>
                <c:pt idx="2028">
                  <c:v>526.95600000000002</c:v>
                </c:pt>
                <c:pt idx="2029">
                  <c:v>525.38499999999999</c:v>
                </c:pt>
                <c:pt idx="2030">
                  <c:v>523.81299999999999</c:v>
                </c:pt>
                <c:pt idx="2031">
                  <c:v>522.24199999999996</c:v>
                </c:pt>
                <c:pt idx="2032">
                  <c:v>520.66899999999998</c:v>
                </c:pt>
                <c:pt idx="2033">
                  <c:v>519.09699999999998</c:v>
                </c:pt>
                <c:pt idx="2034">
                  <c:v>517.524</c:v>
                </c:pt>
                <c:pt idx="2035">
                  <c:v>515.95100000000002</c:v>
                </c:pt>
                <c:pt idx="2036">
                  <c:v>514.37699999999995</c:v>
                </c:pt>
                <c:pt idx="2037">
                  <c:v>512.80399999999997</c:v>
                </c:pt>
                <c:pt idx="2038">
                  <c:v>511.23</c:v>
                </c:pt>
                <c:pt idx="2039">
                  <c:v>509.65600000000001</c:v>
                </c:pt>
                <c:pt idx="2040">
                  <c:v>508.08100000000002</c:v>
                </c:pt>
                <c:pt idx="2041">
                  <c:v>506.50599999999997</c:v>
                </c:pt>
                <c:pt idx="2042">
                  <c:v>504.93099999999998</c:v>
                </c:pt>
                <c:pt idx="2043">
                  <c:v>503.35599999999999</c:v>
                </c:pt>
                <c:pt idx="2044">
                  <c:v>501.78</c:v>
                </c:pt>
                <c:pt idx="2045">
                  <c:v>500.20400000000001</c:v>
                </c:pt>
                <c:pt idx="2046">
                  <c:v>498.62700000000001</c:v>
                </c:pt>
                <c:pt idx="2047">
                  <c:v>497.05099999999999</c:v>
                </c:pt>
                <c:pt idx="2048">
                  <c:v>495.47399999999999</c:v>
                </c:pt>
                <c:pt idx="2049">
                  <c:v>493.89699999999999</c:v>
                </c:pt>
                <c:pt idx="2050">
                  <c:v>492.31900000000002</c:v>
                </c:pt>
                <c:pt idx="2051">
                  <c:v>490.74099999999999</c:v>
                </c:pt>
                <c:pt idx="2052">
                  <c:v>489.16300000000001</c:v>
                </c:pt>
                <c:pt idx="2053">
                  <c:v>487.58499999999998</c:v>
                </c:pt>
                <c:pt idx="2054">
                  <c:v>486.00599999999997</c:v>
                </c:pt>
                <c:pt idx="2055">
                  <c:v>484.42700000000002</c:v>
                </c:pt>
                <c:pt idx="2056">
                  <c:v>482.84800000000001</c:v>
                </c:pt>
                <c:pt idx="2057">
                  <c:v>481.26799999999997</c:v>
                </c:pt>
                <c:pt idx="2058">
                  <c:v>479.68799999999999</c:v>
                </c:pt>
                <c:pt idx="2059">
                  <c:v>478.108</c:v>
                </c:pt>
                <c:pt idx="2060">
                  <c:v>476.52800000000002</c:v>
                </c:pt>
                <c:pt idx="2061">
                  <c:v>474.947</c:v>
                </c:pt>
                <c:pt idx="2062">
                  <c:v>473.36599999999999</c:v>
                </c:pt>
                <c:pt idx="2063">
                  <c:v>471.78500000000003</c:v>
                </c:pt>
                <c:pt idx="2064">
                  <c:v>470.20299999999997</c:v>
                </c:pt>
                <c:pt idx="2065">
                  <c:v>468.62099999999998</c:v>
                </c:pt>
                <c:pt idx="2066">
                  <c:v>467.03899999999999</c:v>
                </c:pt>
                <c:pt idx="2067">
                  <c:v>465.45600000000002</c:v>
                </c:pt>
                <c:pt idx="2068">
                  <c:v>463.87400000000002</c:v>
                </c:pt>
                <c:pt idx="2069">
                  <c:v>462.29</c:v>
                </c:pt>
                <c:pt idx="2070">
                  <c:v>460.70699999999999</c:v>
                </c:pt>
                <c:pt idx="2071">
                  <c:v>459.12299999999999</c:v>
                </c:pt>
                <c:pt idx="2072">
                  <c:v>457.53899999999999</c:v>
                </c:pt>
                <c:pt idx="2073">
                  <c:v>455.95499999999998</c:v>
                </c:pt>
                <c:pt idx="2074">
                  <c:v>454.37</c:v>
                </c:pt>
                <c:pt idx="2075">
                  <c:v>452.786</c:v>
                </c:pt>
                <c:pt idx="2076">
                  <c:v>451.2</c:v>
                </c:pt>
                <c:pt idx="2077">
                  <c:v>449.61500000000001</c:v>
                </c:pt>
                <c:pt idx="2078">
                  <c:v>448.029</c:v>
                </c:pt>
                <c:pt idx="2079">
                  <c:v>446.44299999999998</c:v>
                </c:pt>
                <c:pt idx="2080">
                  <c:v>444.85700000000003</c:v>
                </c:pt>
                <c:pt idx="2081">
                  <c:v>443.27</c:v>
                </c:pt>
                <c:pt idx="2082">
                  <c:v>441.68299999999999</c:v>
                </c:pt>
                <c:pt idx="2083">
                  <c:v>440.096</c:v>
                </c:pt>
                <c:pt idx="2084">
                  <c:v>438.50799999999998</c:v>
                </c:pt>
                <c:pt idx="2085">
                  <c:v>436.92</c:v>
                </c:pt>
                <c:pt idx="2086">
                  <c:v>435.33199999999999</c:v>
                </c:pt>
                <c:pt idx="2087">
                  <c:v>433.74400000000003</c:v>
                </c:pt>
                <c:pt idx="2088">
                  <c:v>432.15499999999997</c:v>
                </c:pt>
                <c:pt idx="2089">
                  <c:v>430.56599999999997</c:v>
                </c:pt>
                <c:pt idx="2090">
                  <c:v>428.97699999999998</c:v>
                </c:pt>
                <c:pt idx="2091">
                  <c:v>427.387</c:v>
                </c:pt>
                <c:pt idx="2092">
                  <c:v>425.79700000000003</c:v>
                </c:pt>
                <c:pt idx="2093">
                  <c:v>424.20699999999999</c:v>
                </c:pt>
                <c:pt idx="2094">
                  <c:v>422.61599999999999</c:v>
                </c:pt>
                <c:pt idx="2095">
                  <c:v>421.02499999999998</c:v>
                </c:pt>
                <c:pt idx="2096">
                  <c:v>419.43400000000003</c:v>
                </c:pt>
                <c:pt idx="2097">
                  <c:v>417.84300000000002</c:v>
                </c:pt>
                <c:pt idx="2098">
                  <c:v>416.25099999999998</c:v>
                </c:pt>
                <c:pt idx="2099">
                  <c:v>414.65899999999999</c:v>
                </c:pt>
                <c:pt idx="2100">
                  <c:v>413.06700000000001</c:v>
                </c:pt>
                <c:pt idx="2101">
                  <c:v>411.47399999999999</c:v>
                </c:pt>
                <c:pt idx="2102">
                  <c:v>409.88099999999997</c:v>
                </c:pt>
                <c:pt idx="2103">
                  <c:v>408.28800000000001</c:v>
                </c:pt>
                <c:pt idx="2104">
                  <c:v>406.69400000000002</c:v>
                </c:pt>
                <c:pt idx="2105">
                  <c:v>405.101</c:v>
                </c:pt>
                <c:pt idx="2106">
                  <c:v>403.50599999999997</c:v>
                </c:pt>
                <c:pt idx="2107">
                  <c:v>401.91199999999998</c:v>
                </c:pt>
                <c:pt idx="2108">
                  <c:v>400.31700000000001</c:v>
                </c:pt>
                <c:pt idx="2109">
                  <c:v>398.72199999999998</c:v>
                </c:pt>
                <c:pt idx="2110">
                  <c:v>397.12700000000001</c:v>
                </c:pt>
                <c:pt idx="2111">
                  <c:v>395.53100000000001</c:v>
                </c:pt>
                <c:pt idx="2112">
                  <c:v>393.935</c:v>
                </c:pt>
                <c:pt idx="2113">
                  <c:v>392.339</c:v>
                </c:pt>
                <c:pt idx="2114">
                  <c:v>390.74299999999999</c:v>
                </c:pt>
                <c:pt idx="2115">
                  <c:v>389.14600000000002</c:v>
                </c:pt>
                <c:pt idx="2116">
                  <c:v>387.54899999999998</c:v>
                </c:pt>
                <c:pt idx="2117">
                  <c:v>385.95100000000002</c:v>
                </c:pt>
                <c:pt idx="2118">
                  <c:v>384.35399999999998</c:v>
                </c:pt>
                <c:pt idx="2119">
                  <c:v>382.75599999999997</c:v>
                </c:pt>
                <c:pt idx="2120">
                  <c:v>381.15699999999998</c:v>
                </c:pt>
                <c:pt idx="2121">
                  <c:v>379.55900000000003</c:v>
                </c:pt>
                <c:pt idx="2122">
                  <c:v>377.96</c:v>
                </c:pt>
                <c:pt idx="2123">
                  <c:v>376.36099999999999</c:v>
                </c:pt>
                <c:pt idx="2124">
                  <c:v>374.76100000000002</c:v>
                </c:pt>
                <c:pt idx="2125">
                  <c:v>373.161</c:v>
                </c:pt>
                <c:pt idx="2126">
                  <c:v>371.56099999999998</c:v>
                </c:pt>
                <c:pt idx="2127">
                  <c:v>369.96100000000001</c:v>
                </c:pt>
                <c:pt idx="2128">
                  <c:v>368.36</c:v>
                </c:pt>
                <c:pt idx="2129">
                  <c:v>366.75900000000001</c:v>
                </c:pt>
                <c:pt idx="2130">
                  <c:v>365.15800000000002</c:v>
                </c:pt>
                <c:pt idx="2131">
                  <c:v>363.55599999999998</c:v>
                </c:pt>
                <c:pt idx="2132">
                  <c:v>361.95400000000001</c:v>
                </c:pt>
                <c:pt idx="2133">
                  <c:v>360.35199999999998</c:v>
                </c:pt>
                <c:pt idx="2134">
                  <c:v>358.74900000000002</c:v>
                </c:pt>
                <c:pt idx="2135">
                  <c:v>357.14699999999999</c:v>
                </c:pt>
                <c:pt idx="2136">
                  <c:v>355.54300000000001</c:v>
                </c:pt>
                <c:pt idx="2137">
                  <c:v>353.94</c:v>
                </c:pt>
                <c:pt idx="2138">
                  <c:v>352.33600000000001</c:v>
                </c:pt>
                <c:pt idx="2139">
                  <c:v>350.73200000000003</c:v>
                </c:pt>
                <c:pt idx="2140">
                  <c:v>349.12799999999999</c:v>
                </c:pt>
                <c:pt idx="2141">
                  <c:v>347.52300000000002</c:v>
                </c:pt>
                <c:pt idx="2142">
                  <c:v>345.91800000000001</c:v>
                </c:pt>
                <c:pt idx="2143">
                  <c:v>344.31299999999999</c:v>
                </c:pt>
                <c:pt idx="2144">
                  <c:v>342.70800000000003</c:v>
                </c:pt>
                <c:pt idx="2145">
                  <c:v>341.10199999999998</c:v>
                </c:pt>
                <c:pt idx="2146">
                  <c:v>339.49599999999998</c:v>
                </c:pt>
                <c:pt idx="2147">
                  <c:v>337.88900000000001</c:v>
                </c:pt>
                <c:pt idx="2148">
                  <c:v>336.28199999999998</c:v>
                </c:pt>
                <c:pt idx="2149">
                  <c:v>334.67500000000001</c:v>
                </c:pt>
                <c:pt idx="2150">
                  <c:v>333.06799999999998</c:v>
                </c:pt>
                <c:pt idx="2151">
                  <c:v>331.46</c:v>
                </c:pt>
                <c:pt idx="2152">
                  <c:v>329.85300000000001</c:v>
                </c:pt>
                <c:pt idx="2153">
                  <c:v>328.24400000000003</c:v>
                </c:pt>
                <c:pt idx="2154">
                  <c:v>326.63600000000002</c:v>
                </c:pt>
                <c:pt idx="2155">
                  <c:v>325.02699999999999</c:v>
                </c:pt>
                <c:pt idx="2156">
                  <c:v>323.41800000000001</c:v>
                </c:pt>
                <c:pt idx="2157">
                  <c:v>321.80799999999999</c:v>
                </c:pt>
                <c:pt idx="2158">
                  <c:v>320.19799999999998</c:v>
                </c:pt>
                <c:pt idx="2159">
                  <c:v>318.58800000000002</c:v>
                </c:pt>
                <c:pt idx="2160">
                  <c:v>316.97800000000001</c:v>
                </c:pt>
                <c:pt idx="2161">
                  <c:v>315.36700000000002</c:v>
                </c:pt>
                <c:pt idx="2162">
                  <c:v>313.75599999999997</c:v>
                </c:pt>
                <c:pt idx="2163">
                  <c:v>312.14499999999998</c:v>
                </c:pt>
                <c:pt idx="2164">
                  <c:v>310.53300000000002</c:v>
                </c:pt>
                <c:pt idx="2165">
                  <c:v>308.92200000000003</c:v>
                </c:pt>
                <c:pt idx="2166">
                  <c:v>307.30900000000003</c:v>
                </c:pt>
                <c:pt idx="2167">
                  <c:v>305.697</c:v>
                </c:pt>
                <c:pt idx="2168">
                  <c:v>304.084</c:v>
                </c:pt>
                <c:pt idx="2169">
                  <c:v>302.471</c:v>
                </c:pt>
                <c:pt idx="2170">
                  <c:v>300.858</c:v>
                </c:pt>
                <c:pt idx="2171">
                  <c:v>299.24400000000003</c:v>
                </c:pt>
                <c:pt idx="2172">
                  <c:v>297.63</c:v>
                </c:pt>
                <c:pt idx="2173">
                  <c:v>296.01600000000002</c:v>
                </c:pt>
                <c:pt idx="2174">
                  <c:v>294.40100000000001</c:v>
                </c:pt>
                <c:pt idx="2175">
                  <c:v>292.786</c:v>
                </c:pt>
                <c:pt idx="2176">
                  <c:v>291.17099999999999</c:v>
                </c:pt>
                <c:pt idx="2177">
                  <c:v>289.55500000000001</c:v>
                </c:pt>
                <c:pt idx="2178">
                  <c:v>287.93900000000002</c:v>
                </c:pt>
                <c:pt idx="2179">
                  <c:v>286.32299999999998</c:v>
                </c:pt>
                <c:pt idx="2180">
                  <c:v>284.70699999999999</c:v>
                </c:pt>
                <c:pt idx="2181">
                  <c:v>283.08999999999997</c:v>
                </c:pt>
                <c:pt idx="2182">
                  <c:v>281.47300000000001</c:v>
                </c:pt>
                <c:pt idx="2183">
                  <c:v>279.85599999999999</c:v>
                </c:pt>
                <c:pt idx="2184">
                  <c:v>278.238</c:v>
                </c:pt>
                <c:pt idx="2185">
                  <c:v>276.62</c:v>
                </c:pt>
                <c:pt idx="2186">
                  <c:v>275.00200000000001</c:v>
                </c:pt>
                <c:pt idx="2187">
                  <c:v>273.38299999999998</c:v>
                </c:pt>
                <c:pt idx="2188">
                  <c:v>271.76400000000001</c:v>
                </c:pt>
                <c:pt idx="2189">
                  <c:v>270.14499999999998</c:v>
                </c:pt>
                <c:pt idx="2190">
                  <c:v>268.52499999999998</c:v>
                </c:pt>
                <c:pt idx="2191">
                  <c:v>266.90600000000001</c:v>
                </c:pt>
                <c:pt idx="2192">
                  <c:v>265.28500000000003</c:v>
                </c:pt>
                <c:pt idx="2193">
                  <c:v>263.66500000000002</c:v>
                </c:pt>
                <c:pt idx="2194">
                  <c:v>262.04399999999998</c:v>
                </c:pt>
                <c:pt idx="2195">
                  <c:v>260.423</c:v>
                </c:pt>
                <c:pt idx="2196">
                  <c:v>258.80200000000002</c:v>
                </c:pt>
                <c:pt idx="2197">
                  <c:v>257.18</c:v>
                </c:pt>
                <c:pt idx="2198">
                  <c:v>255.55799999999999</c:v>
                </c:pt>
                <c:pt idx="2199">
                  <c:v>253.93600000000001</c:v>
                </c:pt>
                <c:pt idx="2200">
                  <c:v>252.31399999999999</c:v>
                </c:pt>
                <c:pt idx="2201">
                  <c:v>250.691</c:v>
                </c:pt>
                <c:pt idx="2202">
                  <c:v>249.06700000000001</c:v>
                </c:pt>
                <c:pt idx="2203">
                  <c:v>247.44399999999999</c:v>
                </c:pt>
                <c:pt idx="2204">
                  <c:v>245.82</c:v>
                </c:pt>
                <c:pt idx="2205">
                  <c:v>244.196</c:v>
                </c:pt>
                <c:pt idx="2206">
                  <c:v>242.572</c:v>
                </c:pt>
                <c:pt idx="2207">
                  <c:v>240.947</c:v>
                </c:pt>
                <c:pt idx="2208">
                  <c:v>239.322</c:v>
                </c:pt>
                <c:pt idx="2209">
                  <c:v>237.697</c:v>
                </c:pt>
                <c:pt idx="2210">
                  <c:v>236.071</c:v>
                </c:pt>
                <c:pt idx="2211">
                  <c:v>234.44499999999999</c:v>
                </c:pt>
                <c:pt idx="2212">
                  <c:v>232.81899999999999</c:v>
                </c:pt>
                <c:pt idx="2213">
                  <c:v>231.19200000000001</c:v>
                </c:pt>
                <c:pt idx="2214">
                  <c:v>229.565</c:v>
                </c:pt>
                <c:pt idx="2215">
                  <c:v>227.93799999999999</c:v>
                </c:pt>
                <c:pt idx="2216">
                  <c:v>226.31100000000001</c:v>
                </c:pt>
                <c:pt idx="2217">
                  <c:v>224.68299999999999</c:v>
                </c:pt>
                <c:pt idx="2218">
                  <c:v>223.05500000000001</c:v>
                </c:pt>
                <c:pt idx="2219">
                  <c:v>221.42599999999999</c:v>
                </c:pt>
                <c:pt idx="2220">
                  <c:v>219.798</c:v>
                </c:pt>
                <c:pt idx="2221">
                  <c:v>218.16900000000001</c:v>
                </c:pt>
                <c:pt idx="2222">
                  <c:v>216.53899999999999</c:v>
                </c:pt>
                <c:pt idx="2223">
                  <c:v>214.91</c:v>
                </c:pt>
                <c:pt idx="2224">
                  <c:v>213.28</c:v>
                </c:pt>
                <c:pt idx="2225">
                  <c:v>211.65</c:v>
                </c:pt>
                <c:pt idx="2226">
                  <c:v>210.01900000000001</c:v>
                </c:pt>
                <c:pt idx="2227">
                  <c:v>208.38800000000001</c:v>
                </c:pt>
                <c:pt idx="2228">
                  <c:v>206.75700000000001</c:v>
                </c:pt>
                <c:pt idx="2229">
                  <c:v>205.125</c:v>
                </c:pt>
                <c:pt idx="2230">
                  <c:v>203.494</c:v>
                </c:pt>
                <c:pt idx="2231">
                  <c:v>201.86199999999999</c:v>
                </c:pt>
                <c:pt idx="2232">
                  <c:v>200.22900000000001</c:v>
                </c:pt>
                <c:pt idx="2233">
                  <c:v>198.596</c:v>
                </c:pt>
                <c:pt idx="2234">
                  <c:v>196.96299999999999</c:v>
                </c:pt>
                <c:pt idx="2235">
                  <c:v>195.33</c:v>
                </c:pt>
                <c:pt idx="2236">
                  <c:v>193.696</c:v>
                </c:pt>
                <c:pt idx="2237">
                  <c:v>192.06200000000001</c:v>
                </c:pt>
                <c:pt idx="2238">
                  <c:v>190.428</c:v>
                </c:pt>
                <c:pt idx="2239">
                  <c:v>188.79400000000001</c:v>
                </c:pt>
                <c:pt idx="2240">
                  <c:v>187.15899999999999</c:v>
                </c:pt>
                <c:pt idx="2241">
                  <c:v>185.524</c:v>
                </c:pt>
                <c:pt idx="2242">
                  <c:v>183.88800000000001</c:v>
                </c:pt>
                <c:pt idx="2243">
                  <c:v>182.25200000000001</c:v>
                </c:pt>
                <c:pt idx="2244">
                  <c:v>180.61600000000001</c:v>
                </c:pt>
                <c:pt idx="2245">
                  <c:v>178.98</c:v>
                </c:pt>
                <c:pt idx="2246">
                  <c:v>177.34299999999999</c:v>
                </c:pt>
                <c:pt idx="2247">
                  <c:v>175.70599999999999</c:v>
                </c:pt>
                <c:pt idx="2248">
                  <c:v>174.06800000000001</c:v>
                </c:pt>
                <c:pt idx="2249">
                  <c:v>172.43100000000001</c:v>
                </c:pt>
                <c:pt idx="2250">
                  <c:v>170.79300000000001</c:v>
                </c:pt>
                <c:pt idx="2251">
                  <c:v>169.155</c:v>
                </c:pt>
                <c:pt idx="2252">
                  <c:v>167.51599999999999</c:v>
                </c:pt>
                <c:pt idx="2253">
                  <c:v>165.87700000000001</c:v>
                </c:pt>
                <c:pt idx="2254">
                  <c:v>164.238</c:v>
                </c:pt>
                <c:pt idx="2255">
                  <c:v>162.59800000000001</c:v>
                </c:pt>
                <c:pt idx="2256">
                  <c:v>160.958</c:v>
                </c:pt>
                <c:pt idx="2257">
                  <c:v>159.31800000000001</c:v>
                </c:pt>
                <c:pt idx="2258">
                  <c:v>157.678</c:v>
                </c:pt>
                <c:pt idx="2259">
                  <c:v>156.03700000000001</c:v>
                </c:pt>
                <c:pt idx="2260">
                  <c:v>154.39599999999999</c:v>
                </c:pt>
                <c:pt idx="2261">
                  <c:v>152.75399999999999</c:v>
                </c:pt>
                <c:pt idx="2262">
                  <c:v>151.113</c:v>
                </c:pt>
                <c:pt idx="2263">
                  <c:v>149.471</c:v>
                </c:pt>
                <c:pt idx="2264">
                  <c:v>147.828</c:v>
                </c:pt>
                <c:pt idx="2265">
                  <c:v>146.18600000000001</c:v>
                </c:pt>
                <c:pt idx="2266">
                  <c:v>144.54300000000001</c:v>
                </c:pt>
                <c:pt idx="2267">
                  <c:v>142.899</c:v>
                </c:pt>
                <c:pt idx="2268">
                  <c:v>141.256</c:v>
                </c:pt>
                <c:pt idx="2269">
                  <c:v>139.61199999999999</c:v>
                </c:pt>
                <c:pt idx="2270">
                  <c:v>137.96799999999999</c:v>
                </c:pt>
                <c:pt idx="2271">
                  <c:v>136.32300000000001</c:v>
                </c:pt>
                <c:pt idx="2272">
                  <c:v>134.678</c:v>
                </c:pt>
                <c:pt idx="2273">
                  <c:v>133.03299999999999</c:v>
                </c:pt>
                <c:pt idx="2274">
                  <c:v>131.38800000000001</c:v>
                </c:pt>
                <c:pt idx="2275">
                  <c:v>129.74199999999999</c:v>
                </c:pt>
                <c:pt idx="2276">
                  <c:v>128.096</c:v>
                </c:pt>
                <c:pt idx="2277">
                  <c:v>126.449</c:v>
                </c:pt>
                <c:pt idx="2278">
                  <c:v>124.803</c:v>
                </c:pt>
                <c:pt idx="2279">
                  <c:v>123.15600000000001</c:v>
                </c:pt>
                <c:pt idx="2280">
                  <c:v>121.508</c:v>
                </c:pt>
                <c:pt idx="2281">
                  <c:v>119.861</c:v>
                </c:pt>
                <c:pt idx="2282">
                  <c:v>118.21299999999999</c:v>
                </c:pt>
                <c:pt idx="2283">
                  <c:v>116.56399999999999</c:v>
                </c:pt>
                <c:pt idx="2284">
                  <c:v>114.916</c:v>
                </c:pt>
                <c:pt idx="2285">
                  <c:v>113.267</c:v>
                </c:pt>
                <c:pt idx="2286">
                  <c:v>111.61799999999999</c:v>
                </c:pt>
                <c:pt idx="2287">
                  <c:v>109.968</c:v>
                </c:pt>
                <c:pt idx="2288">
                  <c:v>108.318</c:v>
                </c:pt>
                <c:pt idx="2289">
                  <c:v>106.66800000000001</c:v>
                </c:pt>
                <c:pt idx="2290">
                  <c:v>105.018</c:v>
                </c:pt>
                <c:pt idx="2291">
                  <c:v>103.367</c:v>
                </c:pt>
                <c:pt idx="2292">
                  <c:v>101.71599999999999</c:v>
                </c:pt>
              </c:numCache>
            </c:numRef>
          </c:xVal>
          <c:yVal>
            <c:numRef>
              <c:f>'D4 vs Si'!$H$2:$H$2297</c:f>
              <c:numCache>
                <c:formatCode>General</c:formatCode>
                <c:ptCount val="2296"/>
                <c:pt idx="0">
                  <c:v>95.0471</c:v>
                </c:pt>
                <c:pt idx="1">
                  <c:v>95.0471</c:v>
                </c:pt>
                <c:pt idx="2">
                  <c:v>85.980999999999995</c:v>
                </c:pt>
                <c:pt idx="3">
                  <c:v>83.704700000000003</c:v>
                </c:pt>
                <c:pt idx="4">
                  <c:v>124.40600000000001</c:v>
                </c:pt>
                <c:pt idx="5">
                  <c:v>104.03100000000001</c:v>
                </c:pt>
                <c:pt idx="6">
                  <c:v>108.53700000000001</c:v>
                </c:pt>
                <c:pt idx="7">
                  <c:v>94.954300000000003</c:v>
                </c:pt>
                <c:pt idx="8">
                  <c:v>97.199299999999994</c:v>
                </c:pt>
                <c:pt idx="9">
                  <c:v>126.565</c:v>
                </c:pt>
                <c:pt idx="10">
                  <c:v>110.726</c:v>
                </c:pt>
                <c:pt idx="11">
                  <c:v>90.373800000000003</c:v>
                </c:pt>
                <c:pt idx="12">
                  <c:v>99.394999999999996</c:v>
                </c:pt>
                <c:pt idx="13">
                  <c:v>94.861599999999996</c:v>
                </c:pt>
                <c:pt idx="14">
                  <c:v>106.137</c:v>
                </c:pt>
                <c:pt idx="15">
                  <c:v>103.86199999999999</c:v>
                </c:pt>
                <c:pt idx="16">
                  <c:v>101.58799999999999</c:v>
                </c:pt>
                <c:pt idx="17">
                  <c:v>94.799800000000005</c:v>
                </c:pt>
                <c:pt idx="18">
                  <c:v>90.270799999999994</c:v>
                </c:pt>
                <c:pt idx="19">
                  <c:v>108.307</c:v>
                </c:pt>
                <c:pt idx="20">
                  <c:v>90.241399999999999</c:v>
                </c:pt>
                <c:pt idx="21">
                  <c:v>103.761</c:v>
                </c:pt>
                <c:pt idx="22">
                  <c:v>94.7226</c:v>
                </c:pt>
                <c:pt idx="23">
                  <c:v>69.902900000000002</c:v>
                </c:pt>
                <c:pt idx="24">
                  <c:v>105.965</c:v>
                </c:pt>
                <c:pt idx="25">
                  <c:v>87.913700000000006</c:v>
                </c:pt>
                <c:pt idx="26">
                  <c:v>99.168599999999998</c:v>
                </c:pt>
                <c:pt idx="27">
                  <c:v>96.898899999999998</c:v>
                </c:pt>
                <c:pt idx="28">
                  <c:v>112.655</c:v>
                </c:pt>
                <c:pt idx="29">
                  <c:v>121.64700000000001</c:v>
                </c:pt>
                <c:pt idx="30">
                  <c:v>105.861</c:v>
                </c:pt>
                <c:pt idx="31">
                  <c:v>112.6</c:v>
                </c:pt>
                <c:pt idx="32">
                  <c:v>90.065100000000001</c:v>
                </c:pt>
                <c:pt idx="33">
                  <c:v>94.552999999999997</c:v>
                </c:pt>
                <c:pt idx="34">
                  <c:v>101.29</c:v>
                </c:pt>
                <c:pt idx="35">
                  <c:v>85.52</c:v>
                </c:pt>
                <c:pt idx="36">
                  <c:v>110.258</c:v>
                </c:pt>
                <c:pt idx="37">
                  <c:v>101.241</c:v>
                </c:pt>
                <c:pt idx="38">
                  <c:v>76.480500000000006</c:v>
                </c:pt>
                <c:pt idx="39">
                  <c:v>76.468000000000004</c:v>
                </c:pt>
                <c:pt idx="40">
                  <c:v>80.9529</c:v>
                </c:pt>
                <c:pt idx="41">
                  <c:v>103.423</c:v>
                </c:pt>
                <c:pt idx="42">
                  <c:v>105.654</c:v>
                </c:pt>
                <c:pt idx="43">
                  <c:v>98.894099999999995</c:v>
                </c:pt>
                <c:pt idx="44">
                  <c:v>96.630700000000004</c:v>
                </c:pt>
                <c:pt idx="45">
                  <c:v>85.380700000000004</c:v>
                </c:pt>
                <c:pt idx="46">
                  <c:v>94.352699999999999</c:v>
                </c:pt>
                <c:pt idx="47">
                  <c:v>116.79900000000001</c:v>
                </c:pt>
                <c:pt idx="48">
                  <c:v>101.059</c:v>
                </c:pt>
                <c:pt idx="49">
                  <c:v>80.834199999999996</c:v>
                </c:pt>
                <c:pt idx="50">
                  <c:v>87.556100000000001</c:v>
                </c:pt>
                <c:pt idx="51">
                  <c:v>98.765100000000004</c:v>
                </c:pt>
                <c:pt idx="52">
                  <c:v>98.748900000000006</c:v>
                </c:pt>
                <c:pt idx="53">
                  <c:v>89.757099999999994</c:v>
                </c:pt>
                <c:pt idx="54">
                  <c:v>83.011799999999994</c:v>
                </c:pt>
                <c:pt idx="55">
                  <c:v>94.214200000000005</c:v>
                </c:pt>
                <c:pt idx="56">
                  <c:v>105.413</c:v>
                </c:pt>
                <c:pt idx="57">
                  <c:v>105.396</c:v>
                </c:pt>
                <c:pt idx="58">
                  <c:v>89.683899999999994</c:v>
                </c:pt>
                <c:pt idx="59">
                  <c:v>96.394400000000005</c:v>
                </c:pt>
                <c:pt idx="60">
                  <c:v>82.930499999999995</c:v>
                </c:pt>
                <c:pt idx="61">
                  <c:v>98.603999999999999</c:v>
                </c:pt>
                <c:pt idx="62">
                  <c:v>89.625299999999996</c:v>
                </c:pt>
                <c:pt idx="63">
                  <c:v>109.773</c:v>
                </c:pt>
                <c:pt idx="64">
                  <c:v>103.035</c:v>
                </c:pt>
                <c:pt idx="65">
                  <c:v>96.3</c:v>
                </c:pt>
                <c:pt idx="66">
                  <c:v>109.71899999999999</c:v>
                </c:pt>
                <c:pt idx="67">
                  <c:v>94.029799999999994</c:v>
                </c:pt>
                <c:pt idx="68">
                  <c:v>96.252899999999997</c:v>
                </c:pt>
                <c:pt idx="69">
                  <c:v>93.999099999999999</c:v>
                </c:pt>
                <c:pt idx="70">
                  <c:v>91.745999999999995</c:v>
                </c:pt>
                <c:pt idx="71">
                  <c:v>120.816</c:v>
                </c:pt>
                <c:pt idx="72">
                  <c:v>111.849</c:v>
                </c:pt>
                <c:pt idx="73">
                  <c:v>71.5715</c:v>
                </c:pt>
                <c:pt idx="74">
                  <c:v>78.268600000000006</c:v>
                </c:pt>
                <c:pt idx="75">
                  <c:v>105.086</c:v>
                </c:pt>
                <c:pt idx="76">
                  <c:v>71.536500000000004</c:v>
                </c:pt>
                <c:pt idx="77">
                  <c:v>100.58199999999999</c:v>
                </c:pt>
                <c:pt idx="78">
                  <c:v>98.330500000000001</c:v>
                </c:pt>
                <c:pt idx="79">
                  <c:v>98.314400000000006</c:v>
                </c:pt>
                <c:pt idx="80">
                  <c:v>96.064300000000003</c:v>
                </c:pt>
                <c:pt idx="81">
                  <c:v>100.51600000000001</c:v>
                </c:pt>
                <c:pt idx="82">
                  <c:v>91.566199999999995</c:v>
                </c:pt>
                <c:pt idx="83">
                  <c:v>109.41500000000001</c:v>
                </c:pt>
                <c:pt idx="84">
                  <c:v>89.303700000000006</c:v>
                </c:pt>
                <c:pt idx="85">
                  <c:v>78.128</c:v>
                </c:pt>
                <c:pt idx="86">
                  <c:v>87.042599999999993</c:v>
                </c:pt>
                <c:pt idx="87">
                  <c:v>104.88</c:v>
                </c:pt>
                <c:pt idx="88">
                  <c:v>102.63200000000001</c:v>
                </c:pt>
                <c:pt idx="89">
                  <c:v>102.61499999999999</c:v>
                </c:pt>
                <c:pt idx="90">
                  <c:v>93.676900000000003</c:v>
                </c:pt>
                <c:pt idx="91">
                  <c:v>98.121700000000004</c:v>
                </c:pt>
                <c:pt idx="92">
                  <c:v>86.9572</c:v>
                </c:pt>
                <c:pt idx="93">
                  <c:v>104.777</c:v>
                </c:pt>
                <c:pt idx="94">
                  <c:v>84.6999</c:v>
                </c:pt>
                <c:pt idx="95">
                  <c:v>109.2</c:v>
                </c:pt>
                <c:pt idx="96">
                  <c:v>120.324</c:v>
                </c:pt>
                <c:pt idx="97">
                  <c:v>86.886099999999999</c:v>
                </c:pt>
                <c:pt idx="98">
                  <c:v>93.554400000000001</c:v>
                </c:pt>
                <c:pt idx="99">
                  <c:v>100.22</c:v>
                </c:pt>
                <c:pt idx="100">
                  <c:v>120.245</c:v>
                </c:pt>
                <c:pt idx="101">
                  <c:v>97.961200000000005</c:v>
                </c:pt>
                <c:pt idx="102">
                  <c:v>86.815100000000001</c:v>
                </c:pt>
                <c:pt idx="103">
                  <c:v>95.703500000000005</c:v>
                </c:pt>
                <c:pt idx="104">
                  <c:v>109.04</c:v>
                </c:pt>
                <c:pt idx="105">
                  <c:v>102.34699999999999</c:v>
                </c:pt>
                <c:pt idx="106">
                  <c:v>84.533699999999996</c:v>
                </c:pt>
                <c:pt idx="107">
                  <c:v>88.968199999999996</c:v>
                </c:pt>
                <c:pt idx="108">
                  <c:v>86.729799999999997</c:v>
                </c:pt>
                <c:pt idx="109">
                  <c:v>66.704300000000003</c:v>
                </c:pt>
                <c:pt idx="110">
                  <c:v>95.593900000000005</c:v>
                </c:pt>
                <c:pt idx="111">
                  <c:v>88.91</c:v>
                </c:pt>
                <c:pt idx="112">
                  <c:v>86.673000000000002</c:v>
                </c:pt>
                <c:pt idx="113">
                  <c:v>77.770799999999994</c:v>
                </c:pt>
                <c:pt idx="114">
                  <c:v>88.866299999999995</c:v>
                </c:pt>
                <c:pt idx="115">
                  <c:v>99.958200000000005</c:v>
                </c:pt>
                <c:pt idx="116">
                  <c:v>84.395300000000006</c:v>
                </c:pt>
                <c:pt idx="117">
                  <c:v>111.02800000000001</c:v>
                </c:pt>
                <c:pt idx="118">
                  <c:v>99.909099999999995</c:v>
                </c:pt>
                <c:pt idx="119">
                  <c:v>84.353899999999996</c:v>
                </c:pt>
                <c:pt idx="120">
                  <c:v>93.2179</c:v>
                </c:pt>
                <c:pt idx="121">
                  <c:v>102.07899999999999</c:v>
                </c:pt>
                <c:pt idx="122">
                  <c:v>86.531099999999995</c:v>
                </c:pt>
                <c:pt idx="123">
                  <c:v>95.390500000000003</c:v>
                </c:pt>
                <c:pt idx="124">
                  <c:v>93.156800000000004</c:v>
                </c:pt>
                <c:pt idx="125">
                  <c:v>104.23</c:v>
                </c:pt>
                <c:pt idx="126">
                  <c:v>110.86499999999999</c:v>
                </c:pt>
                <c:pt idx="127">
                  <c:v>93.111000000000004</c:v>
                </c:pt>
                <c:pt idx="128">
                  <c:v>90.879199999999997</c:v>
                </c:pt>
                <c:pt idx="129">
                  <c:v>88.648099999999999</c:v>
                </c:pt>
                <c:pt idx="130">
                  <c:v>101.929</c:v>
                </c:pt>
                <c:pt idx="131">
                  <c:v>93.05</c:v>
                </c:pt>
                <c:pt idx="132">
                  <c:v>84.174300000000002</c:v>
                </c:pt>
                <c:pt idx="133">
                  <c:v>88.59</c:v>
                </c:pt>
                <c:pt idx="134">
                  <c:v>81.932299999999998</c:v>
                </c:pt>
                <c:pt idx="135">
                  <c:v>99.631100000000004</c:v>
                </c:pt>
                <c:pt idx="136">
                  <c:v>97.4011</c:v>
                </c:pt>
                <c:pt idx="137">
                  <c:v>99.598399999999998</c:v>
                </c:pt>
                <c:pt idx="138">
                  <c:v>92.943200000000004</c:v>
                </c:pt>
                <c:pt idx="139">
                  <c:v>95.140600000000006</c:v>
                </c:pt>
                <c:pt idx="140">
                  <c:v>90.700500000000005</c:v>
                </c:pt>
                <c:pt idx="141">
                  <c:v>72.990899999999996</c:v>
                </c:pt>
                <c:pt idx="142">
                  <c:v>90.6708</c:v>
                </c:pt>
                <c:pt idx="143">
                  <c:v>86.233699999999999</c:v>
                </c:pt>
                <c:pt idx="144">
                  <c:v>92.851799999999997</c:v>
                </c:pt>
                <c:pt idx="145">
                  <c:v>86.205399999999997</c:v>
                </c:pt>
                <c:pt idx="146">
                  <c:v>99.451400000000007</c:v>
                </c:pt>
                <c:pt idx="147">
                  <c:v>77.338399999999993</c:v>
                </c:pt>
                <c:pt idx="148">
                  <c:v>92.790899999999993</c:v>
                </c:pt>
                <c:pt idx="149">
                  <c:v>99.402500000000003</c:v>
                </c:pt>
                <c:pt idx="150">
                  <c:v>90.5518</c:v>
                </c:pt>
                <c:pt idx="151">
                  <c:v>97.161600000000007</c:v>
                </c:pt>
                <c:pt idx="152">
                  <c:v>101.56100000000001</c:v>
                </c:pt>
                <c:pt idx="153">
                  <c:v>83.884799999999998</c:v>
                </c:pt>
                <c:pt idx="154">
                  <c:v>101.52800000000001</c:v>
                </c:pt>
                <c:pt idx="155">
                  <c:v>75.030100000000004</c:v>
                </c:pt>
                <c:pt idx="156">
                  <c:v>81.637</c:v>
                </c:pt>
                <c:pt idx="157">
                  <c:v>110.30200000000001</c:v>
                </c:pt>
                <c:pt idx="158">
                  <c:v>114.69499999999999</c:v>
                </c:pt>
                <c:pt idx="159">
                  <c:v>97.034099999999995</c:v>
                </c:pt>
                <c:pt idx="160">
                  <c:v>90.403300000000002</c:v>
                </c:pt>
                <c:pt idx="161">
                  <c:v>105.821</c:v>
                </c:pt>
                <c:pt idx="162">
                  <c:v>66.126999999999995</c:v>
                </c:pt>
                <c:pt idx="163">
                  <c:v>94.766499999999994</c:v>
                </c:pt>
                <c:pt idx="164">
                  <c:v>96.954400000000007</c:v>
                </c:pt>
                <c:pt idx="165">
                  <c:v>107.95399999999999</c:v>
                </c:pt>
                <c:pt idx="166">
                  <c:v>99.125299999999996</c:v>
                </c:pt>
                <c:pt idx="167">
                  <c:v>112.324</c:v>
                </c:pt>
                <c:pt idx="168">
                  <c:v>99.092799999999997</c:v>
                </c:pt>
                <c:pt idx="169">
                  <c:v>79.261200000000002</c:v>
                </c:pt>
                <c:pt idx="170">
                  <c:v>81.4495</c:v>
                </c:pt>
                <c:pt idx="171">
                  <c:v>105.64700000000001</c:v>
                </c:pt>
                <c:pt idx="172">
                  <c:v>88.024600000000007</c:v>
                </c:pt>
                <c:pt idx="173">
                  <c:v>85.809799999999996</c:v>
                </c:pt>
                <c:pt idx="174">
                  <c:v>94.595299999999995</c:v>
                </c:pt>
                <c:pt idx="175">
                  <c:v>68.185400000000001</c:v>
                </c:pt>
                <c:pt idx="176">
                  <c:v>90.165899999999993</c:v>
                </c:pt>
                <c:pt idx="177">
                  <c:v>90.1511</c:v>
                </c:pt>
                <c:pt idx="178">
                  <c:v>79.144000000000005</c:v>
                </c:pt>
                <c:pt idx="179">
                  <c:v>96.715699999999998</c:v>
                </c:pt>
                <c:pt idx="180">
                  <c:v>98.897499999999994</c:v>
                </c:pt>
                <c:pt idx="181">
                  <c:v>87.894400000000005</c:v>
                </c:pt>
                <c:pt idx="182">
                  <c:v>98.864999999999995</c:v>
                </c:pt>
                <c:pt idx="183">
                  <c:v>87.865499999999997</c:v>
                </c:pt>
                <c:pt idx="184">
                  <c:v>101.029</c:v>
                </c:pt>
                <c:pt idx="185">
                  <c:v>98.816199999999995</c:v>
                </c:pt>
                <c:pt idx="186">
                  <c:v>100.995</c:v>
                </c:pt>
                <c:pt idx="187">
                  <c:v>87.807699999999997</c:v>
                </c:pt>
                <c:pt idx="188">
                  <c:v>79.013900000000007</c:v>
                </c:pt>
                <c:pt idx="189">
                  <c:v>89.973299999999995</c:v>
                </c:pt>
                <c:pt idx="190">
                  <c:v>76.793800000000005</c:v>
                </c:pt>
                <c:pt idx="191">
                  <c:v>87.749899999999997</c:v>
                </c:pt>
                <c:pt idx="192">
                  <c:v>89.928899999999999</c:v>
                </c:pt>
                <c:pt idx="193">
                  <c:v>72.369900000000001</c:v>
                </c:pt>
                <c:pt idx="194">
                  <c:v>87.706599999999995</c:v>
                </c:pt>
                <c:pt idx="195">
                  <c:v>89.884500000000003</c:v>
                </c:pt>
                <c:pt idx="196">
                  <c:v>92.061700000000002</c:v>
                </c:pt>
                <c:pt idx="197">
                  <c:v>89.854900000000001</c:v>
                </c:pt>
                <c:pt idx="198">
                  <c:v>87.648899999999998</c:v>
                </c:pt>
                <c:pt idx="199">
                  <c:v>83.252700000000004</c:v>
                </c:pt>
                <c:pt idx="200">
                  <c:v>113.90600000000001</c:v>
                </c:pt>
                <c:pt idx="201">
                  <c:v>83.225300000000004</c:v>
                </c:pt>
                <c:pt idx="202">
                  <c:v>98.540099999999995</c:v>
                </c:pt>
                <c:pt idx="203">
                  <c:v>96.334500000000006</c:v>
                </c:pt>
                <c:pt idx="204">
                  <c:v>76.617099999999994</c:v>
                </c:pt>
                <c:pt idx="205">
                  <c:v>96.302700000000002</c:v>
                </c:pt>
                <c:pt idx="206">
                  <c:v>91.910200000000003</c:v>
                </c:pt>
                <c:pt idx="207">
                  <c:v>100.64700000000001</c:v>
                </c:pt>
                <c:pt idx="208">
                  <c:v>70.003699999999995</c:v>
                </c:pt>
                <c:pt idx="209">
                  <c:v>100.614</c:v>
                </c:pt>
                <c:pt idx="210">
                  <c:v>76.541399999999996</c:v>
                </c:pt>
                <c:pt idx="211">
                  <c:v>91.834500000000006</c:v>
                </c:pt>
                <c:pt idx="212">
                  <c:v>89.633200000000002</c:v>
                </c:pt>
                <c:pt idx="213">
                  <c:v>69.946100000000001</c:v>
                </c:pt>
                <c:pt idx="214">
                  <c:v>93.974599999999995</c:v>
                </c:pt>
                <c:pt idx="215">
                  <c:v>85.218699999999998</c:v>
                </c:pt>
                <c:pt idx="216">
                  <c:v>96.128399999999999</c:v>
                </c:pt>
                <c:pt idx="217">
                  <c:v>98.296899999999994</c:v>
                </c:pt>
                <c:pt idx="218">
                  <c:v>93.912700000000001</c:v>
                </c:pt>
                <c:pt idx="219">
                  <c:v>82.978899999999996</c:v>
                </c:pt>
                <c:pt idx="220">
                  <c:v>72.0488</c:v>
                </c:pt>
                <c:pt idx="221">
                  <c:v>82.951599999999999</c:v>
                </c:pt>
                <c:pt idx="222">
                  <c:v>87.302999999999997</c:v>
                </c:pt>
                <c:pt idx="223">
                  <c:v>63.284300000000002</c:v>
                </c:pt>
                <c:pt idx="224">
                  <c:v>72.001300000000001</c:v>
                </c:pt>
                <c:pt idx="225">
                  <c:v>91.622900000000001</c:v>
                </c:pt>
                <c:pt idx="226">
                  <c:v>82.883200000000002</c:v>
                </c:pt>
                <c:pt idx="227">
                  <c:v>102.497</c:v>
                </c:pt>
                <c:pt idx="228">
                  <c:v>106.84</c:v>
                </c:pt>
                <c:pt idx="229">
                  <c:v>93.742500000000007</c:v>
                </c:pt>
                <c:pt idx="230">
                  <c:v>76.289500000000004</c:v>
                </c:pt>
                <c:pt idx="231">
                  <c:v>80.635599999999997</c:v>
                </c:pt>
                <c:pt idx="232">
                  <c:v>87.159199999999998</c:v>
                </c:pt>
                <c:pt idx="233">
                  <c:v>87.144800000000004</c:v>
                </c:pt>
                <c:pt idx="234">
                  <c:v>91.486999999999995</c:v>
                </c:pt>
                <c:pt idx="235">
                  <c:v>71.870800000000003</c:v>
                </c:pt>
                <c:pt idx="236">
                  <c:v>89.279200000000003</c:v>
                </c:pt>
                <c:pt idx="237">
                  <c:v>74.024199999999993</c:v>
                </c:pt>
                <c:pt idx="238">
                  <c:v>82.719300000000004</c:v>
                </c:pt>
                <c:pt idx="239">
                  <c:v>91.411500000000004</c:v>
                </c:pt>
                <c:pt idx="240">
                  <c:v>65.283199999999994</c:v>
                </c:pt>
                <c:pt idx="241">
                  <c:v>91.381299999999996</c:v>
                </c:pt>
                <c:pt idx="242">
                  <c:v>69.612399999999994</c:v>
                </c:pt>
                <c:pt idx="243">
                  <c:v>97.876300000000001</c:v>
                </c:pt>
                <c:pt idx="244">
                  <c:v>102.209</c:v>
                </c:pt>
                <c:pt idx="245">
                  <c:v>95.669700000000006</c:v>
                </c:pt>
                <c:pt idx="246">
                  <c:v>91.305999999999997</c:v>
                </c:pt>
                <c:pt idx="247">
                  <c:v>89.1173</c:v>
                </c:pt>
                <c:pt idx="248">
                  <c:v>110.83499999999999</c:v>
                </c:pt>
                <c:pt idx="249">
                  <c:v>73.877700000000004</c:v>
                </c:pt>
                <c:pt idx="250">
                  <c:v>71.692999999999998</c:v>
                </c:pt>
                <c:pt idx="251">
                  <c:v>76.025499999999994</c:v>
                </c:pt>
                <c:pt idx="252">
                  <c:v>104.246</c:v>
                </c:pt>
                <c:pt idx="253">
                  <c:v>80.343299999999999</c:v>
                </c:pt>
                <c:pt idx="254">
                  <c:v>112.896</c:v>
                </c:pt>
                <c:pt idx="255">
                  <c:v>93.341099999999997</c:v>
                </c:pt>
                <c:pt idx="256">
                  <c:v>95.495999999999995</c:v>
                </c:pt>
                <c:pt idx="257">
                  <c:v>75.950199999999995</c:v>
                </c:pt>
                <c:pt idx="258">
                  <c:v>91.125200000000007</c:v>
                </c:pt>
                <c:pt idx="259">
                  <c:v>84.6023</c:v>
                </c:pt>
                <c:pt idx="260">
                  <c:v>84.588300000000004</c:v>
                </c:pt>
                <c:pt idx="261">
                  <c:v>88.911500000000004</c:v>
                </c:pt>
                <c:pt idx="262">
                  <c:v>97.569599999999994</c:v>
                </c:pt>
                <c:pt idx="263">
                  <c:v>80.210599999999999</c:v>
                </c:pt>
                <c:pt idx="264">
                  <c:v>84.532399999999996</c:v>
                </c:pt>
                <c:pt idx="265">
                  <c:v>93.186999999999998</c:v>
                </c:pt>
                <c:pt idx="266">
                  <c:v>93.171599999999998</c:v>
                </c:pt>
                <c:pt idx="267">
                  <c:v>95.322599999999994</c:v>
                </c:pt>
                <c:pt idx="268">
                  <c:v>88.808599999999998</c:v>
                </c:pt>
                <c:pt idx="269">
                  <c:v>71.468299999999999</c:v>
                </c:pt>
                <c:pt idx="270">
                  <c:v>71.456500000000005</c:v>
                </c:pt>
                <c:pt idx="271">
                  <c:v>101.755</c:v>
                </c:pt>
                <c:pt idx="272">
                  <c:v>90.914599999999993</c:v>
                </c:pt>
                <c:pt idx="273">
                  <c:v>103.88500000000001</c:v>
                </c:pt>
                <c:pt idx="274">
                  <c:v>80.064899999999994</c:v>
                </c:pt>
                <c:pt idx="275">
                  <c:v>84.378799999999998</c:v>
                </c:pt>
                <c:pt idx="276">
                  <c:v>95.180800000000005</c:v>
                </c:pt>
                <c:pt idx="277">
                  <c:v>75.6995</c:v>
                </c:pt>
                <c:pt idx="278">
                  <c:v>86.499399999999994</c:v>
                </c:pt>
                <c:pt idx="279">
                  <c:v>73.512299999999996</c:v>
                </c:pt>
                <c:pt idx="280">
                  <c:v>88.632599999999996</c:v>
                </c:pt>
                <c:pt idx="281">
                  <c:v>90.779300000000006</c:v>
                </c:pt>
                <c:pt idx="282">
                  <c:v>95.086399999999998</c:v>
                </c:pt>
                <c:pt idx="283">
                  <c:v>88.5886</c:v>
                </c:pt>
                <c:pt idx="284">
                  <c:v>82.0929</c:v>
                </c:pt>
                <c:pt idx="285">
                  <c:v>92.879300000000001</c:v>
                </c:pt>
                <c:pt idx="286">
                  <c:v>107.98099999999999</c:v>
                </c:pt>
                <c:pt idx="287">
                  <c:v>69.096599999999995</c:v>
                </c:pt>
                <c:pt idx="288">
                  <c:v>86.356399999999994</c:v>
                </c:pt>
                <c:pt idx="289">
                  <c:v>101.452</c:v>
                </c:pt>
                <c:pt idx="290">
                  <c:v>84.169600000000003</c:v>
                </c:pt>
                <c:pt idx="291">
                  <c:v>88.471400000000003</c:v>
                </c:pt>
                <c:pt idx="292">
                  <c:v>71.196899999999999</c:v>
                </c:pt>
                <c:pt idx="293">
                  <c:v>64.713700000000003</c:v>
                </c:pt>
                <c:pt idx="294">
                  <c:v>77.643600000000006</c:v>
                </c:pt>
                <c:pt idx="295">
                  <c:v>105.664</c:v>
                </c:pt>
                <c:pt idx="296">
                  <c:v>77.617900000000006</c:v>
                </c:pt>
                <c:pt idx="297">
                  <c:v>73.293700000000001</c:v>
                </c:pt>
                <c:pt idx="298">
                  <c:v>75.436899999999994</c:v>
                </c:pt>
                <c:pt idx="299">
                  <c:v>88.354299999999995</c:v>
                </c:pt>
                <c:pt idx="300">
                  <c:v>99.112799999999993</c:v>
                </c:pt>
                <c:pt idx="301">
                  <c:v>84.016499999999994</c:v>
                </c:pt>
                <c:pt idx="302">
                  <c:v>99.079899999999995</c:v>
                </c:pt>
                <c:pt idx="303">
                  <c:v>77.528000000000006</c:v>
                </c:pt>
                <c:pt idx="304">
                  <c:v>101.2</c:v>
                </c:pt>
                <c:pt idx="305">
                  <c:v>83.960800000000006</c:v>
                </c:pt>
                <c:pt idx="306">
                  <c:v>75.337000000000003</c:v>
                </c:pt>
                <c:pt idx="307">
                  <c:v>98.997900000000001</c:v>
                </c:pt>
                <c:pt idx="308">
                  <c:v>90.374399999999994</c:v>
                </c:pt>
                <c:pt idx="309">
                  <c:v>73.148099999999999</c:v>
                </c:pt>
                <c:pt idx="310">
                  <c:v>75.287000000000006</c:v>
                </c:pt>
                <c:pt idx="311">
                  <c:v>94.630899999999997</c:v>
                </c:pt>
                <c:pt idx="312">
                  <c:v>90.314499999999995</c:v>
                </c:pt>
                <c:pt idx="313">
                  <c:v>83.849599999999995</c:v>
                </c:pt>
                <c:pt idx="314">
                  <c:v>79.5364</c:v>
                </c:pt>
                <c:pt idx="315">
                  <c:v>77.373900000000006</c:v>
                </c:pt>
                <c:pt idx="316">
                  <c:v>88.105699999999999</c:v>
                </c:pt>
                <c:pt idx="317">
                  <c:v>79.496899999999997</c:v>
                </c:pt>
                <c:pt idx="318">
                  <c:v>68.742599999999996</c:v>
                </c:pt>
                <c:pt idx="319">
                  <c:v>81.618399999999994</c:v>
                </c:pt>
                <c:pt idx="320">
                  <c:v>96.637299999999996</c:v>
                </c:pt>
                <c:pt idx="321">
                  <c:v>75.149900000000002</c:v>
                </c:pt>
                <c:pt idx="322">
                  <c:v>90.164900000000003</c:v>
                </c:pt>
                <c:pt idx="323">
                  <c:v>90.149900000000002</c:v>
                </c:pt>
                <c:pt idx="324">
                  <c:v>92.281099999999995</c:v>
                </c:pt>
                <c:pt idx="325">
                  <c:v>92.265699999999995</c:v>
                </c:pt>
                <c:pt idx="326">
                  <c:v>94.395799999999994</c:v>
                </c:pt>
                <c:pt idx="327">
                  <c:v>90.090100000000007</c:v>
                </c:pt>
                <c:pt idx="328">
                  <c:v>85.785899999999998</c:v>
                </c:pt>
                <c:pt idx="329">
                  <c:v>87.915999999999997</c:v>
                </c:pt>
                <c:pt idx="330">
                  <c:v>77.181700000000006</c:v>
                </c:pt>
                <c:pt idx="331">
                  <c:v>81.456000000000003</c:v>
                </c:pt>
                <c:pt idx="332">
                  <c:v>81.442499999999995</c:v>
                </c:pt>
                <c:pt idx="333">
                  <c:v>60.000300000000003</c:v>
                </c:pt>
                <c:pt idx="334">
                  <c:v>92.128100000000003</c:v>
                </c:pt>
                <c:pt idx="335">
                  <c:v>83.5441</c:v>
                </c:pt>
                <c:pt idx="336">
                  <c:v>94.2393</c:v>
                </c:pt>
                <c:pt idx="337">
                  <c:v>74.950599999999994</c:v>
                </c:pt>
                <c:pt idx="338">
                  <c:v>92.066900000000004</c:v>
                </c:pt>
                <c:pt idx="339">
                  <c:v>83.488699999999994</c:v>
                </c:pt>
                <c:pt idx="340">
                  <c:v>89.896000000000001</c:v>
                </c:pt>
                <c:pt idx="341">
                  <c:v>81.320899999999995</c:v>
                </c:pt>
                <c:pt idx="342">
                  <c:v>72.748800000000003</c:v>
                </c:pt>
                <c:pt idx="343">
                  <c:v>94.129800000000003</c:v>
                </c:pt>
                <c:pt idx="344">
                  <c:v>85.558400000000006</c:v>
                </c:pt>
                <c:pt idx="345">
                  <c:v>79.128299999999996</c:v>
                </c:pt>
                <c:pt idx="346">
                  <c:v>76.977000000000004</c:v>
                </c:pt>
                <c:pt idx="347">
                  <c:v>70.5505</c:v>
                </c:pt>
                <c:pt idx="348">
                  <c:v>91.914199999999994</c:v>
                </c:pt>
                <c:pt idx="349">
                  <c:v>68.389899999999997</c:v>
                </c:pt>
                <c:pt idx="350">
                  <c:v>81.1995</c:v>
                </c:pt>
                <c:pt idx="351">
                  <c:v>94.004800000000003</c:v>
                </c:pt>
                <c:pt idx="352">
                  <c:v>66.219700000000003</c:v>
                </c:pt>
                <c:pt idx="353">
                  <c:v>66.208699999999993</c:v>
                </c:pt>
                <c:pt idx="354">
                  <c:v>85.416300000000007</c:v>
                </c:pt>
                <c:pt idx="355">
                  <c:v>76.861900000000006</c:v>
                </c:pt>
                <c:pt idx="356">
                  <c:v>98.196200000000005</c:v>
                </c:pt>
                <c:pt idx="357">
                  <c:v>76.836399999999998</c:v>
                </c:pt>
                <c:pt idx="358">
                  <c:v>89.627600000000001</c:v>
                </c:pt>
                <c:pt idx="359">
                  <c:v>96.013599999999997</c:v>
                </c:pt>
                <c:pt idx="360">
                  <c:v>74.6648</c:v>
                </c:pt>
                <c:pt idx="361">
                  <c:v>78.918199999999999</c:v>
                </c:pt>
                <c:pt idx="362">
                  <c:v>85.302800000000005</c:v>
                </c:pt>
                <c:pt idx="363">
                  <c:v>72.495400000000004</c:v>
                </c:pt>
                <c:pt idx="364">
                  <c:v>85.274500000000003</c:v>
                </c:pt>
                <c:pt idx="365">
                  <c:v>87.391800000000003</c:v>
                </c:pt>
                <c:pt idx="366">
                  <c:v>78.852699999999999</c:v>
                </c:pt>
                <c:pt idx="367">
                  <c:v>70.316400000000002</c:v>
                </c:pt>
                <c:pt idx="368">
                  <c:v>83.087299999999999</c:v>
                </c:pt>
                <c:pt idx="369">
                  <c:v>74.553200000000004</c:v>
                </c:pt>
                <c:pt idx="370">
                  <c:v>100.098</c:v>
                </c:pt>
                <c:pt idx="371">
                  <c:v>95.822199999999995</c:v>
                </c:pt>
                <c:pt idx="372">
                  <c:v>74.516000000000005</c:v>
                </c:pt>
                <c:pt idx="373">
                  <c:v>93.661600000000007</c:v>
                </c:pt>
                <c:pt idx="374">
                  <c:v>68.106200000000001</c:v>
                </c:pt>
                <c:pt idx="375">
                  <c:v>80.862700000000004</c:v>
                </c:pt>
                <c:pt idx="376">
                  <c:v>72.338800000000006</c:v>
                </c:pt>
                <c:pt idx="377">
                  <c:v>102.108</c:v>
                </c:pt>
                <c:pt idx="378">
                  <c:v>80.822299999999998</c:v>
                </c:pt>
                <c:pt idx="379">
                  <c:v>85.061999999999998</c:v>
                </c:pt>
                <c:pt idx="380">
                  <c:v>87.174000000000007</c:v>
                </c:pt>
                <c:pt idx="381">
                  <c:v>87.159499999999994</c:v>
                </c:pt>
                <c:pt idx="382">
                  <c:v>63.764600000000002</c:v>
                </c:pt>
                <c:pt idx="383">
                  <c:v>78.629900000000006</c:v>
                </c:pt>
                <c:pt idx="384">
                  <c:v>80.741600000000005</c:v>
                </c:pt>
                <c:pt idx="385">
                  <c:v>78.603800000000007</c:v>
                </c:pt>
                <c:pt idx="386">
                  <c:v>82.838800000000006</c:v>
                </c:pt>
                <c:pt idx="387">
                  <c:v>74.330200000000005</c:v>
                </c:pt>
                <c:pt idx="388">
                  <c:v>70.071100000000001</c:v>
                </c:pt>
                <c:pt idx="389">
                  <c:v>87.043499999999995</c:v>
                </c:pt>
                <c:pt idx="390">
                  <c:v>104.01</c:v>
                </c:pt>
                <c:pt idx="391">
                  <c:v>78.525300000000001</c:v>
                </c:pt>
                <c:pt idx="392">
                  <c:v>82.756100000000004</c:v>
                </c:pt>
                <c:pt idx="393">
                  <c:v>86.985500000000002</c:v>
                </c:pt>
                <c:pt idx="394">
                  <c:v>95.456000000000003</c:v>
                </c:pt>
                <c:pt idx="395">
                  <c:v>86.956500000000005</c:v>
                </c:pt>
                <c:pt idx="396">
                  <c:v>78.459900000000005</c:v>
                </c:pt>
                <c:pt idx="397">
                  <c:v>95.408299999999997</c:v>
                </c:pt>
                <c:pt idx="398">
                  <c:v>76.313900000000004</c:v>
                </c:pt>
                <c:pt idx="399">
                  <c:v>82.659599999999998</c:v>
                </c:pt>
                <c:pt idx="400">
                  <c:v>82.645899999999997</c:v>
                </c:pt>
                <c:pt idx="401">
                  <c:v>80.513300000000001</c:v>
                </c:pt>
                <c:pt idx="402">
                  <c:v>93.210400000000007</c:v>
                </c:pt>
                <c:pt idx="403">
                  <c:v>78.368399999999994</c:v>
                </c:pt>
                <c:pt idx="404">
                  <c:v>82.590800000000002</c:v>
                </c:pt>
                <c:pt idx="405">
                  <c:v>82.576999999999998</c:v>
                </c:pt>
                <c:pt idx="406">
                  <c:v>80.446299999999994</c:v>
                </c:pt>
                <c:pt idx="407">
                  <c:v>95.249399999999994</c:v>
                </c:pt>
                <c:pt idx="408">
                  <c:v>74.070499999999996</c:v>
                </c:pt>
                <c:pt idx="409">
                  <c:v>93.101699999999994</c:v>
                </c:pt>
                <c:pt idx="410">
                  <c:v>63.4679</c:v>
                </c:pt>
                <c:pt idx="411">
                  <c:v>82.494500000000002</c:v>
                </c:pt>
                <c:pt idx="412">
                  <c:v>97.284899999999993</c:v>
                </c:pt>
                <c:pt idx="413">
                  <c:v>86.695999999999998</c:v>
                </c:pt>
                <c:pt idx="414">
                  <c:v>95.138300000000001</c:v>
                </c:pt>
                <c:pt idx="415">
                  <c:v>80.325599999999994</c:v>
                </c:pt>
                <c:pt idx="416">
                  <c:v>73.971800000000002</c:v>
                </c:pt>
                <c:pt idx="417">
                  <c:v>73.959400000000002</c:v>
                </c:pt>
                <c:pt idx="418">
                  <c:v>65.495999999999995</c:v>
                </c:pt>
                <c:pt idx="419">
                  <c:v>73.934799999999996</c:v>
                </c:pt>
                <c:pt idx="420">
                  <c:v>97.155199999999994</c:v>
                </c:pt>
                <c:pt idx="421">
                  <c:v>69.686700000000002</c:v>
                </c:pt>
                <c:pt idx="422">
                  <c:v>76.009100000000004</c:v>
                </c:pt>
                <c:pt idx="423">
                  <c:v>101.32899999999999</c:v>
                </c:pt>
                <c:pt idx="424">
                  <c:v>75.983800000000002</c:v>
                </c:pt>
                <c:pt idx="425">
                  <c:v>92.8536</c:v>
                </c:pt>
                <c:pt idx="426">
                  <c:v>78.068399999999997</c:v>
                </c:pt>
                <c:pt idx="427">
                  <c:v>75.945700000000002</c:v>
                </c:pt>
                <c:pt idx="428">
                  <c:v>75.933099999999996</c:v>
                </c:pt>
                <c:pt idx="429">
                  <c:v>94.900499999999994</c:v>
                </c:pt>
                <c:pt idx="430">
                  <c:v>63.256399999999999</c:v>
                </c:pt>
                <c:pt idx="431">
                  <c:v>86.436000000000007</c:v>
                </c:pt>
                <c:pt idx="432">
                  <c:v>80.098100000000002</c:v>
                </c:pt>
                <c:pt idx="433">
                  <c:v>96.944599999999994</c:v>
                </c:pt>
                <c:pt idx="434">
                  <c:v>65.321299999999994</c:v>
                </c:pt>
                <c:pt idx="435">
                  <c:v>69.524000000000001</c:v>
                </c:pt>
                <c:pt idx="436">
                  <c:v>73.725300000000004</c:v>
                </c:pt>
                <c:pt idx="437">
                  <c:v>82.137299999999996</c:v>
                </c:pt>
                <c:pt idx="438">
                  <c:v>92.652199999999993</c:v>
                </c:pt>
                <c:pt idx="439">
                  <c:v>58.950699999999998</c:v>
                </c:pt>
                <c:pt idx="440">
                  <c:v>77.886099999999999</c:v>
                </c:pt>
                <c:pt idx="441">
                  <c:v>75.7684</c:v>
                </c:pt>
                <c:pt idx="442">
                  <c:v>73.651399999999995</c:v>
                </c:pt>
                <c:pt idx="443">
                  <c:v>75.743099999999998</c:v>
                </c:pt>
                <c:pt idx="444">
                  <c:v>79.937700000000007</c:v>
                </c:pt>
                <c:pt idx="445">
                  <c:v>71.511200000000002</c:v>
                </c:pt>
                <c:pt idx="446">
                  <c:v>79.911000000000001</c:v>
                </c:pt>
                <c:pt idx="447">
                  <c:v>84.102699999999999</c:v>
                </c:pt>
                <c:pt idx="448">
                  <c:v>88.293099999999995</c:v>
                </c:pt>
                <c:pt idx="449">
                  <c:v>92.482100000000003</c:v>
                </c:pt>
                <c:pt idx="450">
                  <c:v>71.451499999999996</c:v>
                </c:pt>
                <c:pt idx="451">
                  <c:v>75.641900000000007</c:v>
                </c:pt>
                <c:pt idx="452">
                  <c:v>88.234099999999998</c:v>
                </c:pt>
                <c:pt idx="453">
                  <c:v>92.420299999999997</c:v>
                </c:pt>
                <c:pt idx="454">
                  <c:v>92.404799999999994</c:v>
                </c:pt>
                <c:pt idx="455">
                  <c:v>69.292000000000002</c:v>
                </c:pt>
                <c:pt idx="456">
                  <c:v>100.77200000000001</c:v>
                </c:pt>
                <c:pt idx="457">
                  <c:v>92.358500000000006</c:v>
                </c:pt>
                <c:pt idx="458">
                  <c:v>96.540400000000005</c:v>
                </c:pt>
                <c:pt idx="459">
                  <c:v>86.032499999999999</c:v>
                </c:pt>
                <c:pt idx="460">
                  <c:v>58.744100000000003</c:v>
                </c:pt>
                <c:pt idx="461">
                  <c:v>88.101399999999998</c:v>
                </c:pt>
                <c:pt idx="462">
                  <c:v>90.183999999999997</c:v>
                </c:pt>
                <c:pt idx="463">
                  <c:v>77.587199999999996</c:v>
                </c:pt>
                <c:pt idx="464">
                  <c:v>98.540199999999999</c:v>
                </c:pt>
                <c:pt idx="465">
                  <c:v>75.465000000000003</c:v>
                </c:pt>
                <c:pt idx="466">
                  <c:v>90.123599999999996</c:v>
                </c:pt>
                <c:pt idx="467">
                  <c:v>79.630799999999994</c:v>
                </c:pt>
                <c:pt idx="468">
                  <c:v>69.141499999999994</c:v>
                </c:pt>
                <c:pt idx="469">
                  <c:v>67.0351</c:v>
                </c:pt>
                <c:pt idx="470">
                  <c:v>54.456899999999997</c:v>
                </c:pt>
                <c:pt idx="471">
                  <c:v>75.389200000000002</c:v>
                </c:pt>
                <c:pt idx="472">
                  <c:v>87.939400000000006</c:v>
                </c:pt>
                <c:pt idx="473">
                  <c:v>81.644300000000001</c:v>
                </c:pt>
                <c:pt idx="474">
                  <c:v>60.6997</c:v>
                </c:pt>
                <c:pt idx="475">
                  <c:v>77.4315</c:v>
                </c:pt>
                <c:pt idx="476">
                  <c:v>87.880499999999998</c:v>
                </c:pt>
                <c:pt idx="477">
                  <c:v>85.773799999999994</c:v>
                </c:pt>
                <c:pt idx="478">
                  <c:v>69.025899999999993</c:v>
                </c:pt>
                <c:pt idx="479">
                  <c:v>71.105699999999999</c:v>
                </c:pt>
                <c:pt idx="480">
                  <c:v>85.730699999999999</c:v>
                </c:pt>
                <c:pt idx="481">
                  <c:v>89.897599999999997</c:v>
                </c:pt>
                <c:pt idx="482">
                  <c:v>81.5214</c:v>
                </c:pt>
                <c:pt idx="483">
                  <c:v>73.147999999999996</c:v>
                </c:pt>
                <c:pt idx="484">
                  <c:v>87.762900000000002</c:v>
                </c:pt>
                <c:pt idx="485">
                  <c:v>89.837400000000002</c:v>
                </c:pt>
                <c:pt idx="486">
                  <c:v>60.5779</c:v>
                </c:pt>
                <c:pt idx="487">
                  <c:v>81.453199999999995</c:v>
                </c:pt>
                <c:pt idx="488">
                  <c:v>93.968699999999998</c:v>
                </c:pt>
                <c:pt idx="489">
                  <c:v>66.811000000000007</c:v>
                </c:pt>
                <c:pt idx="490">
                  <c:v>83.499700000000004</c:v>
                </c:pt>
                <c:pt idx="491">
                  <c:v>79.311400000000006</c:v>
                </c:pt>
                <c:pt idx="492">
                  <c:v>81.384900000000002</c:v>
                </c:pt>
                <c:pt idx="493">
                  <c:v>91.8035</c:v>
                </c:pt>
                <c:pt idx="494">
                  <c:v>60.496699999999997</c:v>
                </c:pt>
                <c:pt idx="495">
                  <c:v>64.658100000000005</c:v>
                </c:pt>
                <c:pt idx="496">
                  <c:v>81.330399999999997</c:v>
                </c:pt>
                <c:pt idx="497">
                  <c:v>79.231700000000004</c:v>
                </c:pt>
                <c:pt idx="498">
                  <c:v>81.303100000000001</c:v>
                </c:pt>
                <c:pt idx="499">
                  <c:v>108.386</c:v>
                </c:pt>
                <c:pt idx="500">
                  <c:v>70.855900000000005</c:v>
                </c:pt>
                <c:pt idx="501">
                  <c:v>62.509399999999999</c:v>
                </c:pt>
                <c:pt idx="502">
                  <c:v>91.665099999999995</c:v>
                </c:pt>
                <c:pt idx="503">
                  <c:v>81.234999999999999</c:v>
                </c:pt>
                <c:pt idx="504">
                  <c:v>52.064999999999998</c:v>
                </c:pt>
                <c:pt idx="505">
                  <c:v>72.878699999999995</c:v>
                </c:pt>
                <c:pt idx="506">
                  <c:v>85.357900000000001</c:v>
                </c:pt>
                <c:pt idx="507">
                  <c:v>87.425200000000004</c:v>
                </c:pt>
                <c:pt idx="508">
                  <c:v>77.004499999999993</c:v>
                </c:pt>
                <c:pt idx="509">
                  <c:v>83.234099999999998</c:v>
                </c:pt>
                <c:pt idx="510">
                  <c:v>76.978700000000003</c:v>
                </c:pt>
                <c:pt idx="511">
                  <c:v>81.126000000000005</c:v>
                </c:pt>
                <c:pt idx="512">
                  <c:v>85.272000000000006</c:v>
                </c:pt>
                <c:pt idx="513">
                  <c:v>68.622100000000003</c:v>
                </c:pt>
                <c:pt idx="514">
                  <c:v>76.927000000000007</c:v>
                </c:pt>
                <c:pt idx="515">
                  <c:v>78.992900000000006</c:v>
                </c:pt>
                <c:pt idx="516">
                  <c:v>74.822800000000001</c:v>
                </c:pt>
                <c:pt idx="517">
                  <c:v>81.044399999999996</c:v>
                </c:pt>
                <c:pt idx="518">
                  <c:v>81.030799999999999</c:v>
                </c:pt>
                <c:pt idx="519">
                  <c:v>66.4756</c:v>
                </c:pt>
                <c:pt idx="520">
                  <c:v>95.542699999999996</c:v>
                </c:pt>
                <c:pt idx="521">
                  <c:v>64.3767</c:v>
                </c:pt>
                <c:pt idx="522">
                  <c:v>89.281700000000001</c:v>
                </c:pt>
                <c:pt idx="523">
                  <c:v>64.355099999999993</c:v>
                </c:pt>
                <c:pt idx="524">
                  <c:v>62.268599999999999</c:v>
                </c:pt>
                <c:pt idx="525">
                  <c:v>78.860299999999995</c:v>
                </c:pt>
                <c:pt idx="526">
                  <c:v>95.4465</c:v>
                </c:pt>
                <c:pt idx="527">
                  <c:v>85.057599999999994</c:v>
                </c:pt>
                <c:pt idx="528">
                  <c:v>78.820599999999999</c:v>
                </c:pt>
                <c:pt idx="529">
                  <c:v>76.733500000000006</c:v>
                </c:pt>
                <c:pt idx="530">
                  <c:v>76.720600000000005</c:v>
                </c:pt>
                <c:pt idx="531">
                  <c:v>78.780900000000003</c:v>
                </c:pt>
                <c:pt idx="532">
                  <c:v>78.767700000000005</c:v>
                </c:pt>
                <c:pt idx="533">
                  <c:v>64.247</c:v>
                </c:pt>
                <c:pt idx="534">
                  <c:v>72.524799999999999</c:v>
                </c:pt>
                <c:pt idx="535">
                  <c:v>76.656199999999998</c:v>
                </c:pt>
                <c:pt idx="536">
                  <c:v>82.857600000000005</c:v>
                </c:pt>
                <c:pt idx="537">
                  <c:v>76.630399999999995</c:v>
                </c:pt>
                <c:pt idx="538">
                  <c:v>80.759</c:v>
                </c:pt>
                <c:pt idx="539">
                  <c:v>72.463899999999995</c:v>
                </c:pt>
                <c:pt idx="540">
                  <c:v>76.591800000000006</c:v>
                </c:pt>
                <c:pt idx="541">
                  <c:v>82.787999999999997</c:v>
                </c:pt>
                <c:pt idx="542">
                  <c:v>72.427400000000006</c:v>
                </c:pt>
                <c:pt idx="543">
                  <c:v>82.760199999999998</c:v>
                </c:pt>
                <c:pt idx="544">
                  <c:v>72.403000000000006</c:v>
                </c:pt>
                <c:pt idx="545">
                  <c:v>68.254199999999997</c:v>
                </c:pt>
                <c:pt idx="546">
                  <c:v>70.310699999999997</c:v>
                </c:pt>
                <c:pt idx="547">
                  <c:v>78.569299999999998</c:v>
                </c:pt>
                <c:pt idx="548">
                  <c:v>66.152500000000003</c:v>
                </c:pt>
                <c:pt idx="549">
                  <c:v>68.208299999999994</c:v>
                </c:pt>
                <c:pt idx="550">
                  <c:v>74.396600000000007</c:v>
                </c:pt>
                <c:pt idx="551">
                  <c:v>72.317800000000005</c:v>
                </c:pt>
                <c:pt idx="552">
                  <c:v>70.239800000000002</c:v>
                </c:pt>
                <c:pt idx="553">
                  <c:v>72.293499999999995</c:v>
                </c:pt>
                <c:pt idx="554">
                  <c:v>74.346500000000006</c:v>
                </c:pt>
                <c:pt idx="555">
                  <c:v>57.815300000000001</c:v>
                </c:pt>
                <c:pt idx="556">
                  <c:v>61.934600000000003</c:v>
                </c:pt>
                <c:pt idx="557">
                  <c:v>101.143</c:v>
                </c:pt>
                <c:pt idx="558">
                  <c:v>61.913699999999999</c:v>
                </c:pt>
                <c:pt idx="559">
                  <c:v>80.474299999999999</c:v>
                </c:pt>
                <c:pt idx="560">
                  <c:v>84.587000000000003</c:v>
                </c:pt>
                <c:pt idx="561">
                  <c:v>63.9452</c:v>
                </c:pt>
                <c:pt idx="562">
                  <c:v>90.745699999999999</c:v>
                </c:pt>
                <c:pt idx="563">
                  <c:v>90.730400000000003</c:v>
                </c:pt>
                <c:pt idx="564">
                  <c:v>76.283199999999994</c:v>
                </c:pt>
                <c:pt idx="565">
                  <c:v>72.147599999999997</c:v>
                </c:pt>
                <c:pt idx="566">
                  <c:v>65.952500000000001</c:v>
                </c:pt>
                <c:pt idx="567">
                  <c:v>86.548000000000002</c:v>
                </c:pt>
                <c:pt idx="568">
                  <c:v>61.809600000000003</c:v>
                </c:pt>
                <c:pt idx="569">
                  <c:v>55.619300000000003</c:v>
                </c:pt>
                <c:pt idx="570">
                  <c:v>70.027299999999997</c:v>
                </c:pt>
                <c:pt idx="571">
                  <c:v>70.015500000000003</c:v>
                </c:pt>
                <c:pt idx="572">
                  <c:v>82.357299999999995</c:v>
                </c:pt>
                <c:pt idx="573">
                  <c:v>84.402000000000001</c:v>
                </c:pt>
                <c:pt idx="574">
                  <c:v>78.213099999999997</c:v>
                </c:pt>
                <c:pt idx="575">
                  <c:v>90.547300000000007</c:v>
                </c:pt>
                <c:pt idx="576">
                  <c:v>76.129199999999997</c:v>
                </c:pt>
                <c:pt idx="577">
                  <c:v>69.944800000000001</c:v>
                </c:pt>
                <c:pt idx="578">
                  <c:v>80.217299999999994</c:v>
                </c:pt>
                <c:pt idx="579">
                  <c:v>94.599299999999999</c:v>
                </c:pt>
                <c:pt idx="580">
                  <c:v>80.190200000000004</c:v>
                </c:pt>
                <c:pt idx="581">
                  <c:v>78.120900000000006</c:v>
                </c:pt>
                <c:pt idx="582">
                  <c:v>90.4405</c:v>
                </c:pt>
                <c:pt idx="583">
                  <c:v>84.259900000000002</c:v>
                </c:pt>
                <c:pt idx="584">
                  <c:v>82.191000000000003</c:v>
                </c:pt>
                <c:pt idx="585">
                  <c:v>71.905000000000001</c:v>
                </c:pt>
                <c:pt idx="586">
                  <c:v>71.892799999999994</c:v>
                </c:pt>
                <c:pt idx="587">
                  <c:v>94.471800000000002</c:v>
                </c:pt>
                <c:pt idx="588">
                  <c:v>55.441499999999998</c:v>
                </c:pt>
                <c:pt idx="589">
                  <c:v>69.803399999999996</c:v>
                </c:pt>
                <c:pt idx="590">
                  <c:v>69.791700000000006</c:v>
                </c:pt>
                <c:pt idx="591">
                  <c:v>71.832300000000004</c:v>
                </c:pt>
                <c:pt idx="592">
                  <c:v>69.768100000000004</c:v>
                </c:pt>
                <c:pt idx="593">
                  <c:v>69.756399999999999</c:v>
                </c:pt>
                <c:pt idx="594">
                  <c:v>82.052499999999995</c:v>
                </c:pt>
                <c:pt idx="595">
                  <c:v>59.478000000000002</c:v>
                </c:pt>
                <c:pt idx="596">
                  <c:v>71.771699999999996</c:v>
                </c:pt>
                <c:pt idx="597">
                  <c:v>71.759600000000006</c:v>
                </c:pt>
                <c:pt idx="598">
                  <c:v>73.797399999999996</c:v>
                </c:pt>
                <c:pt idx="599">
                  <c:v>59.437899999999999</c:v>
                </c:pt>
                <c:pt idx="600">
                  <c:v>65.575599999999994</c:v>
                </c:pt>
                <c:pt idx="601">
                  <c:v>65.564499999999995</c:v>
                </c:pt>
                <c:pt idx="602">
                  <c:v>90.135999999999996</c:v>
                </c:pt>
                <c:pt idx="603">
                  <c:v>51.204999999999998</c:v>
                </c:pt>
                <c:pt idx="604">
                  <c:v>57.3399</c:v>
                </c:pt>
                <c:pt idx="605">
                  <c:v>69.615300000000005</c:v>
                </c:pt>
                <c:pt idx="606">
                  <c:v>53.226199999999999</c:v>
                </c:pt>
                <c:pt idx="607">
                  <c:v>63.451300000000003</c:v>
                </c:pt>
                <c:pt idx="608">
                  <c:v>83.9054</c:v>
                </c:pt>
                <c:pt idx="609">
                  <c:v>40.922499999999999</c:v>
                </c:pt>
                <c:pt idx="610">
                  <c:v>83.876999999999995</c:v>
                </c:pt>
                <c:pt idx="611">
                  <c:v>79.772000000000006</c:v>
                </c:pt>
                <c:pt idx="612">
                  <c:v>69.533100000000005</c:v>
                </c:pt>
                <c:pt idx="613">
                  <c:v>71.566100000000006</c:v>
                </c:pt>
                <c:pt idx="614">
                  <c:v>71.554000000000002</c:v>
                </c:pt>
                <c:pt idx="615">
                  <c:v>102.203</c:v>
                </c:pt>
                <c:pt idx="616">
                  <c:v>81.748400000000004</c:v>
                </c:pt>
                <c:pt idx="617">
                  <c:v>77.647800000000004</c:v>
                </c:pt>
                <c:pt idx="618">
                  <c:v>77.634699999999995</c:v>
                </c:pt>
                <c:pt idx="619">
                  <c:v>75.578900000000004</c:v>
                </c:pt>
                <c:pt idx="620">
                  <c:v>71.481499999999997</c:v>
                </c:pt>
                <c:pt idx="621">
                  <c:v>73.511399999999995</c:v>
                </c:pt>
                <c:pt idx="622">
                  <c:v>85.748800000000003</c:v>
                </c:pt>
                <c:pt idx="623">
                  <c:v>65.321399999999997</c:v>
                </c:pt>
                <c:pt idx="624">
                  <c:v>71.433199999999999</c:v>
                </c:pt>
                <c:pt idx="625">
                  <c:v>77.543000000000006</c:v>
                </c:pt>
                <c:pt idx="626">
                  <c:v>69.368799999999993</c:v>
                </c:pt>
                <c:pt idx="627">
                  <c:v>89.756200000000007</c:v>
                </c:pt>
                <c:pt idx="628">
                  <c:v>65.266199999999998</c:v>
                </c:pt>
                <c:pt idx="629">
                  <c:v>81.569000000000003</c:v>
                </c:pt>
                <c:pt idx="630">
                  <c:v>65.244200000000006</c:v>
                </c:pt>
                <c:pt idx="631">
                  <c:v>75.425799999999995</c:v>
                </c:pt>
                <c:pt idx="632">
                  <c:v>75.4131</c:v>
                </c:pt>
                <c:pt idx="633">
                  <c:v>73.362499999999997</c:v>
                </c:pt>
                <c:pt idx="634">
                  <c:v>81.500100000000003</c:v>
                </c:pt>
                <c:pt idx="635">
                  <c:v>69.263400000000004</c:v>
                </c:pt>
                <c:pt idx="636">
                  <c:v>79.435699999999997</c:v>
                </c:pt>
                <c:pt idx="637">
                  <c:v>65.167000000000002</c:v>
                </c:pt>
                <c:pt idx="638">
                  <c:v>65.156000000000006</c:v>
                </c:pt>
                <c:pt idx="639">
                  <c:v>81.431200000000004</c:v>
                </c:pt>
                <c:pt idx="640">
                  <c:v>63.098500000000001</c:v>
                </c:pt>
                <c:pt idx="641">
                  <c:v>73.263300000000001</c:v>
                </c:pt>
                <c:pt idx="642">
                  <c:v>85.459400000000002</c:v>
                </c:pt>
                <c:pt idx="643">
                  <c:v>75.272900000000007</c:v>
                </c:pt>
                <c:pt idx="644">
                  <c:v>73.226100000000002</c:v>
                </c:pt>
                <c:pt idx="645">
                  <c:v>83.382300000000001</c:v>
                </c:pt>
                <c:pt idx="646">
                  <c:v>87.434899999999999</c:v>
                </c:pt>
                <c:pt idx="647">
                  <c:v>97.585300000000004</c:v>
                </c:pt>
                <c:pt idx="648">
                  <c:v>81.307299999999998</c:v>
                </c:pt>
                <c:pt idx="649">
                  <c:v>67.0672</c:v>
                </c:pt>
                <c:pt idx="650">
                  <c:v>93.471699999999998</c:v>
                </c:pt>
                <c:pt idx="651">
                  <c:v>79.234399999999994</c:v>
                </c:pt>
                <c:pt idx="652">
                  <c:v>71.095699999999994</c:v>
                </c:pt>
                <c:pt idx="653">
                  <c:v>56.866999999999997</c:v>
                </c:pt>
                <c:pt idx="654">
                  <c:v>83.255399999999995</c:v>
                </c:pt>
                <c:pt idx="655">
                  <c:v>87.3018</c:v>
                </c:pt>
                <c:pt idx="656">
                  <c:v>79.167299999999997</c:v>
                </c:pt>
                <c:pt idx="657">
                  <c:v>81.183499999999995</c:v>
                </c:pt>
                <c:pt idx="658">
                  <c:v>89.286699999999996</c:v>
                </c:pt>
                <c:pt idx="659">
                  <c:v>79.127099999999999</c:v>
                </c:pt>
                <c:pt idx="660">
                  <c:v>85.199399999999997</c:v>
                </c:pt>
                <c:pt idx="661">
                  <c:v>73.015699999999995</c:v>
                </c:pt>
                <c:pt idx="662">
                  <c:v>66.919700000000006</c:v>
                </c:pt>
                <c:pt idx="663">
                  <c:v>79.073499999999996</c:v>
                </c:pt>
                <c:pt idx="664">
                  <c:v>85.1417</c:v>
                </c:pt>
                <c:pt idx="665">
                  <c:v>50.670999999999999</c:v>
                </c:pt>
                <c:pt idx="666">
                  <c:v>72.953900000000004</c:v>
                </c:pt>
                <c:pt idx="667">
                  <c:v>72.941500000000005</c:v>
                </c:pt>
                <c:pt idx="668">
                  <c:v>74.954899999999995</c:v>
                </c:pt>
                <c:pt idx="669">
                  <c:v>60.764000000000003</c:v>
                </c:pt>
                <c:pt idx="670">
                  <c:v>68.854200000000006</c:v>
                </c:pt>
                <c:pt idx="671">
                  <c:v>70.8673</c:v>
                </c:pt>
                <c:pt idx="672">
                  <c:v>66.806399999999996</c:v>
                </c:pt>
                <c:pt idx="673">
                  <c:v>95.132400000000004</c:v>
                </c:pt>
                <c:pt idx="674">
                  <c:v>60.712499999999999</c:v>
                </c:pt>
                <c:pt idx="675">
                  <c:v>68.7958</c:v>
                </c:pt>
                <c:pt idx="676">
                  <c:v>60.691899999999997</c:v>
                </c:pt>
                <c:pt idx="677">
                  <c:v>74.840699999999998</c:v>
                </c:pt>
                <c:pt idx="678">
                  <c:v>68.760900000000007</c:v>
                </c:pt>
                <c:pt idx="679">
                  <c:v>68.749200000000002</c:v>
                </c:pt>
                <c:pt idx="680">
                  <c:v>62.672499999999999</c:v>
                </c:pt>
                <c:pt idx="681">
                  <c:v>76.811300000000003</c:v>
                </c:pt>
                <c:pt idx="682">
                  <c:v>86.903300000000002</c:v>
                </c:pt>
                <c:pt idx="683">
                  <c:v>80.826599999999999</c:v>
                </c:pt>
                <c:pt idx="684">
                  <c:v>46.467399999999998</c:v>
                </c:pt>
                <c:pt idx="685">
                  <c:v>76.759200000000007</c:v>
                </c:pt>
                <c:pt idx="686">
                  <c:v>76.746200000000002</c:v>
                </c:pt>
                <c:pt idx="687">
                  <c:v>76.733199999999997</c:v>
                </c:pt>
                <c:pt idx="688">
                  <c:v>60.5685</c:v>
                </c:pt>
                <c:pt idx="689">
                  <c:v>72.669899999999998</c:v>
                </c:pt>
                <c:pt idx="690">
                  <c:v>64.584500000000006</c:v>
                </c:pt>
                <c:pt idx="691">
                  <c:v>74.663200000000003</c:v>
                </c:pt>
                <c:pt idx="692">
                  <c:v>76.668099999999995</c:v>
                </c:pt>
                <c:pt idx="693">
                  <c:v>68.586100000000002</c:v>
                </c:pt>
                <c:pt idx="694">
                  <c:v>70.591399999999993</c:v>
                </c:pt>
                <c:pt idx="695">
                  <c:v>68.562799999999996</c:v>
                </c:pt>
                <c:pt idx="696">
                  <c:v>72.583600000000004</c:v>
                </c:pt>
                <c:pt idx="697">
                  <c:v>72.571299999999994</c:v>
                </c:pt>
                <c:pt idx="698">
                  <c:v>56.434800000000003</c:v>
                </c:pt>
                <c:pt idx="699">
                  <c:v>46.349299999999999</c:v>
                </c:pt>
                <c:pt idx="700">
                  <c:v>72.534300000000002</c:v>
                </c:pt>
                <c:pt idx="701">
                  <c:v>74.536500000000004</c:v>
                </c:pt>
                <c:pt idx="702">
                  <c:v>60.424799999999998</c:v>
                </c:pt>
                <c:pt idx="703">
                  <c:v>48.331600000000002</c:v>
                </c:pt>
                <c:pt idx="704">
                  <c:v>68.458100000000002</c:v>
                </c:pt>
                <c:pt idx="705">
                  <c:v>72.472800000000007</c:v>
                </c:pt>
                <c:pt idx="706">
                  <c:v>62.396500000000003</c:v>
                </c:pt>
                <c:pt idx="707">
                  <c:v>74.460599999999999</c:v>
                </c:pt>
                <c:pt idx="708">
                  <c:v>62.375300000000003</c:v>
                </c:pt>
                <c:pt idx="709">
                  <c:v>66.388300000000001</c:v>
                </c:pt>
                <c:pt idx="710">
                  <c:v>64.365499999999997</c:v>
                </c:pt>
                <c:pt idx="711">
                  <c:v>90.498699999999999</c:v>
                </c:pt>
                <c:pt idx="712">
                  <c:v>80.429599999999994</c:v>
                </c:pt>
                <c:pt idx="713">
                  <c:v>70.363900000000001</c:v>
                </c:pt>
                <c:pt idx="714">
                  <c:v>54.271500000000003</c:v>
                </c:pt>
                <c:pt idx="715">
                  <c:v>74.359499999999997</c:v>
                </c:pt>
                <c:pt idx="716">
                  <c:v>54.253100000000003</c:v>
                </c:pt>
                <c:pt idx="717">
                  <c:v>88.397400000000005</c:v>
                </c:pt>
                <c:pt idx="718">
                  <c:v>66.286799999999999</c:v>
                </c:pt>
                <c:pt idx="719">
                  <c:v>72.300600000000003</c:v>
                </c:pt>
                <c:pt idx="720">
                  <c:v>78.312299999999993</c:v>
                </c:pt>
                <c:pt idx="721">
                  <c:v>72.275999999999996</c:v>
                </c:pt>
                <c:pt idx="722">
                  <c:v>72.2637</c:v>
                </c:pt>
                <c:pt idx="723">
                  <c:v>62.216500000000003</c:v>
                </c:pt>
                <c:pt idx="724">
                  <c:v>60.199300000000001</c:v>
                </c:pt>
                <c:pt idx="725">
                  <c:v>94.296099999999996</c:v>
                </c:pt>
                <c:pt idx="726">
                  <c:v>68.202600000000004</c:v>
                </c:pt>
                <c:pt idx="727">
                  <c:v>64.1798</c:v>
                </c:pt>
                <c:pt idx="728">
                  <c:v>72.19</c:v>
                </c:pt>
                <c:pt idx="729">
                  <c:v>58.1432</c:v>
                </c:pt>
                <c:pt idx="730">
                  <c:v>62.142499999999998</c:v>
                </c:pt>
                <c:pt idx="731">
                  <c:v>58.123399999999997</c:v>
                </c:pt>
                <c:pt idx="732">
                  <c:v>74.144800000000004</c:v>
                </c:pt>
                <c:pt idx="733">
                  <c:v>70.125</c:v>
                </c:pt>
                <c:pt idx="734">
                  <c:v>72.116299999999995</c:v>
                </c:pt>
                <c:pt idx="735">
                  <c:v>80.115600000000001</c:v>
                </c:pt>
                <c:pt idx="736">
                  <c:v>74.094300000000004</c:v>
                </c:pt>
                <c:pt idx="737">
                  <c:v>60.066299999999998</c:v>
                </c:pt>
                <c:pt idx="738">
                  <c:v>66.061599999999999</c:v>
                </c:pt>
                <c:pt idx="739">
                  <c:v>82.062600000000003</c:v>
                </c:pt>
                <c:pt idx="740">
                  <c:v>68.040300000000002</c:v>
                </c:pt>
                <c:pt idx="741">
                  <c:v>98.041499999999999</c:v>
                </c:pt>
                <c:pt idx="742">
                  <c:v>106.027</c:v>
                </c:pt>
                <c:pt idx="743">
                  <c:v>114.009</c:v>
                </c:pt>
                <c:pt idx="744">
                  <c:v>107.991</c:v>
                </c:pt>
                <c:pt idx="745">
                  <c:v>81.978800000000007</c:v>
                </c:pt>
                <c:pt idx="746">
                  <c:v>81.9649</c:v>
                </c:pt>
                <c:pt idx="747">
                  <c:v>71.956900000000005</c:v>
                </c:pt>
                <c:pt idx="748">
                  <c:v>75.941599999999994</c:v>
                </c:pt>
                <c:pt idx="749">
                  <c:v>67.936199999999999</c:v>
                </c:pt>
                <c:pt idx="750">
                  <c:v>59.933500000000002</c:v>
                </c:pt>
                <c:pt idx="751">
                  <c:v>65.915599999999998</c:v>
                </c:pt>
                <c:pt idx="752">
                  <c:v>73.892700000000005</c:v>
                </c:pt>
                <c:pt idx="753">
                  <c:v>63.8964</c:v>
                </c:pt>
                <c:pt idx="754">
                  <c:v>67.878299999999996</c:v>
                </c:pt>
                <c:pt idx="755">
                  <c:v>61.878500000000003</c:v>
                </c:pt>
                <c:pt idx="756">
                  <c:v>63.863700000000001</c:v>
                </c:pt>
                <c:pt idx="757">
                  <c:v>49.884999999999998</c:v>
                </c:pt>
                <c:pt idx="758">
                  <c:v>65.837000000000003</c:v>
                </c:pt>
                <c:pt idx="759">
                  <c:v>63.831099999999999</c:v>
                </c:pt>
                <c:pt idx="760">
                  <c:v>79.775199999999998</c:v>
                </c:pt>
                <c:pt idx="761">
                  <c:v>67.797399999999996</c:v>
                </c:pt>
                <c:pt idx="762">
                  <c:v>59.811</c:v>
                </c:pt>
                <c:pt idx="763">
                  <c:v>63.787500000000001</c:v>
                </c:pt>
                <c:pt idx="764">
                  <c:v>55.804600000000001</c:v>
                </c:pt>
                <c:pt idx="765">
                  <c:v>61.773099999999999</c:v>
                </c:pt>
                <c:pt idx="766">
                  <c:v>59.770200000000003</c:v>
                </c:pt>
                <c:pt idx="767">
                  <c:v>69.720100000000002</c:v>
                </c:pt>
                <c:pt idx="768">
                  <c:v>67.716499999999996</c:v>
                </c:pt>
                <c:pt idx="769">
                  <c:v>61.731000000000002</c:v>
                </c:pt>
                <c:pt idx="770">
                  <c:v>53.756500000000003</c:v>
                </c:pt>
                <c:pt idx="771">
                  <c:v>53.747399999999999</c:v>
                </c:pt>
                <c:pt idx="772">
                  <c:v>61.699399999999997</c:v>
                </c:pt>
                <c:pt idx="773">
                  <c:v>75.618600000000001</c:v>
                </c:pt>
                <c:pt idx="774">
                  <c:v>79.584999999999994</c:v>
                </c:pt>
                <c:pt idx="775">
                  <c:v>69.625</c:v>
                </c:pt>
                <c:pt idx="776">
                  <c:v>47.734699999999997</c:v>
                </c:pt>
                <c:pt idx="777">
                  <c:v>61.646799999999999</c:v>
                </c:pt>
                <c:pt idx="778">
                  <c:v>73.565899999999999</c:v>
                </c:pt>
                <c:pt idx="779">
                  <c:v>53.673999999999999</c:v>
                </c:pt>
                <c:pt idx="780">
                  <c:v>57.640099999999997</c:v>
                </c:pt>
                <c:pt idx="781">
                  <c:v>59.6175</c:v>
                </c:pt>
                <c:pt idx="782">
                  <c:v>75.502600000000001</c:v>
                </c:pt>
                <c:pt idx="783">
                  <c:v>75.489699999999999</c:v>
                </c:pt>
                <c:pt idx="784">
                  <c:v>81.435500000000005</c:v>
                </c:pt>
                <c:pt idx="785">
                  <c:v>61.5627</c:v>
                </c:pt>
                <c:pt idx="786">
                  <c:v>63.537700000000001</c:v>
                </c:pt>
                <c:pt idx="787">
                  <c:v>67.497299999999996</c:v>
                </c:pt>
                <c:pt idx="788">
                  <c:v>65.500900000000001</c:v>
                </c:pt>
                <c:pt idx="789">
                  <c:v>59.536099999999998</c:v>
                </c:pt>
                <c:pt idx="790">
                  <c:v>71.431100000000001</c:v>
                </c:pt>
                <c:pt idx="791">
                  <c:v>51.580300000000001</c:v>
                </c:pt>
                <c:pt idx="792">
                  <c:v>75.373800000000003</c:v>
                </c:pt>
                <c:pt idx="793">
                  <c:v>59.495399999999997</c:v>
                </c:pt>
                <c:pt idx="794">
                  <c:v>67.416600000000003</c:v>
                </c:pt>
                <c:pt idx="795">
                  <c:v>73.352599999999995</c:v>
                </c:pt>
                <c:pt idx="796">
                  <c:v>83.250900000000001</c:v>
                </c:pt>
                <c:pt idx="797">
                  <c:v>65.400300000000001</c:v>
                </c:pt>
                <c:pt idx="798">
                  <c:v>69.352099999999993</c:v>
                </c:pt>
                <c:pt idx="799">
                  <c:v>61.415599999999998</c:v>
                </c:pt>
                <c:pt idx="800">
                  <c:v>71.309200000000004</c:v>
                </c:pt>
                <c:pt idx="801">
                  <c:v>51.4923</c:v>
                </c:pt>
                <c:pt idx="802">
                  <c:v>55.4437</c:v>
                </c:pt>
                <c:pt idx="803">
                  <c:v>69.2928</c:v>
                </c:pt>
                <c:pt idx="804">
                  <c:v>55.424799999999998</c:v>
                </c:pt>
                <c:pt idx="805">
                  <c:v>73.227400000000003</c:v>
                </c:pt>
                <c:pt idx="806">
                  <c:v>63.320999999999998</c:v>
                </c:pt>
                <c:pt idx="807">
                  <c:v>71.2239</c:v>
                </c:pt>
                <c:pt idx="808">
                  <c:v>73.189800000000005</c:v>
                </c:pt>
                <c:pt idx="809">
                  <c:v>77.132900000000006</c:v>
                </c:pt>
                <c:pt idx="810">
                  <c:v>55.368000000000002</c:v>
                </c:pt>
                <c:pt idx="811">
                  <c:v>51.404299999999999</c:v>
                </c:pt>
                <c:pt idx="812">
                  <c:v>53.372300000000003</c:v>
                </c:pt>
                <c:pt idx="813">
                  <c:v>61.268799999999999</c:v>
                </c:pt>
                <c:pt idx="814">
                  <c:v>57.306199999999997</c:v>
                </c:pt>
                <c:pt idx="815">
                  <c:v>63.223599999999998</c:v>
                </c:pt>
                <c:pt idx="816">
                  <c:v>84.9422</c:v>
                </c:pt>
                <c:pt idx="817">
                  <c:v>63.201999999999998</c:v>
                </c:pt>
                <c:pt idx="818">
                  <c:v>59.241700000000002</c:v>
                </c:pt>
                <c:pt idx="819">
                  <c:v>75.026600000000002</c:v>
                </c:pt>
                <c:pt idx="820">
                  <c:v>55.273299999999999</c:v>
                </c:pt>
                <c:pt idx="821">
                  <c:v>51.316499999999998</c:v>
                </c:pt>
                <c:pt idx="822">
                  <c:v>71.041399999999996</c:v>
                </c:pt>
                <c:pt idx="823">
                  <c:v>69.056200000000004</c:v>
                </c:pt>
                <c:pt idx="824">
                  <c:v>80.880600000000001</c:v>
                </c:pt>
                <c:pt idx="825">
                  <c:v>71.004900000000006</c:v>
                </c:pt>
                <c:pt idx="826">
                  <c:v>55.2166</c:v>
                </c:pt>
                <c:pt idx="827">
                  <c:v>65.065600000000003</c:v>
                </c:pt>
                <c:pt idx="828">
                  <c:v>70.968500000000006</c:v>
                </c:pt>
                <c:pt idx="829">
                  <c:v>63.072299999999998</c:v>
                </c:pt>
                <c:pt idx="830">
                  <c:v>55.178800000000003</c:v>
                </c:pt>
                <c:pt idx="831">
                  <c:v>76.843000000000004</c:v>
                </c:pt>
                <c:pt idx="832">
                  <c:v>74.859899999999996</c:v>
                </c:pt>
                <c:pt idx="833">
                  <c:v>72.877399999999994</c:v>
                </c:pt>
                <c:pt idx="834">
                  <c:v>70.895600000000002</c:v>
                </c:pt>
                <c:pt idx="835">
                  <c:v>55.131599999999999</c:v>
                </c:pt>
                <c:pt idx="836">
                  <c:v>72.84</c:v>
                </c:pt>
                <c:pt idx="837">
                  <c:v>59.049300000000002</c:v>
                </c:pt>
                <c:pt idx="838">
                  <c:v>66.911100000000005</c:v>
                </c:pt>
                <c:pt idx="839">
                  <c:v>66.899600000000007</c:v>
                </c:pt>
                <c:pt idx="840">
                  <c:v>70.822800000000001</c:v>
                </c:pt>
                <c:pt idx="841">
                  <c:v>55.0749</c:v>
                </c:pt>
                <c:pt idx="842">
                  <c:v>47.198999999999998</c:v>
                </c:pt>
                <c:pt idx="843">
                  <c:v>68.820099999999996</c:v>
                </c:pt>
                <c:pt idx="844">
                  <c:v>72.740200000000002</c:v>
                </c:pt>
                <c:pt idx="845">
                  <c:v>70.762100000000004</c:v>
                </c:pt>
                <c:pt idx="846">
                  <c:v>68.784700000000001</c:v>
                </c:pt>
                <c:pt idx="847">
                  <c:v>56.9833</c:v>
                </c:pt>
                <c:pt idx="848">
                  <c:v>70.725700000000003</c:v>
                </c:pt>
                <c:pt idx="849">
                  <c:v>68.749300000000005</c:v>
                </c:pt>
                <c:pt idx="850">
                  <c:v>80.521100000000004</c:v>
                </c:pt>
                <c:pt idx="851">
                  <c:v>58.907800000000002</c:v>
                </c:pt>
                <c:pt idx="852">
                  <c:v>68.713999999999999</c:v>
                </c:pt>
                <c:pt idx="853">
                  <c:v>62.813400000000001</c:v>
                </c:pt>
                <c:pt idx="854">
                  <c:v>64.765199999999993</c:v>
                </c:pt>
                <c:pt idx="855">
                  <c:v>72.603099999999998</c:v>
                </c:pt>
                <c:pt idx="856">
                  <c:v>70.628799999999998</c:v>
                </c:pt>
                <c:pt idx="857">
                  <c:v>66.6935</c:v>
                </c:pt>
                <c:pt idx="858">
                  <c:v>70.604500000000002</c:v>
                </c:pt>
                <c:pt idx="859">
                  <c:v>86.279600000000002</c:v>
                </c:pt>
                <c:pt idx="860">
                  <c:v>60.777500000000003</c:v>
                </c:pt>
                <c:pt idx="861">
                  <c:v>66.6477</c:v>
                </c:pt>
                <c:pt idx="862">
                  <c:v>60.756599999999999</c:v>
                </c:pt>
                <c:pt idx="863">
                  <c:v>58.786700000000003</c:v>
                </c:pt>
                <c:pt idx="864">
                  <c:v>78.368799999999993</c:v>
                </c:pt>
                <c:pt idx="865">
                  <c:v>52.889800000000001</c:v>
                </c:pt>
                <c:pt idx="866">
                  <c:v>56.797899999999998</c:v>
                </c:pt>
                <c:pt idx="867">
                  <c:v>46.997100000000003</c:v>
                </c:pt>
                <c:pt idx="868">
                  <c:v>48.946899999999999</c:v>
                </c:pt>
                <c:pt idx="869">
                  <c:v>88.089200000000005</c:v>
                </c:pt>
                <c:pt idx="870">
                  <c:v>72.416499999999999</c:v>
                </c:pt>
                <c:pt idx="871">
                  <c:v>46.964799999999997</c:v>
                </c:pt>
                <c:pt idx="872">
                  <c:v>58.695900000000002</c:v>
                </c:pt>
                <c:pt idx="873">
                  <c:v>44.9925</c:v>
                </c:pt>
                <c:pt idx="874">
                  <c:v>70.410899999999998</c:v>
                </c:pt>
                <c:pt idx="875">
                  <c:v>74.309899999999999</c:v>
                </c:pt>
                <c:pt idx="876">
                  <c:v>64.521199999999993</c:v>
                </c:pt>
                <c:pt idx="877">
                  <c:v>56.6907</c:v>
                </c:pt>
                <c:pt idx="878">
                  <c:v>62.544499999999999</c:v>
                </c:pt>
                <c:pt idx="879">
                  <c:v>62.533700000000003</c:v>
                </c:pt>
                <c:pt idx="880">
                  <c:v>62.523000000000003</c:v>
                </c:pt>
                <c:pt idx="881">
                  <c:v>70.326300000000003</c:v>
                </c:pt>
                <c:pt idx="882">
                  <c:v>50.782499999999999</c:v>
                </c:pt>
                <c:pt idx="883">
                  <c:v>54.679400000000001</c:v>
                </c:pt>
                <c:pt idx="884">
                  <c:v>60.527500000000003</c:v>
                </c:pt>
                <c:pt idx="885">
                  <c:v>46.851999999999997</c:v>
                </c:pt>
                <c:pt idx="886">
                  <c:v>68.314099999999996</c:v>
                </c:pt>
                <c:pt idx="887">
                  <c:v>66.350800000000007</c:v>
                </c:pt>
                <c:pt idx="888">
                  <c:v>54.6325</c:v>
                </c:pt>
                <c:pt idx="889">
                  <c:v>58.524700000000003</c:v>
                </c:pt>
                <c:pt idx="890">
                  <c:v>50.712699999999998</c:v>
                </c:pt>
                <c:pt idx="891">
                  <c:v>64.355099999999993</c:v>
                </c:pt>
                <c:pt idx="892">
                  <c:v>62.394199999999998</c:v>
                </c:pt>
                <c:pt idx="893">
                  <c:v>74.080399999999997</c:v>
                </c:pt>
                <c:pt idx="894">
                  <c:v>62.372700000000002</c:v>
                </c:pt>
                <c:pt idx="895">
                  <c:v>54.566800000000001</c:v>
                </c:pt>
                <c:pt idx="896">
                  <c:v>66.248199999999997</c:v>
                </c:pt>
                <c:pt idx="897">
                  <c:v>48.703600000000002</c:v>
                </c:pt>
                <c:pt idx="898">
                  <c:v>64.277699999999996</c:v>
                </c:pt>
                <c:pt idx="899">
                  <c:v>52.581800000000001</c:v>
                </c:pt>
                <c:pt idx="900">
                  <c:v>68.149799999999999</c:v>
                </c:pt>
                <c:pt idx="901">
                  <c:v>50.616900000000001</c:v>
                </c:pt>
                <c:pt idx="902">
                  <c:v>60.340499999999999</c:v>
                </c:pt>
                <c:pt idx="903">
                  <c:v>58.384</c:v>
                </c:pt>
                <c:pt idx="904">
                  <c:v>62.265500000000003</c:v>
                </c:pt>
                <c:pt idx="905">
                  <c:v>42.800199999999997</c:v>
                </c:pt>
                <c:pt idx="906">
                  <c:v>50.573399999999999</c:v>
                </c:pt>
                <c:pt idx="907">
                  <c:v>66.123000000000005</c:v>
                </c:pt>
                <c:pt idx="908">
                  <c:v>52.500399999999999</c:v>
                </c:pt>
                <c:pt idx="909">
                  <c:v>79.709100000000007</c:v>
                </c:pt>
                <c:pt idx="910">
                  <c:v>66.088899999999995</c:v>
                </c:pt>
                <c:pt idx="911">
                  <c:v>60.247100000000003</c:v>
                </c:pt>
                <c:pt idx="912">
                  <c:v>62.179900000000004</c:v>
                </c:pt>
                <c:pt idx="913">
                  <c:v>50.512500000000003</c:v>
                </c:pt>
                <c:pt idx="914">
                  <c:v>52.446199999999997</c:v>
                </c:pt>
                <c:pt idx="915">
                  <c:v>69.916200000000003</c:v>
                </c:pt>
                <c:pt idx="916">
                  <c:v>64.078800000000001</c:v>
                </c:pt>
                <c:pt idx="917">
                  <c:v>50.477699999999999</c:v>
                </c:pt>
                <c:pt idx="918">
                  <c:v>60.174599999999998</c:v>
                </c:pt>
                <c:pt idx="919">
                  <c:v>77.631200000000007</c:v>
                </c:pt>
                <c:pt idx="920">
                  <c:v>42.689799999999998</c:v>
                </c:pt>
                <c:pt idx="921">
                  <c:v>75.664400000000001</c:v>
                </c:pt>
                <c:pt idx="922">
                  <c:v>67.892200000000003</c:v>
                </c:pt>
                <c:pt idx="923">
                  <c:v>67.880499999999998</c:v>
                </c:pt>
                <c:pt idx="924">
                  <c:v>73.686199999999999</c:v>
                </c:pt>
                <c:pt idx="925">
                  <c:v>56.224499999999999</c:v>
                </c:pt>
                <c:pt idx="926">
                  <c:v>50.399500000000003</c:v>
                </c:pt>
                <c:pt idx="927">
                  <c:v>58.1432</c:v>
                </c:pt>
                <c:pt idx="928">
                  <c:v>38.755499999999998</c:v>
                </c:pt>
                <c:pt idx="929">
                  <c:v>79.435000000000002</c:v>
                </c:pt>
                <c:pt idx="930">
                  <c:v>65.861599999999996</c:v>
                </c:pt>
                <c:pt idx="931">
                  <c:v>60.039900000000003</c:v>
                </c:pt>
                <c:pt idx="932">
                  <c:v>61.966000000000001</c:v>
                </c:pt>
                <c:pt idx="933">
                  <c:v>60.019199999999998</c:v>
                </c:pt>
                <c:pt idx="934">
                  <c:v>58.073099999999997</c:v>
                </c:pt>
                <c:pt idx="935">
                  <c:v>56.127699999999997</c:v>
                </c:pt>
                <c:pt idx="936">
                  <c:v>61.923299999999998</c:v>
                </c:pt>
                <c:pt idx="937">
                  <c:v>44.499699999999997</c:v>
                </c:pt>
                <c:pt idx="938">
                  <c:v>65.770799999999994</c:v>
                </c:pt>
                <c:pt idx="939">
                  <c:v>52.220799999999997</c:v>
                </c:pt>
                <c:pt idx="940">
                  <c:v>48.344200000000001</c:v>
                </c:pt>
                <c:pt idx="941">
                  <c:v>59.936500000000002</c:v>
                </c:pt>
                <c:pt idx="942">
                  <c:v>61.859299999999998</c:v>
                </c:pt>
                <c:pt idx="943">
                  <c:v>50.252000000000002</c:v>
                </c:pt>
                <c:pt idx="944">
                  <c:v>65.702799999999996</c:v>
                </c:pt>
                <c:pt idx="945">
                  <c:v>65.691400000000002</c:v>
                </c:pt>
                <c:pt idx="946">
                  <c:v>57.953000000000003</c:v>
                </c:pt>
                <c:pt idx="947">
                  <c:v>57.942999999999998</c:v>
                </c:pt>
                <c:pt idx="948">
                  <c:v>27.035399999999999</c:v>
                </c:pt>
                <c:pt idx="949">
                  <c:v>46.3384</c:v>
                </c:pt>
                <c:pt idx="950">
                  <c:v>59.843499999999999</c:v>
                </c:pt>
                <c:pt idx="951">
                  <c:v>48.252499999999998</c:v>
                </c:pt>
                <c:pt idx="952">
                  <c:v>40.525100000000002</c:v>
                </c:pt>
                <c:pt idx="953">
                  <c:v>54.0242</c:v>
                </c:pt>
                <c:pt idx="954">
                  <c:v>57.873100000000001</c:v>
                </c:pt>
                <c:pt idx="955">
                  <c:v>54.005600000000001</c:v>
                </c:pt>
                <c:pt idx="956">
                  <c:v>52.067799999999998</c:v>
                </c:pt>
                <c:pt idx="957">
                  <c:v>55.914999999999999</c:v>
                </c:pt>
                <c:pt idx="958">
                  <c:v>65.544200000000004</c:v>
                </c:pt>
                <c:pt idx="959">
                  <c:v>61.677999999999997</c:v>
                </c:pt>
                <c:pt idx="960">
                  <c:v>59.740299999999998</c:v>
                </c:pt>
                <c:pt idx="961">
                  <c:v>67.436999999999998</c:v>
                </c:pt>
                <c:pt idx="962">
                  <c:v>61.646099999999997</c:v>
                </c:pt>
                <c:pt idx="963">
                  <c:v>65.4876</c:v>
                </c:pt>
                <c:pt idx="964">
                  <c:v>46.218600000000002</c:v>
                </c:pt>
                <c:pt idx="965">
                  <c:v>50.061500000000002</c:v>
                </c:pt>
                <c:pt idx="966">
                  <c:v>77.004400000000004</c:v>
                </c:pt>
                <c:pt idx="967">
                  <c:v>69.291899999999998</c:v>
                </c:pt>
                <c:pt idx="968">
                  <c:v>59.657800000000002</c:v>
                </c:pt>
                <c:pt idx="969">
                  <c:v>63.495699999999999</c:v>
                </c:pt>
                <c:pt idx="970">
                  <c:v>65.408500000000004</c:v>
                </c:pt>
                <c:pt idx="971">
                  <c:v>57.703400000000002</c:v>
                </c:pt>
                <c:pt idx="972">
                  <c:v>55.770299999999999</c:v>
                </c:pt>
                <c:pt idx="973">
                  <c:v>53.837899999999998</c:v>
                </c:pt>
                <c:pt idx="974">
                  <c:v>65.363299999999995</c:v>
                </c:pt>
                <c:pt idx="975">
                  <c:v>53.819299999999998</c:v>
                </c:pt>
                <c:pt idx="976">
                  <c:v>48.044600000000003</c:v>
                </c:pt>
                <c:pt idx="977">
                  <c:v>55.722099999999998</c:v>
                </c:pt>
                <c:pt idx="978">
                  <c:v>51.870199999999997</c:v>
                </c:pt>
                <c:pt idx="979">
                  <c:v>67.227599999999995</c:v>
                </c:pt>
                <c:pt idx="980">
                  <c:v>57.613700000000001</c:v>
                </c:pt>
                <c:pt idx="981">
                  <c:v>59.523800000000001</c:v>
                </c:pt>
                <c:pt idx="982">
                  <c:v>61.433300000000003</c:v>
                </c:pt>
                <c:pt idx="983">
                  <c:v>55.664299999999997</c:v>
                </c:pt>
                <c:pt idx="984">
                  <c:v>69.0886</c:v>
                </c:pt>
                <c:pt idx="985">
                  <c:v>61.401499999999999</c:v>
                </c:pt>
                <c:pt idx="986">
                  <c:v>55.6355</c:v>
                </c:pt>
                <c:pt idx="987">
                  <c:v>34.526400000000002</c:v>
                </c:pt>
                <c:pt idx="988">
                  <c:v>47.945</c:v>
                </c:pt>
                <c:pt idx="989">
                  <c:v>59.441499999999998</c:v>
                </c:pt>
                <c:pt idx="990">
                  <c:v>53.6798</c:v>
                </c:pt>
                <c:pt idx="991">
                  <c:v>49.8369</c:v>
                </c:pt>
                <c:pt idx="992">
                  <c:v>59.410699999999999</c:v>
                </c:pt>
                <c:pt idx="993">
                  <c:v>47.903500000000001</c:v>
                </c:pt>
                <c:pt idx="994">
                  <c:v>36.400399999999998</c:v>
                </c:pt>
                <c:pt idx="995">
                  <c:v>57.464399999999998</c:v>
                </c:pt>
                <c:pt idx="996">
                  <c:v>63.199800000000003</c:v>
                </c:pt>
                <c:pt idx="997">
                  <c:v>63.188899999999997</c:v>
                </c:pt>
                <c:pt idx="998">
                  <c:v>42.118600000000001</c:v>
                </c:pt>
                <c:pt idx="999">
                  <c:v>49.768000000000001</c:v>
                </c:pt>
                <c:pt idx="1000">
                  <c:v>51.673200000000001</c:v>
                </c:pt>
                <c:pt idx="1001">
                  <c:v>70.799099999999996</c:v>
                </c:pt>
                <c:pt idx="1002">
                  <c:v>53.568399999999997</c:v>
                </c:pt>
                <c:pt idx="1003">
                  <c:v>65.036100000000005</c:v>
                </c:pt>
                <c:pt idx="1004">
                  <c:v>59.287399999999998</c:v>
                </c:pt>
                <c:pt idx="1005">
                  <c:v>55.452800000000003</c:v>
                </c:pt>
                <c:pt idx="1006">
                  <c:v>38.236699999999999</c:v>
                </c:pt>
                <c:pt idx="1007">
                  <c:v>49.699100000000001</c:v>
                </c:pt>
                <c:pt idx="1008">
                  <c:v>57.335099999999997</c:v>
                </c:pt>
                <c:pt idx="1009">
                  <c:v>55.414400000000001</c:v>
                </c:pt>
                <c:pt idx="1010">
                  <c:v>53.494199999999999</c:v>
                </c:pt>
                <c:pt idx="1011">
                  <c:v>49.6646</c:v>
                </c:pt>
                <c:pt idx="1012">
                  <c:v>45.836300000000001</c:v>
                </c:pt>
                <c:pt idx="1013">
                  <c:v>68.742599999999996</c:v>
                </c:pt>
                <c:pt idx="1014">
                  <c:v>49.638800000000003</c:v>
                </c:pt>
                <c:pt idx="1015">
                  <c:v>51.539099999999998</c:v>
                </c:pt>
                <c:pt idx="1016">
                  <c:v>61.072699999999998</c:v>
                </c:pt>
                <c:pt idx="1017">
                  <c:v>66.786699999999996</c:v>
                </c:pt>
                <c:pt idx="1018">
                  <c:v>53.420099999999998</c:v>
                </c:pt>
                <c:pt idx="1019">
                  <c:v>59.133499999999998</c:v>
                </c:pt>
                <c:pt idx="1020">
                  <c:v>49.587200000000003</c:v>
                </c:pt>
                <c:pt idx="1021">
                  <c:v>55.299199999999999</c:v>
                </c:pt>
                <c:pt idx="1022">
                  <c:v>47.663499999999999</c:v>
                </c:pt>
                <c:pt idx="1023">
                  <c:v>70.529700000000005</c:v>
                </c:pt>
                <c:pt idx="1024">
                  <c:v>41.929299999999998</c:v>
                </c:pt>
                <c:pt idx="1025">
                  <c:v>53.3553</c:v>
                </c:pt>
                <c:pt idx="1026">
                  <c:v>57.156500000000001</c:v>
                </c:pt>
                <c:pt idx="1027">
                  <c:v>60.956400000000002</c:v>
                </c:pt>
                <c:pt idx="1028">
                  <c:v>70.468599999999995</c:v>
                </c:pt>
                <c:pt idx="1029">
                  <c:v>47.605600000000003</c:v>
                </c:pt>
                <c:pt idx="1030">
                  <c:v>55.213000000000001</c:v>
                </c:pt>
                <c:pt idx="1031">
                  <c:v>62.817599999999999</c:v>
                </c:pt>
                <c:pt idx="1032">
                  <c:v>60.903500000000001</c:v>
                </c:pt>
                <c:pt idx="1033">
                  <c:v>58.99</c:v>
                </c:pt>
                <c:pt idx="1034">
                  <c:v>78.005499999999998</c:v>
                </c:pt>
                <c:pt idx="1035">
                  <c:v>60.8718</c:v>
                </c:pt>
                <c:pt idx="1036">
                  <c:v>53.253599999999999</c:v>
                </c:pt>
                <c:pt idx="1037">
                  <c:v>60.850700000000003</c:v>
                </c:pt>
                <c:pt idx="1038">
                  <c:v>58.938800000000001</c:v>
                </c:pt>
                <c:pt idx="1039">
                  <c:v>60.829500000000003</c:v>
                </c:pt>
                <c:pt idx="1040">
                  <c:v>57.017800000000001</c:v>
                </c:pt>
                <c:pt idx="1041">
                  <c:v>47.506599999999999</c:v>
                </c:pt>
                <c:pt idx="1042">
                  <c:v>56.997999999999998</c:v>
                </c:pt>
                <c:pt idx="1043">
                  <c:v>58.887700000000002</c:v>
                </c:pt>
                <c:pt idx="1044">
                  <c:v>45.582599999999999</c:v>
                </c:pt>
                <c:pt idx="1045">
                  <c:v>60.766199999999998</c:v>
                </c:pt>
                <c:pt idx="1046">
                  <c:v>72.147300000000001</c:v>
                </c:pt>
                <c:pt idx="1047">
                  <c:v>60.745100000000001</c:v>
                </c:pt>
                <c:pt idx="1048">
                  <c:v>56.938600000000001</c:v>
                </c:pt>
                <c:pt idx="1049">
                  <c:v>47.440600000000003</c:v>
                </c:pt>
                <c:pt idx="1050">
                  <c:v>36.0486</c:v>
                </c:pt>
                <c:pt idx="1051">
                  <c:v>55.012</c:v>
                </c:pt>
                <c:pt idx="1052">
                  <c:v>45.519300000000001</c:v>
                </c:pt>
                <c:pt idx="1053">
                  <c:v>47.407699999999998</c:v>
                </c:pt>
                <c:pt idx="1054">
                  <c:v>47.3994</c:v>
                </c:pt>
                <c:pt idx="1055">
                  <c:v>53.078099999999999</c:v>
                </c:pt>
                <c:pt idx="1056">
                  <c:v>60.650199999999998</c:v>
                </c:pt>
                <c:pt idx="1057">
                  <c:v>45.479700000000001</c:v>
                </c:pt>
                <c:pt idx="1058">
                  <c:v>49.261099999999999</c:v>
                </c:pt>
                <c:pt idx="1059">
                  <c:v>39.780900000000003</c:v>
                </c:pt>
                <c:pt idx="1060">
                  <c:v>64.396000000000001</c:v>
                </c:pt>
                <c:pt idx="1061">
                  <c:v>53.022799999999997</c:v>
                </c:pt>
                <c:pt idx="1062">
                  <c:v>62.4803</c:v>
                </c:pt>
                <c:pt idx="1063">
                  <c:v>66.255399999999995</c:v>
                </c:pt>
                <c:pt idx="1064">
                  <c:v>52.995100000000001</c:v>
                </c:pt>
                <c:pt idx="1065">
                  <c:v>45.416499999999999</c:v>
                </c:pt>
                <c:pt idx="1066">
                  <c:v>49.192700000000002</c:v>
                </c:pt>
                <c:pt idx="1067">
                  <c:v>51.075800000000001</c:v>
                </c:pt>
                <c:pt idx="1068">
                  <c:v>56.741</c:v>
                </c:pt>
                <c:pt idx="1069">
                  <c:v>43.493899999999996</c:v>
                </c:pt>
                <c:pt idx="1070">
                  <c:v>54.830599999999997</c:v>
                </c:pt>
                <c:pt idx="1071">
                  <c:v>49.149900000000002</c:v>
                </c:pt>
                <c:pt idx="1072">
                  <c:v>64.261799999999994</c:v>
                </c:pt>
                <c:pt idx="1073">
                  <c:v>51.022500000000001</c:v>
                </c:pt>
                <c:pt idx="1074">
                  <c:v>60.460599999999999</c:v>
                </c:pt>
                <c:pt idx="1075">
                  <c:v>51.004800000000003</c:v>
                </c:pt>
                <c:pt idx="1076">
                  <c:v>56.662100000000002</c:v>
                </c:pt>
                <c:pt idx="1077">
                  <c:v>50.987000000000002</c:v>
                </c:pt>
                <c:pt idx="1078">
                  <c:v>60.418500000000002</c:v>
                </c:pt>
                <c:pt idx="1079">
                  <c:v>50.969299999999997</c:v>
                </c:pt>
                <c:pt idx="1080">
                  <c:v>37.748399999999997</c:v>
                </c:pt>
                <c:pt idx="1081">
                  <c:v>54.725700000000003</c:v>
                </c:pt>
                <c:pt idx="1082">
                  <c:v>58.489699999999999</c:v>
                </c:pt>
                <c:pt idx="1083">
                  <c:v>50.933799999999998</c:v>
                </c:pt>
                <c:pt idx="1084">
                  <c:v>47.152700000000003</c:v>
                </c:pt>
                <c:pt idx="1085">
                  <c:v>66.002300000000005</c:v>
                </c:pt>
                <c:pt idx="1086">
                  <c:v>47.136299999999999</c:v>
                </c:pt>
                <c:pt idx="1087">
                  <c:v>43.357799999999997</c:v>
                </c:pt>
                <c:pt idx="1088">
                  <c:v>49.004600000000003</c:v>
                </c:pt>
                <c:pt idx="1089">
                  <c:v>35.804900000000004</c:v>
                </c:pt>
                <c:pt idx="1090">
                  <c:v>64.060699999999997</c:v>
                </c:pt>
                <c:pt idx="1091">
                  <c:v>60.2819</c:v>
                </c:pt>
                <c:pt idx="1092">
                  <c:v>48.970500000000001</c:v>
                </c:pt>
                <c:pt idx="1093">
                  <c:v>54.611400000000003</c:v>
                </c:pt>
                <c:pt idx="1094">
                  <c:v>50.836300000000001</c:v>
                </c:pt>
                <c:pt idx="1095">
                  <c:v>62.122399999999999</c:v>
                </c:pt>
                <c:pt idx="1096">
                  <c:v>56.4651</c:v>
                </c:pt>
                <c:pt idx="1097">
                  <c:v>58.3371</c:v>
                </c:pt>
                <c:pt idx="1098">
                  <c:v>48.9193</c:v>
                </c:pt>
                <c:pt idx="1099">
                  <c:v>65.841499999999996</c:v>
                </c:pt>
                <c:pt idx="1100">
                  <c:v>60.187399999999997</c:v>
                </c:pt>
                <c:pt idx="1101">
                  <c:v>52.654800000000002</c:v>
                </c:pt>
                <c:pt idx="1102">
                  <c:v>54.525799999999997</c:v>
                </c:pt>
                <c:pt idx="1103">
                  <c:v>62.035800000000002</c:v>
                </c:pt>
                <c:pt idx="1104">
                  <c:v>71.422700000000006</c:v>
                </c:pt>
                <c:pt idx="1105">
                  <c:v>43.222000000000001</c:v>
                </c:pt>
                <c:pt idx="1106">
                  <c:v>56.366700000000002</c:v>
                </c:pt>
                <c:pt idx="1107">
                  <c:v>61.992600000000003</c:v>
                </c:pt>
                <c:pt idx="1108">
                  <c:v>58.225299999999997</c:v>
                </c:pt>
                <c:pt idx="1109">
                  <c:v>46.947699999999998</c:v>
                </c:pt>
                <c:pt idx="1110">
                  <c:v>41.306800000000003</c:v>
                </c:pt>
                <c:pt idx="1111">
                  <c:v>46.9313</c:v>
                </c:pt>
                <c:pt idx="1112">
                  <c:v>56.307699999999997</c:v>
                </c:pt>
                <c:pt idx="1113">
                  <c:v>54.421300000000002</c:v>
                </c:pt>
                <c:pt idx="1114">
                  <c:v>46.906799999999997</c:v>
                </c:pt>
                <c:pt idx="1115">
                  <c:v>46.898600000000002</c:v>
                </c:pt>
                <c:pt idx="1116">
                  <c:v>45.014800000000001</c:v>
                </c:pt>
                <c:pt idx="1117">
                  <c:v>50.632800000000003</c:v>
                </c:pt>
                <c:pt idx="1118">
                  <c:v>59.998699999999999</c:v>
                </c:pt>
                <c:pt idx="1119">
                  <c:v>52.489699999999999</c:v>
                </c:pt>
                <c:pt idx="1120">
                  <c:v>41.234699999999997</c:v>
                </c:pt>
                <c:pt idx="1121">
                  <c:v>56.2194</c:v>
                </c:pt>
                <c:pt idx="1122">
                  <c:v>59.956899999999997</c:v>
                </c:pt>
                <c:pt idx="1123">
                  <c:v>50.579799999999999</c:v>
                </c:pt>
                <c:pt idx="1124">
                  <c:v>46.8249</c:v>
                </c:pt>
                <c:pt idx="1125">
                  <c:v>48.689399999999999</c:v>
                </c:pt>
                <c:pt idx="1126">
                  <c:v>59.914999999999999</c:v>
                </c:pt>
                <c:pt idx="1127">
                  <c:v>50.544499999999999</c:v>
                </c:pt>
                <c:pt idx="1128">
                  <c:v>41.177199999999999</c:v>
                </c:pt>
                <c:pt idx="1129">
                  <c:v>52.398200000000003</c:v>
                </c:pt>
                <c:pt idx="1130">
                  <c:v>50.518000000000001</c:v>
                </c:pt>
                <c:pt idx="1131">
                  <c:v>44.896999999999998</c:v>
                </c:pt>
                <c:pt idx="1132">
                  <c:v>63.593000000000004</c:v>
                </c:pt>
                <c:pt idx="1133">
                  <c:v>46.751399999999997</c:v>
                </c:pt>
                <c:pt idx="1134">
                  <c:v>56.091900000000003</c:v>
                </c:pt>
                <c:pt idx="1135">
                  <c:v>29.910399999999999</c:v>
                </c:pt>
                <c:pt idx="1136">
                  <c:v>41.119700000000002</c:v>
                </c:pt>
                <c:pt idx="1137">
                  <c:v>42.981200000000001</c:v>
                </c:pt>
                <c:pt idx="1138">
                  <c:v>52.315800000000003</c:v>
                </c:pt>
                <c:pt idx="1139">
                  <c:v>61.647199999999998</c:v>
                </c:pt>
                <c:pt idx="1140">
                  <c:v>48.561999999999998</c:v>
                </c:pt>
                <c:pt idx="1141">
                  <c:v>52.288400000000003</c:v>
                </c:pt>
                <c:pt idx="1142">
                  <c:v>46.677900000000001</c:v>
                </c:pt>
                <c:pt idx="1143">
                  <c:v>39.202599999999997</c:v>
                </c:pt>
                <c:pt idx="1144">
                  <c:v>48.528100000000002</c:v>
                </c:pt>
                <c:pt idx="1145">
                  <c:v>42.921199999999999</c:v>
                </c:pt>
                <c:pt idx="1146">
                  <c:v>33.584600000000002</c:v>
                </c:pt>
                <c:pt idx="1147">
                  <c:v>55.964599999999997</c:v>
                </c:pt>
                <c:pt idx="1148">
                  <c:v>42.898699999999998</c:v>
                </c:pt>
                <c:pt idx="1149">
                  <c:v>61.539499999999997</c:v>
                </c:pt>
                <c:pt idx="1150">
                  <c:v>59.664200000000001</c:v>
                </c:pt>
                <c:pt idx="1151">
                  <c:v>42.876100000000001</c:v>
                </c:pt>
                <c:pt idx="1152">
                  <c:v>55.915599999999998</c:v>
                </c:pt>
                <c:pt idx="1153">
                  <c:v>48.451700000000002</c:v>
                </c:pt>
                <c:pt idx="1154">
                  <c:v>33.537599999999998</c:v>
                </c:pt>
                <c:pt idx="1155">
                  <c:v>54.023400000000002</c:v>
                </c:pt>
                <c:pt idx="1156">
                  <c:v>63.326700000000002</c:v>
                </c:pt>
                <c:pt idx="1157">
                  <c:v>37.244500000000002</c:v>
                </c:pt>
                <c:pt idx="1158">
                  <c:v>33.514200000000002</c:v>
                </c:pt>
                <c:pt idx="1159">
                  <c:v>50.262500000000003</c:v>
                </c:pt>
                <c:pt idx="1160">
                  <c:v>59.559899999999999</c:v>
                </c:pt>
                <c:pt idx="1161">
                  <c:v>53.966700000000003</c:v>
                </c:pt>
                <c:pt idx="1162">
                  <c:v>37.2119</c:v>
                </c:pt>
                <c:pt idx="1163">
                  <c:v>33.484900000000003</c:v>
                </c:pt>
                <c:pt idx="1164">
                  <c:v>40.918799999999997</c:v>
                </c:pt>
                <c:pt idx="1165">
                  <c:v>61.367400000000004</c:v>
                </c:pt>
                <c:pt idx="1166">
                  <c:v>50.200899999999997</c:v>
                </c:pt>
                <c:pt idx="1167">
                  <c:v>52.051099999999998</c:v>
                </c:pt>
                <c:pt idx="1168">
                  <c:v>39.031500000000001</c:v>
                </c:pt>
                <c:pt idx="1169">
                  <c:v>53.891199999999998</c:v>
                </c:pt>
                <c:pt idx="1170">
                  <c:v>55.739699999999999</c:v>
                </c:pt>
                <c:pt idx="1171">
                  <c:v>55.73</c:v>
                </c:pt>
                <c:pt idx="1172">
                  <c:v>53.862900000000003</c:v>
                </c:pt>
                <c:pt idx="1173">
                  <c:v>46.425400000000003</c:v>
                </c:pt>
                <c:pt idx="1174">
                  <c:v>44.560499999999998</c:v>
                </c:pt>
                <c:pt idx="1175">
                  <c:v>42.696399999999997</c:v>
                </c:pt>
                <c:pt idx="1176">
                  <c:v>63.1053</c:v>
                </c:pt>
                <c:pt idx="1177">
                  <c:v>57.527099999999997</c:v>
                </c:pt>
                <c:pt idx="1178">
                  <c:v>31.541599999999999</c:v>
                </c:pt>
                <c:pt idx="1179">
                  <c:v>35.246200000000002</c:v>
                </c:pt>
                <c:pt idx="1180">
                  <c:v>59.351599999999998</c:v>
                </c:pt>
                <c:pt idx="1181">
                  <c:v>48.214700000000001</c:v>
                </c:pt>
                <c:pt idx="1182">
                  <c:v>59.330800000000004</c:v>
                </c:pt>
                <c:pt idx="1183">
                  <c:v>37.075299999999999</c:v>
                </c:pt>
                <c:pt idx="1184">
                  <c:v>42.629100000000001</c:v>
                </c:pt>
                <c:pt idx="1185">
                  <c:v>44.474699999999999</c:v>
                </c:pt>
                <c:pt idx="1186">
                  <c:v>35.203000000000003</c:v>
                </c:pt>
                <c:pt idx="1187">
                  <c:v>55.573900000000002</c:v>
                </c:pt>
                <c:pt idx="1188">
                  <c:v>42.599200000000003</c:v>
                </c:pt>
                <c:pt idx="1189">
                  <c:v>40.739899999999999</c:v>
                </c:pt>
                <c:pt idx="1190">
                  <c:v>46.287199999999999</c:v>
                </c:pt>
                <c:pt idx="1191">
                  <c:v>51.832599999999999</c:v>
                </c:pt>
                <c:pt idx="1192">
                  <c:v>44.420099999999998</c:v>
                </c:pt>
                <c:pt idx="1193">
                  <c:v>46.262900000000002</c:v>
                </c:pt>
                <c:pt idx="1194">
                  <c:v>49.955100000000002</c:v>
                </c:pt>
                <c:pt idx="1195">
                  <c:v>40.697000000000003</c:v>
                </c:pt>
                <c:pt idx="1196">
                  <c:v>49.937600000000003</c:v>
                </c:pt>
                <c:pt idx="1197">
                  <c:v>55.476500000000001</c:v>
                </c:pt>
                <c:pt idx="1198">
                  <c:v>51.768999999999998</c:v>
                </c:pt>
                <c:pt idx="1199">
                  <c:v>44.365600000000001</c:v>
                </c:pt>
                <c:pt idx="1200">
                  <c:v>51.750799999999998</c:v>
                </c:pt>
                <c:pt idx="1201">
                  <c:v>36.958399999999997</c:v>
                </c:pt>
                <c:pt idx="1202">
                  <c:v>49.885100000000001</c:v>
                </c:pt>
                <c:pt idx="1203">
                  <c:v>62.807200000000002</c:v>
                </c:pt>
                <c:pt idx="1204">
                  <c:v>31.398099999999999</c:v>
                </c:pt>
                <c:pt idx="1205">
                  <c:v>49.858800000000002</c:v>
                </c:pt>
                <c:pt idx="1206">
                  <c:v>48.003700000000002</c:v>
                </c:pt>
                <c:pt idx="1207">
                  <c:v>49.841299999999997</c:v>
                </c:pt>
                <c:pt idx="1208">
                  <c:v>42.4499</c:v>
                </c:pt>
                <c:pt idx="1209">
                  <c:v>38.751800000000003</c:v>
                </c:pt>
                <c:pt idx="1210">
                  <c:v>46.125</c:v>
                </c:pt>
                <c:pt idx="1211">
                  <c:v>42.427599999999998</c:v>
                </c:pt>
                <c:pt idx="1212">
                  <c:v>38.731400000000001</c:v>
                </c:pt>
                <c:pt idx="1213">
                  <c:v>44.256700000000002</c:v>
                </c:pt>
                <c:pt idx="1214">
                  <c:v>40.561500000000002</c:v>
                </c:pt>
                <c:pt idx="1215">
                  <c:v>47.927900000000001</c:v>
                </c:pt>
                <c:pt idx="1216">
                  <c:v>36.8611</c:v>
                </c:pt>
                <c:pt idx="1217">
                  <c:v>55.281999999999996</c:v>
                </c:pt>
                <c:pt idx="1218">
                  <c:v>42.375399999999999</c:v>
                </c:pt>
                <c:pt idx="1219">
                  <c:v>36.841700000000003</c:v>
                </c:pt>
                <c:pt idx="1220">
                  <c:v>33.151699999999998</c:v>
                </c:pt>
                <c:pt idx="1221">
                  <c:v>36.828800000000001</c:v>
                </c:pt>
                <c:pt idx="1222">
                  <c:v>36.822299999999998</c:v>
                </c:pt>
                <c:pt idx="1223">
                  <c:v>60.746099999999998</c:v>
                </c:pt>
                <c:pt idx="1224">
                  <c:v>44.171199999999999</c:v>
                </c:pt>
                <c:pt idx="1225">
                  <c:v>51.524000000000001</c:v>
                </c:pt>
                <c:pt idx="1226">
                  <c:v>62.553899999999999</c:v>
                </c:pt>
                <c:pt idx="1227">
                  <c:v>58.863900000000001</c:v>
                </c:pt>
                <c:pt idx="1228">
                  <c:v>55.175199999999997</c:v>
                </c:pt>
                <c:pt idx="1229">
                  <c:v>38.615900000000003</c:v>
                </c:pt>
                <c:pt idx="1230">
                  <c:v>44.124600000000001</c:v>
                </c:pt>
                <c:pt idx="1231">
                  <c:v>47.793300000000002</c:v>
                </c:pt>
                <c:pt idx="1232">
                  <c:v>55.136400000000002</c:v>
                </c:pt>
                <c:pt idx="1233">
                  <c:v>42.263800000000003</c:v>
                </c:pt>
                <c:pt idx="1234">
                  <c:v>60.628700000000002</c:v>
                </c:pt>
                <c:pt idx="1235">
                  <c:v>55.107300000000002</c:v>
                </c:pt>
                <c:pt idx="1236">
                  <c:v>38.568300000000001</c:v>
                </c:pt>
                <c:pt idx="1237">
                  <c:v>33.052799999999998</c:v>
                </c:pt>
                <c:pt idx="1238">
                  <c:v>34.882899999999999</c:v>
                </c:pt>
                <c:pt idx="1239">
                  <c:v>64.246600000000001</c:v>
                </c:pt>
                <c:pt idx="1240">
                  <c:v>60.564700000000002</c:v>
                </c:pt>
                <c:pt idx="1241">
                  <c:v>44.039299999999997</c:v>
                </c:pt>
                <c:pt idx="1242">
                  <c:v>51.370199999999997</c:v>
                </c:pt>
                <c:pt idx="1243">
                  <c:v>44.023800000000001</c:v>
                </c:pt>
                <c:pt idx="1244">
                  <c:v>49.518099999999997</c:v>
                </c:pt>
                <c:pt idx="1245">
                  <c:v>44.008299999999998</c:v>
                </c:pt>
                <c:pt idx="1246">
                  <c:v>58.667400000000001</c:v>
                </c:pt>
                <c:pt idx="1247">
                  <c:v>51.325000000000003</c:v>
                </c:pt>
                <c:pt idx="1248">
                  <c:v>51.315899999999999</c:v>
                </c:pt>
                <c:pt idx="1249">
                  <c:v>40.312600000000003</c:v>
                </c:pt>
                <c:pt idx="1250">
                  <c:v>36.641300000000001</c:v>
                </c:pt>
                <c:pt idx="1251">
                  <c:v>47.625300000000003</c:v>
                </c:pt>
                <c:pt idx="1252">
                  <c:v>49.448399999999999</c:v>
                </c:pt>
                <c:pt idx="1253">
                  <c:v>51.270800000000001</c:v>
                </c:pt>
                <c:pt idx="1254">
                  <c:v>54.923299999999998</c:v>
                </c:pt>
                <c:pt idx="1255">
                  <c:v>51.252699999999997</c:v>
                </c:pt>
                <c:pt idx="1256">
                  <c:v>51.243699999999997</c:v>
                </c:pt>
                <c:pt idx="1257">
                  <c:v>47.575000000000003</c:v>
                </c:pt>
                <c:pt idx="1258">
                  <c:v>40.248699999999999</c:v>
                </c:pt>
                <c:pt idx="1259">
                  <c:v>56.704099999999997</c:v>
                </c:pt>
                <c:pt idx="1260">
                  <c:v>47.549900000000001</c:v>
                </c:pt>
                <c:pt idx="1261">
                  <c:v>38.398899999999998</c:v>
                </c:pt>
                <c:pt idx="1262">
                  <c:v>53.017699999999998</c:v>
                </c:pt>
                <c:pt idx="1263">
                  <c:v>63.9756</c:v>
                </c:pt>
                <c:pt idx="1264">
                  <c:v>43.8613</c:v>
                </c:pt>
                <c:pt idx="1265">
                  <c:v>63.953099999999999</c:v>
                </c:pt>
                <c:pt idx="1266">
                  <c:v>76.730199999999996</c:v>
                </c:pt>
                <c:pt idx="1267">
                  <c:v>29.2254</c:v>
                </c:pt>
                <c:pt idx="1268">
                  <c:v>49.309100000000001</c:v>
                </c:pt>
                <c:pt idx="1269">
                  <c:v>47.474499999999999</c:v>
                </c:pt>
                <c:pt idx="1270">
                  <c:v>49.291699999999999</c:v>
                </c:pt>
                <c:pt idx="1271">
                  <c:v>52.933700000000002</c:v>
                </c:pt>
                <c:pt idx="1272">
                  <c:v>47.449399999999997</c:v>
                </c:pt>
                <c:pt idx="1273">
                  <c:v>49.265700000000002</c:v>
                </c:pt>
                <c:pt idx="1274">
                  <c:v>41.959699999999998</c:v>
                </c:pt>
                <c:pt idx="1275">
                  <c:v>54.720300000000002</c:v>
                </c:pt>
                <c:pt idx="1276">
                  <c:v>41.944899999999997</c:v>
                </c:pt>
                <c:pt idx="1277">
                  <c:v>60.171100000000003</c:v>
                </c:pt>
                <c:pt idx="1278">
                  <c:v>36.460900000000002</c:v>
                </c:pt>
                <c:pt idx="1279">
                  <c:v>47.390799999999999</c:v>
                </c:pt>
                <c:pt idx="1280">
                  <c:v>21.8688</c:v>
                </c:pt>
                <c:pt idx="1281">
                  <c:v>49.196199999999997</c:v>
                </c:pt>
                <c:pt idx="1282">
                  <c:v>34.613399999999999</c:v>
                </c:pt>
                <c:pt idx="1283">
                  <c:v>43.714500000000001</c:v>
                </c:pt>
                <c:pt idx="1284">
                  <c:v>43.706800000000001</c:v>
                </c:pt>
                <c:pt idx="1285">
                  <c:v>41.878300000000003</c:v>
                </c:pt>
                <c:pt idx="1286">
                  <c:v>40.050400000000003</c:v>
                </c:pt>
                <c:pt idx="1287">
                  <c:v>50.964300000000001</c:v>
                </c:pt>
                <c:pt idx="1288">
                  <c:v>40.036299999999997</c:v>
                </c:pt>
                <c:pt idx="1289">
                  <c:v>41.848700000000001</c:v>
                </c:pt>
                <c:pt idx="1290">
                  <c:v>40.022100000000002</c:v>
                </c:pt>
                <c:pt idx="1291">
                  <c:v>43.652799999999999</c:v>
                </c:pt>
                <c:pt idx="1292">
                  <c:v>47.282200000000003</c:v>
                </c:pt>
                <c:pt idx="1293">
                  <c:v>36.3645</c:v>
                </c:pt>
                <c:pt idx="1294">
                  <c:v>38.176000000000002</c:v>
                </c:pt>
                <c:pt idx="1295">
                  <c:v>36.351599999999998</c:v>
                </c:pt>
                <c:pt idx="1296">
                  <c:v>47.248800000000003</c:v>
                </c:pt>
                <c:pt idx="1297">
                  <c:v>50.874299999999998</c:v>
                </c:pt>
                <c:pt idx="1298">
                  <c:v>59.948399999999999</c:v>
                </c:pt>
                <c:pt idx="1299">
                  <c:v>30.877099999999999</c:v>
                </c:pt>
                <c:pt idx="1300">
                  <c:v>50.847299999999997</c:v>
                </c:pt>
                <c:pt idx="1301">
                  <c:v>43.575699999999998</c:v>
                </c:pt>
                <c:pt idx="1302">
                  <c:v>56.275399999999998</c:v>
                </c:pt>
                <c:pt idx="1303">
                  <c:v>39.930300000000003</c:v>
                </c:pt>
                <c:pt idx="1304">
                  <c:v>45.3673</c:v>
                </c:pt>
                <c:pt idx="1305">
                  <c:v>34.473100000000002</c:v>
                </c:pt>
                <c:pt idx="1306">
                  <c:v>32.652900000000002</c:v>
                </c:pt>
                <c:pt idx="1307">
                  <c:v>56.225700000000003</c:v>
                </c:pt>
                <c:pt idx="1308">
                  <c:v>70.722999999999999</c:v>
                </c:pt>
                <c:pt idx="1309">
                  <c:v>29.009399999999999</c:v>
                </c:pt>
                <c:pt idx="1310">
                  <c:v>34.442599999999999</c:v>
                </c:pt>
                <c:pt idx="1311">
                  <c:v>43.498800000000003</c:v>
                </c:pt>
                <c:pt idx="1312">
                  <c:v>52.551699999999997</c:v>
                </c:pt>
                <c:pt idx="1313">
                  <c:v>52.542400000000001</c:v>
                </c:pt>
                <c:pt idx="1314">
                  <c:v>39.852699999999999</c:v>
                </c:pt>
                <c:pt idx="1315">
                  <c:v>36.223300000000002</c:v>
                </c:pt>
                <c:pt idx="1316">
                  <c:v>45.2712</c:v>
                </c:pt>
                <c:pt idx="1317">
                  <c:v>39.831600000000002</c:v>
                </c:pt>
                <c:pt idx="1318">
                  <c:v>38.014299999999999</c:v>
                </c:pt>
                <c:pt idx="1319">
                  <c:v>50.6768</c:v>
                </c:pt>
                <c:pt idx="1320">
                  <c:v>45.239100000000001</c:v>
                </c:pt>
                <c:pt idx="1321">
                  <c:v>36.184899999999999</c:v>
                </c:pt>
                <c:pt idx="1322">
                  <c:v>47.031999999999996</c:v>
                </c:pt>
                <c:pt idx="1323">
                  <c:v>43.406500000000001</c:v>
                </c:pt>
                <c:pt idx="1324">
                  <c:v>43.398800000000001</c:v>
                </c:pt>
                <c:pt idx="1325">
                  <c:v>47.007100000000001</c:v>
                </c:pt>
                <c:pt idx="1326">
                  <c:v>39.7682</c:v>
                </c:pt>
                <c:pt idx="1327">
                  <c:v>32.531799999999997</c:v>
                </c:pt>
                <c:pt idx="1328">
                  <c:v>48.789099999999998</c:v>
                </c:pt>
                <c:pt idx="1329">
                  <c:v>50.587200000000003</c:v>
                </c:pt>
                <c:pt idx="1330">
                  <c:v>54.190899999999999</c:v>
                </c:pt>
                <c:pt idx="1331">
                  <c:v>59.599499999999999</c:v>
                </c:pt>
                <c:pt idx="1332">
                  <c:v>39.725900000000003</c:v>
                </c:pt>
                <c:pt idx="1333">
                  <c:v>43.329700000000003</c:v>
                </c:pt>
                <c:pt idx="1334">
                  <c:v>39.7119</c:v>
                </c:pt>
                <c:pt idx="1335">
                  <c:v>59.557200000000002</c:v>
                </c:pt>
                <c:pt idx="1336">
                  <c:v>57.742199999999997</c:v>
                </c:pt>
                <c:pt idx="1337">
                  <c:v>54.123800000000003</c:v>
                </c:pt>
                <c:pt idx="1338">
                  <c:v>59.525599999999997</c:v>
                </c:pt>
                <c:pt idx="1339">
                  <c:v>37.873199999999997</c:v>
                </c:pt>
                <c:pt idx="1340">
                  <c:v>27.047499999999999</c:v>
                </c:pt>
                <c:pt idx="1341">
                  <c:v>19.831299999999999</c:v>
                </c:pt>
                <c:pt idx="1342">
                  <c:v>52.273299999999999</c:v>
                </c:pt>
                <c:pt idx="1343">
                  <c:v>25.230899999999998</c:v>
                </c:pt>
                <c:pt idx="1344">
                  <c:v>54.056699999999999</c:v>
                </c:pt>
                <c:pt idx="1345">
                  <c:v>43.237699999999997</c:v>
                </c:pt>
                <c:pt idx="1346">
                  <c:v>37.8262</c:v>
                </c:pt>
                <c:pt idx="1347">
                  <c:v>39.6205</c:v>
                </c:pt>
                <c:pt idx="1348">
                  <c:v>32.411000000000001</c:v>
                </c:pt>
                <c:pt idx="1349">
                  <c:v>34.205500000000001</c:v>
                </c:pt>
                <c:pt idx="1350">
                  <c:v>50.3992</c:v>
                </c:pt>
                <c:pt idx="1351">
                  <c:v>57.588900000000002</c:v>
                </c:pt>
                <c:pt idx="1352">
                  <c:v>35.986699999999999</c:v>
                </c:pt>
                <c:pt idx="1353">
                  <c:v>43.176400000000001</c:v>
                </c:pt>
                <c:pt idx="1354">
                  <c:v>59.356999999999999</c:v>
                </c:pt>
                <c:pt idx="1355">
                  <c:v>41.362699999999997</c:v>
                </c:pt>
                <c:pt idx="1356">
                  <c:v>46.749499999999998</c:v>
                </c:pt>
                <c:pt idx="1357">
                  <c:v>44.9435</c:v>
                </c:pt>
                <c:pt idx="1358">
                  <c:v>25.163900000000002</c:v>
                </c:pt>
                <c:pt idx="1359">
                  <c:v>41.333300000000001</c:v>
                </c:pt>
                <c:pt idx="1360">
                  <c:v>50.309899999999999</c:v>
                </c:pt>
                <c:pt idx="1361">
                  <c:v>59.283299999999997</c:v>
                </c:pt>
                <c:pt idx="1362">
                  <c:v>41.311300000000003</c:v>
                </c:pt>
                <c:pt idx="1363">
                  <c:v>43.099800000000002</c:v>
                </c:pt>
                <c:pt idx="1364">
                  <c:v>44.887700000000002</c:v>
                </c:pt>
                <c:pt idx="1365">
                  <c:v>55.650799999999997</c:v>
                </c:pt>
                <c:pt idx="1366">
                  <c:v>32.307699999999997</c:v>
                </c:pt>
                <c:pt idx="1367">
                  <c:v>44.863799999999998</c:v>
                </c:pt>
                <c:pt idx="1368">
                  <c:v>35.884599999999999</c:v>
                </c:pt>
                <c:pt idx="1369">
                  <c:v>48.435699999999997</c:v>
                </c:pt>
                <c:pt idx="1370">
                  <c:v>25.110299999999999</c:v>
                </c:pt>
                <c:pt idx="1371">
                  <c:v>37.658799999999999</c:v>
                </c:pt>
                <c:pt idx="1372">
                  <c:v>59.1676</c:v>
                </c:pt>
                <c:pt idx="1373">
                  <c:v>32.267499999999998</c:v>
                </c:pt>
                <c:pt idx="1374">
                  <c:v>39.431100000000001</c:v>
                </c:pt>
                <c:pt idx="1375">
                  <c:v>48.384099999999997</c:v>
                </c:pt>
                <c:pt idx="1376">
                  <c:v>26.875299999999999</c:v>
                </c:pt>
                <c:pt idx="1377">
                  <c:v>39.4101</c:v>
                </c:pt>
                <c:pt idx="1378">
                  <c:v>26.8657</c:v>
                </c:pt>
                <c:pt idx="1379">
                  <c:v>37.6053</c:v>
                </c:pt>
                <c:pt idx="1380">
                  <c:v>35.808199999999999</c:v>
                </c:pt>
                <c:pt idx="1381">
                  <c:v>48.332500000000003</c:v>
                </c:pt>
                <c:pt idx="1382">
                  <c:v>39.375100000000003</c:v>
                </c:pt>
                <c:pt idx="1383">
                  <c:v>33.999699999999997</c:v>
                </c:pt>
                <c:pt idx="1384">
                  <c:v>26.8371</c:v>
                </c:pt>
                <c:pt idx="1385">
                  <c:v>44.720500000000001</c:v>
                </c:pt>
                <c:pt idx="1386">
                  <c:v>50.078099999999999</c:v>
                </c:pt>
                <c:pt idx="1387">
                  <c:v>37.551900000000003</c:v>
                </c:pt>
                <c:pt idx="1388">
                  <c:v>42.908799999999999</c:v>
                </c:pt>
                <c:pt idx="1389">
                  <c:v>37.538499999999999</c:v>
                </c:pt>
                <c:pt idx="1390">
                  <c:v>44.680799999999998</c:v>
                </c:pt>
                <c:pt idx="1391">
                  <c:v>50.0336</c:v>
                </c:pt>
                <c:pt idx="1392">
                  <c:v>42.878300000000003</c:v>
                </c:pt>
                <c:pt idx="1393">
                  <c:v>46.443199999999997</c:v>
                </c:pt>
                <c:pt idx="1394">
                  <c:v>42.863</c:v>
                </c:pt>
                <c:pt idx="1395">
                  <c:v>42.855400000000003</c:v>
                </c:pt>
                <c:pt idx="1396">
                  <c:v>42.847799999999999</c:v>
                </c:pt>
                <c:pt idx="1397">
                  <c:v>33.915100000000002</c:v>
                </c:pt>
                <c:pt idx="1398">
                  <c:v>46.401899999999998</c:v>
                </c:pt>
                <c:pt idx="1399">
                  <c:v>46.393700000000003</c:v>
                </c:pt>
                <c:pt idx="1400">
                  <c:v>53.521599999999999</c:v>
                </c:pt>
                <c:pt idx="1401">
                  <c:v>51.728400000000001</c:v>
                </c:pt>
                <c:pt idx="1402">
                  <c:v>46.368899999999996</c:v>
                </c:pt>
                <c:pt idx="1403">
                  <c:v>46.360700000000001</c:v>
                </c:pt>
                <c:pt idx="1404">
                  <c:v>33.872900000000001</c:v>
                </c:pt>
                <c:pt idx="1405">
                  <c:v>26.736999999999998</c:v>
                </c:pt>
                <c:pt idx="1406">
                  <c:v>39.207299999999996</c:v>
                </c:pt>
                <c:pt idx="1407">
                  <c:v>46.3277</c:v>
                </c:pt>
                <c:pt idx="1408">
                  <c:v>48.100900000000003</c:v>
                </c:pt>
                <c:pt idx="1409">
                  <c:v>49.873600000000003</c:v>
                </c:pt>
                <c:pt idx="1410">
                  <c:v>48.083799999999997</c:v>
                </c:pt>
                <c:pt idx="1411">
                  <c:v>39.172400000000003</c:v>
                </c:pt>
                <c:pt idx="1412">
                  <c:v>35.604900000000001</c:v>
                </c:pt>
                <c:pt idx="1413">
                  <c:v>37.378500000000003</c:v>
                </c:pt>
                <c:pt idx="1414">
                  <c:v>33.812600000000003</c:v>
                </c:pt>
                <c:pt idx="1415">
                  <c:v>42.703099999999999</c:v>
                </c:pt>
                <c:pt idx="1416">
                  <c:v>37.358600000000003</c:v>
                </c:pt>
                <c:pt idx="1417">
                  <c:v>35.5732</c:v>
                </c:pt>
                <c:pt idx="1418">
                  <c:v>44.458599999999997</c:v>
                </c:pt>
                <c:pt idx="1419">
                  <c:v>39.116599999999998</c:v>
                </c:pt>
                <c:pt idx="1420">
                  <c:v>55.109099999999998</c:v>
                </c:pt>
                <c:pt idx="1421">
                  <c:v>49.767000000000003</c:v>
                </c:pt>
                <c:pt idx="1422">
                  <c:v>24.879100000000001</c:v>
                </c:pt>
                <c:pt idx="1423">
                  <c:v>33.758499999999998</c:v>
                </c:pt>
                <c:pt idx="1424">
                  <c:v>49.740400000000001</c:v>
                </c:pt>
                <c:pt idx="1425">
                  <c:v>47.955399999999997</c:v>
                </c:pt>
                <c:pt idx="1426">
                  <c:v>46.171100000000003</c:v>
                </c:pt>
                <c:pt idx="1427">
                  <c:v>47.938400000000001</c:v>
                </c:pt>
                <c:pt idx="1428">
                  <c:v>39.053899999999999</c:v>
                </c:pt>
                <c:pt idx="1429">
                  <c:v>31.947500000000002</c:v>
                </c:pt>
                <c:pt idx="1430">
                  <c:v>47.912700000000001</c:v>
                </c:pt>
                <c:pt idx="1431">
                  <c:v>39.033000000000001</c:v>
                </c:pt>
                <c:pt idx="1432">
                  <c:v>31.930399999999999</c:v>
                </c:pt>
                <c:pt idx="1433">
                  <c:v>60.302199999999999</c:v>
                </c:pt>
                <c:pt idx="1434">
                  <c:v>47.878500000000003</c:v>
                </c:pt>
                <c:pt idx="1435">
                  <c:v>51.415900000000001</c:v>
                </c:pt>
                <c:pt idx="1436">
                  <c:v>53.179400000000001</c:v>
                </c:pt>
                <c:pt idx="1437">
                  <c:v>28.357299999999999</c:v>
                </c:pt>
                <c:pt idx="1438">
                  <c:v>42.528300000000002</c:v>
                </c:pt>
                <c:pt idx="1439">
                  <c:v>46.064100000000003</c:v>
                </c:pt>
                <c:pt idx="1440">
                  <c:v>42.513199999999998</c:v>
                </c:pt>
                <c:pt idx="1441">
                  <c:v>44.276600000000002</c:v>
                </c:pt>
                <c:pt idx="1442">
                  <c:v>35.414999999999999</c:v>
                </c:pt>
                <c:pt idx="1443">
                  <c:v>24.786100000000001</c:v>
                </c:pt>
                <c:pt idx="1444">
                  <c:v>37.172499999999999</c:v>
                </c:pt>
                <c:pt idx="1445">
                  <c:v>46.014800000000001</c:v>
                </c:pt>
                <c:pt idx="1446">
                  <c:v>38.928699999999999</c:v>
                </c:pt>
                <c:pt idx="1447">
                  <c:v>47.767600000000002</c:v>
                </c:pt>
                <c:pt idx="1448">
                  <c:v>38.9148</c:v>
                </c:pt>
                <c:pt idx="1449">
                  <c:v>42.444899999999997</c:v>
                </c:pt>
                <c:pt idx="1450">
                  <c:v>53.046700000000001</c:v>
                </c:pt>
                <c:pt idx="1451">
                  <c:v>42.4298</c:v>
                </c:pt>
                <c:pt idx="1452">
                  <c:v>45.9574</c:v>
                </c:pt>
                <c:pt idx="1453">
                  <c:v>47.7164</c:v>
                </c:pt>
                <c:pt idx="1454">
                  <c:v>31.805299999999999</c:v>
                </c:pt>
                <c:pt idx="1455">
                  <c:v>56.532600000000002</c:v>
                </c:pt>
                <c:pt idx="1456">
                  <c:v>40.625500000000002</c:v>
                </c:pt>
                <c:pt idx="1457">
                  <c:v>35.3202</c:v>
                </c:pt>
                <c:pt idx="1458">
                  <c:v>37.079599999999999</c:v>
                </c:pt>
                <c:pt idx="1459">
                  <c:v>51.196100000000001</c:v>
                </c:pt>
                <c:pt idx="1460">
                  <c:v>56.482100000000003</c:v>
                </c:pt>
                <c:pt idx="1461">
                  <c:v>38.8245</c:v>
                </c:pt>
                <c:pt idx="1462">
                  <c:v>47.639699999999998</c:v>
                </c:pt>
                <c:pt idx="1463">
                  <c:v>38.810600000000001</c:v>
                </c:pt>
                <c:pt idx="1464">
                  <c:v>42.331299999999999</c:v>
                </c:pt>
                <c:pt idx="1465">
                  <c:v>56.431600000000003</c:v>
                </c:pt>
                <c:pt idx="1466">
                  <c:v>35.263500000000001</c:v>
                </c:pt>
                <c:pt idx="1467">
                  <c:v>42.308599999999998</c:v>
                </c:pt>
                <c:pt idx="1468">
                  <c:v>47.588700000000003</c:v>
                </c:pt>
                <c:pt idx="1469">
                  <c:v>24.671199999999999</c:v>
                </c:pt>
                <c:pt idx="1470">
                  <c:v>61.666899999999998</c:v>
                </c:pt>
                <c:pt idx="1471">
                  <c:v>40.5167</c:v>
                </c:pt>
                <c:pt idx="1472">
                  <c:v>40.509500000000003</c:v>
                </c:pt>
                <c:pt idx="1473">
                  <c:v>40.502299999999998</c:v>
                </c:pt>
                <c:pt idx="1474">
                  <c:v>47.537599999999998</c:v>
                </c:pt>
                <c:pt idx="1475">
                  <c:v>31.6861</c:v>
                </c:pt>
                <c:pt idx="1476">
                  <c:v>33.440399999999997</c:v>
                </c:pt>
                <c:pt idx="1477">
                  <c:v>31.674700000000001</c:v>
                </c:pt>
                <c:pt idx="1478">
                  <c:v>38.706600000000002</c:v>
                </c:pt>
                <c:pt idx="1479">
                  <c:v>36.940600000000003</c:v>
                </c:pt>
                <c:pt idx="1480">
                  <c:v>45.727800000000002</c:v>
                </c:pt>
                <c:pt idx="1481">
                  <c:v>38.685899999999997</c:v>
                </c:pt>
                <c:pt idx="1482">
                  <c:v>35.162700000000001</c:v>
                </c:pt>
                <c:pt idx="1483">
                  <c:v>45.703299999999999</c:v>
                </c:pt>
                <c:pt idx="1484">
                  <c:v>35.150100000000002</c:v>
                </c:pt>
                <c:pt idx="1485">
                  <c:v>49.201300000000003</c:v>
                </c:pt>
                <c:pt idx="1486">
                  <c:v>29.866900000000001</c:v>
                </c:pt>
                <c:pt idx="1487">
                  <c:v>36.887799999999999</c:v>
                </c:pt>
                <c:pt idx="1488">
                  <c:v>43.906199999999998</c:v>
                </c:pt>
                <c:pt idx="1489">
                  <c:v>47.410200000000003</c:v>
                </c:pt>
                <c:pt idx="1490">
                  <c:v>42.134799999999998</c:v>
                </c:pt>
                <c:pt idx="1491">
                  <c:v>43.882599999999996</c:v>
                </c:pt>
                <c:pt idx="1492">
                  <c:v>45.6297</c:v>
                </c:pt>
                <c:pt idx="1493">
                  <c:v>38.602800000000002</c:v>
                </c:pt>
                <c:pt idx="1494">
                  <c:v>35.087200000000003</c:v>
                </c:pt>
                <c:pt idx="1495">
                  <c:v>43.851100000000002</c:v>
                </c:pt>
                <c:pt idx="1496">
                  <c:v>45.597000000000001</c:v>
                </c:pt>
                <c:pt idx="1497">
                  <c:v>42.082000000000001</c:v>
                </c:pt>
                <c:pt idx="1498">
                  <c:v>47.333799999999997</c:v>
                </c:pt>
                <c:pt idx="1499">
                  <c:v>57.841999999999999</c:v>
                </c:pt>
                <c:pt idx="1500">
                  <c:v>66.593999999999994</c:v>
                </c:pt>
                <c:pt idx="1501">
                  <c:v>38.547499999999999</c:v>
                </c:pt>
                <c:pt idx="1502">
                  <c:v>49.051699999999997</c:v>
                </c:pt>
                <c:pt idx="1503">
                  <c:v>35.0306</c:v>
                </c:pt>
                <c:pt idx="1504">
                  <c:v>35.0244</c:v>
                </c:pt>
                <c:pt idx="1505">
                  <c:v>22.761800000000001</c:v>
                </c:pt>
                <c:pt idx="1506">
                  <c:v>33.261200000000002</c:v>
                </c:pt>
                <c:pt idx="1507">
                  <c:v>26.254100000000001</c:v>
                </c:pt>
                <c:pt idx="1508">
                  <c:v>36.749200000000002</c:v>
                </c:pt>
                <c:pt idx="1509">
                  <c:v>38.4923</c:v>
                </c:pt>
                <c:pt idx="1510">
                  <c:v>33.237400000000001</c:v>
                </c:pt>
                <c:pt idx="1511">
                  <c:v>41.976500000000001</c:v>
                </c:pt>
                <c:pt idx="1512">
                  <c:v>40.220300000000002</c:v>
                </c:pt>
                <c:pt idx="1513">
                  <c:v>36.716299999999997</c:v>
                </c:pt>
                <c:pt idx="1514">
                  <c:v>40.205800000000004</c:v>
                </c:pt>
                <c:pt idx="1515">
                  <c:v>43.694200000000002</c:v>
                </c:pt>
                <c:pt idx="1516">
                  <c:v>47.181199999999997</c:v>
                </c:pt>
                <c:pt idx="1517">
                  <c:v>52.414200000000001</c:v>
                </c:pt>
                <c:pt idx="1518">
                  <c:v>57.645299999999999</c:v>
                </c:pt>
                <c:pt idx="1519">
                  <c:v>43.662799999999997</c:v>
                </c:pt>
                <c:pt idx="1520">
                  <c:v>41.908799999999999</c:v>
                </c:pt>
                <c:pt idx="1521">
                  <c:v>45.393000000000001</c:v>
                </c:pt>
                <c:pt idx="1522">
                  <c:v>47.130499999999998</c:v>
                </c:pt>
                <c:pt idx="1523">
                  <c:v>31.4147</c:v>
                </c:pt>
                <c:pt idx="1524">
                  <c:v>36.643900000000002</c:v>
                </c:pt>
                <c:pt idx="1525">
                  <c:v>45.360399999999998</c:v>
                </c:pt>
                <c:pt idx="1526">
                  <c:v>34.886400000000002</c:v>
                </c:pt>
                <c:pt idx="1527">
                  <c:v>45.344200000000001</c:v>
                </c:pt>
                <c:pt idx="1528">
                  <c:v>31.386500000000002</c:v>
                </c:pt>
                <c:pt idx="1529">
                  <c:v>45.3279</c:v>
                </c:pt>
                <c:pt idx="1530">
                  <c:v>34.8613</c:v>
                </c:pt>
                <c:pt idx="1531">
                  <c:v>43.568800000000003</c:v>
                </c:pt>
                <c:pt idx="1532">
                  <c:v>34.848799999999997</c:v>
                </c:pt>
                <c:pt idx="1533">
                  <c:v>29.616199999999999</c:v>
                </c:pt>
                <c:pt idx="1534">
                  <c:v>41.803600000000003</c:v>
                </c:pt>
                <c:pt idx="1535">
                  <c:v>47.020499999999998</c:v>
                </c:pt>
                <c:pt idx="1536">
                  <c:v>40.0473</c:v>
                </c:pt>
                <c:pt idx="1537">
                  <c:v>40.040100000000002</c:v>
                </c:pt>
                <c:pt idx="1538">
                  <c:v>38.292400000000001</c:v>
                </c:pt>
                <c:pt idx="1539">
                  <c:v>52.207500000000003</c:v>
                </c:pt>
                <c:pt idx="1540">
                  <c:v>43.498399999999997</c:v>
                </c:pt>
                <c:pt idx="1541">
                  <c:v>34.792499999999997</c:v>
                </c:pt>
                <c:pt idx="1542">
                  <c:v>36.525599999999997</c:v>
                </c:pt>
                <c:pt idx="1543">
                  <c:v>27.824000000000002</c:v>
                </c:pt>
                <c:pt idx="1544">
                  <c:v>52.160600000000002</c:v>
                </c:pt>
                <c:pt idx="1545">
                  <c:v>34.767499999999998</c:v>
                </c:pt>
                <c:pt idx="1546">
                  <c:v>26.070900000000002</c:v>
                </c:pt>
                <c:pt idx="1547">
                  <c:v>43.4437</c:v>
                </c:pt>
                <c:pt idx="1548">
                  <c:v>57.3354</c:v>
                </c:pt>
                <c:pt idx="1549">
                  <c:v>29.531099999999999</c:v>
                </c:pt>
                <c:pt idx="1550">
                  <c:v>45.1571</c:v>
                </c:pt>
                <c:pt idx="1551">
                  <c:v>39.939500000000002</c:v>
                </c:pt>
                <c:pt idx="1552">
                  <c:v>32.9876</c:v>
                </c:pt>
                <c:pt idx="1553">
                  <c:v>32.9816</c:v>
                </c:pt>
                <c:pt idx="1554">
                  <c:v>50.331299999999999</c:v>
                </c:pt>
                <c:pt idx="1555">
                  <c:v>27.763999999999999</c:v>
                </c:pt>
                <c:pt idx="1556">
                  <c:v>26.024100000000001</c:v>
                </c:pt>
                <c:pt idx="1557">
                  <c:v>36.427100000000003</c:v>
                </c:pt>
                <c:pt idx="1558">
                  <c:v>34.686300000000003</c:v>
                </c:pt>
                <c:pt idx="1559">
                  <c:v>50.286000000000001</c:v>
                </c:pt>
                <c:pt idx="1560">
                  <c:v>45.075899999999997</c:v>
                </c:pt>
                <c:pt idx="1561">
                  <c:v>43.334400000000002</c:v>
                </c:pt>
                <c:pt idx="1562">
                  <c:v>57.191200000000002</c:v>
                </c:pt>
                <c:pt idx="1563">
                  <c:v>38.120600000000003</c:v>
                </c:pt>
                <c:pt idx="1564">
                  <c:v>29.451499999999999</c:v>
                </c:pt>
                <c:pt idx="1565">
                  <c:v>29.446200000000001</c:v>
                </c:pt>
                <c:pt idx="1566">
                  <c:v>25.9773</c:v>
                </c:pt>
                <c:pt idx="1567">
                  <c:v>38.0931</c:v>
                </c:pt>
                <c:pt idx="1568">
                  <c:v>36.3551</c:v>
                </c:pt>
                <c:pt idx="1569">
                  <c:v>27.694099999999999</c:v>
                </c:pt>
                <c:pt idx="1570">
                  <c:v>29.419699999999999</c:v>
                </c:pt>
                <c:pt idx="1571">
                  <c:v>20.763100000000001</c:v>
                </c:pt>
                <c:pt idx="1572">
                  <c:v>34.5989</c:v>
                </c:pt>
                <c:pt idx="1573">
                  <c:v>36.322299999999998</c:v>
                </c:pt>
                <c:pt idx="1574">
                  <c:v>46.691699999999997</c:v>
                </c:pt>
                <c:pt idx="1575">
                  <c:v>31.122199999999999</c:v>
                </c:pt>
                <c:pt idx="1576">
                  <c:v>25.930499999999999</c:v>
                </c:pt>
                <c:pt idx="1577">
                  <c:v>36.296199999999999</c:v>
                </c:pt>
                <c:pt idx="1578">
                  <c:v>36.2896</c:v>
                </c:pt>
                <c:pt idx="1579">
                  <c:v>36.283099999999997</c:v>
                </c:pt>
                <c:pt idx="1580">
                  <c:v>39.731499999999997</c:v>
                </c:pt>
                <c:pt idx="1581">
                  <c:v>48.36</c:v>
                </c:pt>
                <c:pt idx="1582">
                  <c:v>32.809800000000003</c:v>
                </c:pt>
                <c:pt idx="1583">
                  <c:v>31.077400000000001</c:v>
                </c:pt>
                <c:pt idx="1584">
                  <c:v>37.976599999999998</c:v>
                </c:pt>
                <c:pt idx="1585">
                  <c:v>48.325099999999999</c:v>
                </c:pt>
                <c:pt idx="1586">
                  <c:v>36.237299999999998</c:v>
                </c:pt>
                <c:pt idx="1587">
                  <c:v>53.483499999999999</c:v>
                </c:pt>
                <c:pt idx="1588">
                  <c:v>31.049399999999999</c:v>
                </c:pt>
                <c:pt idx="1589">
                  <c:v>32.7684</c:v>
                </c:pt>
                <c:pt idx="1590">
                  <c:v>43.108600000000003</c:v>
                </c:pt>
                <c:pt idx="1591">
                  <c:v>49.996899999999997</c:v>
                </c:pt>
                <c:pt idx="1592">
                  <c:v>34.474400000000003</c:v>
                </c:pt>
                <c:pt idx="1593">
                  <c:v>29.297999999999998</c:v>
                </c:pt>
                <c:pt idx="1594">
                  <c:v>36.185099999999998</c:v>
                </c:pt>
                <c:pt idx="1595">
                  <c:v>34.455800000000004</c:v>
                </c:pt>
                <c:pt idx="1596">
                  <c:v>43.061900000000001</c:v>
                </c:pt>
                <c:pt idx="1597">
                  <c:v>39.6098</c:v>
                </c:pt>
                <c:pt idx="1598">
                  <c:v>41.3245</c:v>
                </c:pt>
                <c:pt idx="1599">
                  <c:v>34.430900000000001</c:v>
                </c:pt>
                <c:pt idx="1600">
                  <c:v>32.703400000000002</c:v>
                </c:pt>
                <c:pt idx="1601">
                  <c:v>20.6511</c:v>
                </c:pt>
                <c:pt idx="1602">
                  <c:v>36.132899999999999</c:v>
                </c:pt>
                <c:pt idx="1603">
                  <c:v>25.804500000000001</c:v>
                </c:pt>
                <c:pt idx="1604">
                  <c:v>32.6798</c:v>
                </c:pt>
                <c:pt idx="1605">
                  <c:v>24.075500000000002</c:v>
                </c:pt>
                <c:pt idx="1606">
                  <c:v>44.703600000000002</c:v>
                </c:pt>
                <c:pt idx="1607">
                  <c:v>41.257399999999997</c:v>
                </c:pt>
                <c:pt idx="1608">
                  <c:v>36.093699999999998</c:v>
                </c:pt>
                <c:pt idx="1609">
                  <c:v>39.524099999999997</c:v>
                </c:pt>
                <c:pt idx="1610">
                  <c:v>39.5169</c:v>
                </c:pt>
                <c:pt idx="1611">
                  <c:v>30.9207</c:v>
                </c:pt>
                <c:pt idx="1612">
                  <c:v>44.655200000000001</c:v>
                </c:pt>
                <c:pt idx="1613">
                  <c:v>36.061100000000003</c:v>
                </c:pt>
                <c:pt idx="1614">
                  <c:v>29.187100000000001</c:v>
                </c:pt>
                <c:pt idx="1615">
                  <c:v>34.331499999999998</c:v>
                </c:pt>
                <c:pt idx="1616">
                  <c:v>37.757899999999999</c:v>
                </c:pt>
                <c:pt idx="1617">
                  <c:v>34.319099999999999</c:v>
                </c:pt>
                <c:pt idx="1618">
                  <c:v>37.744199999999999</c:v>
                </c:pt>
                <c:pt idx="1619">
                  <c:v>37.737400000000001</c:v>
                </c:pt>
                <c:pt idx="1620">
                  <c:v>44.590699999999998</c:v>
                </c:pt>
                <c:pt idx="1621">
                  <c:v>48.012</c:v>
                </c:pt>
                <c:pt idx="1622">
                  <c:v>41.145699999999998</c:v>
                </c:pt>
                <c:pt idx="1623">
                  <c:v>35.996000000000002</c:v>
                </c:pt>
                <c:pt idx="1624">
                  <c:v>35.9895</c:v>
                </c:pt>
                <c:pt idx="1625">
                  <c:v>22.275200000000002</c:v>
                </c:pt>
                <c:pt idx="1626">
                  <c:v>25.697500000000002</c:v>
                </c:pt>
                <c:pt idx="1627">
                  <c:v>37.6828</c:v>
                </c:pt>
                <c:pt idx="1628">
                  <c:v>29.113299999999999</c:v>
                </c:pt>
                <c:pt idx="1629">
                  <c:v>17.122399999999999</c:v>
                </c:pt>
                <c:pt idx="1630">
                  <c:v>29.102799999999998</c:v>
                </c:pt>
                <c:pt idx="1631">
                  <c:v>56.483400000000003</c:v>
                </c:pt>
                <c:pt idx="1632">
                  <c:v>35.9375</c:v>
                </c:pt>
                <c:pt idx="1633">
                  <c:v>44.485900000000001</c:v>
                </c:pt>
                <c:pt idx="1634">
                  <c:v>41.0565</c:v>
                </c:pt>
                <c:pt idx="1635">
                  <c:v>34.207599999999999</c:v>
                </c:pt>
                <c:pt idx="1636">
                  <c:v>47.881900000000002</c:v>
                </c:pt>
                <c:pt idx="1637">
                  <c:v>25.6464</c:v>
                </c:pt>
                <c:pt idx="1638">
                  <c:v>35.898499999999999</c:v>
                </c:pt>
                <c:pt idx="1639">
                  <c:v>39.310200000000002</c:v>
                </c:pt>
                <c:pt idx="1640">
                  <c:v>44.429600000000001</c:v>
                </c:pt>
                <c:pt idx="1641">
                  <c:v>35.878999999999998</c:v>
                </c:pt>
                <c:pt idx="1642">
                  <c:v>30.747800000000002</c:v>
                </c:pt>
                <c:pt idx="1643">
                  <c:v>39.281799999999997</c:v>
                </c:pt>
                <c:pt idx="1644">
                  <c:v>49.520200000000003</c:v>
                </c:pt>
                <c:pt idx="1645">
                  <c:v>35.853000000000002</c:v>
                </c:pt>
                <c:pt idx="1646">
                  <c:v>34.139499999999998</c:v>
                </c:pt>
                <c:pt idx="1647">
                  <c:v>27.306699999999999</c:v>
                </c:pt>
                <c:pt idx="1648">
                  <c:v>40.952599999999997</c:v>
                </c:pt>
                <c:pt idx="1649">
                  <c:v>32.414900000000003</c:v>
                </c:pt>
                <c:pt idx="1650">
                  <c:v>32.408999999999999</c:v>
                </c:pt>
                <c:pt idx="1651">
                  <c:v>30.697700000000001</c:v>
                </c:pt>
                <c:pt idx="1652">
                  <c:v>37.512700000000002</c:v>
                </c:pt>
                <c:pt idx="1653">
                  <c:v>32.391399999999997</c:v>
                </c:pt>
                <c:pt idx="1654">
                  <c:v>40.908099999999997</c:v>
                </c:pt>
                <c:pt idx="1655">
                  <c:v>54.534199999999998</c:v>
                </c:pt>
                <c:pt idx="1656">
                  <c:v>22.150500000000001</c:v>
                </c:pt>
                <c:pt idx="1657">
                  <c:v>15.3322</c:v>
                </c:pt>
                <c:pt idx="1658">
                  <c:v>39.175199999999997</c:v>
                </c:pt>
                <c:pt idx="1659">
                  <c:v>40.871000000000002</c:v>
                </c:pt>
                <c:pt idx="1660">
                  <c:v>40.863599999999998</c:v>
                </c:pt>
                <c:pt idx="1661">
                  <c:v>35.749200000000002</c:v>
                </c:pt>
                <c:pt idx="1662">
                  <c:v>27.232500000000002</c:v>
                </c:pt>
                <c:pt idx="1663">
                  <c:v>30.631</c:v>
                </c:pt>
                <c:pt idx="1664">
                  <c:v>49.341099999999997</c:v>
                </c:pt>
                <c:pt idx="1665">
                  <c:v>42.527700000000003</c:v>
                </c:pt>
                <c:pt idx="1666">
                  <c:v>34.015999999999998</c:v>
                </c:pt>
                <c:pt idx="1667">
                  <c:v>42.512300000000003</c:v>
                </c:pt>
                <c:pt idx="1668">
                  <c:v>35.703800000000001</c:v>
                </c:pt>
                <c:pt idx="1669">
                  <c:v>47.596499999999999</c:v>
                </c:pt>
                <c:pt idx="1670">
                  <c:v>45.888300000000001</c:v>
                </c:pt>
                <c:pt idx="1671">
                  <c:v>47.5792</c:v>
                </c:pt>
                <c:pt idx="1672">
                  <c:v>20.3874</c:v>
                </c:pt>
                <c:pt idx="1673">
                  <c:v>28.876899999999999</c:v>
                </c:pt>
                <c:pt idx="1674">
                  <c:v>25.475000000000001</c:v>
                </c:pt>
                <c:pt idx="1675">
                  <c:v>39.054499999999997</c:v>
                </c:pt>
                <c:pt idx="1676">
                  <c:v>27.163399999999999</c:v>
                </c:pt>
                <c:pt idx="1677">
                  <c:v>49.224800000000002</c:v>
                </c:pt>
                <c:pt idx="1678">
                  <c:v>42.427500000000002</c:v>
                </c:pt>
                <c:pt idx="1679">
                  <c:v>37.3294</c:v>
                </c:pt>
                <c:pt idx="1680">
                  <c:v>30.5367</c:v>
                </c:pt>
                <c:pt idx="1681">
                  <c:v>30.531199999999998</c:v>
                </c:pt>
                <c:pt idx="1682">
                  <c:v>30.525600000000001</c:v>
                </c:pt>
                <c:pt idx="1683">
                  <c:v>35.606699999999996</c:v>
                </c:pt>
                <c:pt idx="1684">
                  <c:v>32.209800000000001</c:v>
                </c:pt>
                <c:pt idx="1685">
                  <c:v>33.898899999999998</c:v>
                </c:pt>
                <c:pt idx="1686">
                  <c:v>40.671300000000002</c:v>
                </c:pt>
                <c:pt idx="1687">
                  <c:v>40.663899999999998</c:v>
                </c:pt>
                <c:pt idx="1688">
                  <c:v>23.7163</c:v>
                </c:pt>
                <c:pt idx="1689">
                  <c:v>35.567999999999998</c:v>
                </c:pt>
                <c:pt idx="1690">
                  <c:v>44.028500000000001</c:v>
                </c:pt>
                <c:pt idx="1691">
                  <c:v>42.327399999999997</c:v>
                </c:pt>
                <c:pt idx="1692">
                  <c:v>50.783700000000003</c:v>
                </c:pt>
                <c:pt idx="1693">
                  <c:v>23.694700000000001</c:v>
                </c:pt>
                <c:pt idx="1694">
                  <c:v>27.0748</c:v>
                </c:pt>
                <c:pt idx="1695">
                  <c:v>35.529200000000003</c:v>
                </c:pt>
                <c:pt idx="1696">
                  <c:v>45.6721</c:v>
                </c:pt>
                <c:pt idx="1697">
                  <c:v>25.3688</c:v>
                </c:pt>
                <c:pt idx="1698">
                  <c:v>45.655500000000004</c:v>
                </c:pt>
                <c:pt idx="1699">
                  <c:v>42.265900000000002</c:v>
                </c:pt>
                <c:pt idx="1700">
                  <c:v>33.806600000000003</c:v>
                </c:pt>
                <c:pt idx="1701">
                  <c:v>43.940600000000003</c:v>
                </c:pt>
                <c:pt idx="1702">
                  <c:v>45.622300000000003</c:v>
                </c:pt>
                <c:pt idx="1703">
                  <c:v>45.613999999999997</c:v>
                </c:pt>
                <c:pt idx="1704">
                  <c:v>33.781999999999996</c:v>
                </c:pt>
                <c:pt idx="1705">
                  <c:v>35.464599999999997</c:v>
                </c:pt>
                <c:pt idx="1706">
                  <c:v>38.8352</c:v>
                </c:pt>
                <c:pt idx="1707">
                  <c:v>38.828099999999999</c:v>
                </c:pt>
                <c:pt idx="1708">
                  <c:v>42.196800000000003</c:v>
                </c:pt>
                <c:pt idx="1709">
                  <c:v>30.376200000000001</c:v>
                </c:pt>
                <c:pt idx="1710">
                  <c:v>45.555900000000001</c:v>
                </c:pt>
                <c:pt idx="1711">
                  <c:v>40.486800000000002</c:v>
                </c:pt>
                <c:pt idx="1712">
                  <c:v>42.1661</c:v>
                </c:pt>
                <c:pt idx="1713">
                  <c:v>30.353999999999999</c:v>
                </c:pt>
                <c:pt idx="1714">
                  <c:v>40.464700000000001</c:v>
                </c:pt>
                <c:pt idx="1715">
                  <c:v>40.457299999999996</c:v>
                </c:pt>
                <c:pt idx="1716">
                  <c:v>48.877000000000002</c:v>
                </c:pt>
                <c:pt idx="1717">
                  <c:v>48.868099999999998</c:v>
                </c:pt>
                <c:pt idx="1718">
                  <c:v>38.750399999999999</c:v>
                </c:pt>
                <c:pt idx="1719">
                  <c:v>47.165900000000001</c:v>
                </c:pt>
                <c:pt idx="1720">
                  <c:v>28.6312</c:v>
                </c:pt>
                <c:pt idx="1721">
                  <c:v>47.148699999999998</c:v>
                </c:pt>
                <c:pt idx="1722">
                  <c:v>33.671500000000002</c:v>
                </c:pt>
                <c:pt idx="1723">
                  <c:v>33.665399999999998</c:v>
                </c:pt>
                <c:pt idx="1724">
                  <c:v>40.391100000000002</c:v>
                </c:pt>
                <c:pt idx="1725">
                  <c:v>23.557200000000002</c:v>
                </c:pt>
                <c:pt idx="1726">
                  <c:v>30.282299999999999</c:v>
                </c:pt>
                <c:pt idx="1727">
                  <c:v>37.004899999999999</c:v>
                </c:pt>
                <c:pt idx="1728">
                  <c:v>25.225999999999999</c:v>
                </c:pt>
                <c:pt idx="1729">
                  <c:v>36.991399999999999</c:v>
                </c:pt>
                <c:pt idx="1730">
                  <c:v>50.433700000000002</c:v>
                </c:pt>
                <c:pt idx="1731">
                  <c:v>28.573899999999998</c:v>
                </c:pt>
                <c:pt idx="1732">
                  <c:v>26.888200000000001</c:v>
                </c:pt>
                <c:pt idx="1733">
                  <c:v>52.086300000000001</c:v>
                </c:pt>
                <c:pt idx="1734">
                  <c:v>48.716999999999999</c:v>
                </c:pt>
                <c:pt idx="1735">
                  <c:v>36.951000000000001</c:v>
                </c:pt>
                <c:pt idx="1736">
                  <c:v>48.699300000000001</c:v>
                </c:pt>
                <c:pt idx="1737">
                  <c:v>36.9375</c:v>
                </c:pt>
                <c:pt idx="1738">
                  <c:v>53.717500000000001</c:v>
                </c:pt>
                <c:pt idx="1739">
                  <c:v>38.602400000000003</c:v>
                </c:pt>
                <c:pt idx="1740">
                  <c:v>36.917299999999997</c:v>
                </c:pt>
                <c:pt idx="1741">
                  <c:v>35.232900000000001</c:v>
                </c:pt>
                <c:pt idx="1742">
                  <c:v>53.678400000000003</c:v>
                </c:pt>
                <c:pt idx="1743">
                  <c:v>48.637099999999997</c:v>
                </c:pt>
                <c:pt idx="1744">
                  <c:v>45.2746</c:v>
                </c:pt>
                <c:pt idx="1745">
                  <c:v>43.589799999999997</c:v>
                </c:pt>
                <c:pt idx="1746">
                  <c:v>40.229399999999998</c:v>
                </c:pt>
                <c:pt idx="1747">
                  <c:v>48.601700000000001</c:v>
                </c:pt>
                <c:pt idx="1748">
                  <c:v>40.214700000000001</c:v>
                </c:pt>
                <c:pt idx="1749">
                  <c:v>31.8309</c:v>
                </c:pt>
                <c:pt idx="1750">
                  <c:v>43.5501</c:v>
                </c:pt>
                <c:pt idx="1751">
                  <c:v>46.891500000000001</c:v>
                </c:pt>
                <c:pt idx="1752">
                  <c:v>35.162199999999999</c:v>
                </c:pt>
                <c:pt idx="1753">
                  <c:v>33.481699999999996</c:v>
                </c:pt>
                <c:pt idx="1754">
                  <c:v>35.1494</c:v>
                </c:pt>
                <c:pt idx="1755">
                  <c:v>38.489899999999999</c:v>
                </c:pt>
                <c:pt idx="1756">
                  <c:v>53.541400000000003</c:v>
                </c:pt>
                <c:pt idx="1757">
                  <c:v>45.167299999999997</c:v>
                </c:pt>
                <c:pt idx="1758">
                  <c:v>26.760899999999999</c:v>
                </c:pt>
                <c:pt idx="1759">
                  <c:v>28.4283</c:v>
                </c:pt>
                <c:pt idx="1760">
                  <c:v>35.110900000000001</c:v>
                </c:pt>
                <c:pt idx="1761">
                  <c:v>28.417899999999999</c:v>
                </c:pt>
                <c:pt idx="1762">
                  <c:v>40.112099999999998</c:v>
                </c:pt>
                <c:pt idx="1763">
                  <c:v>35.0916</c:v>
                </c:pt>
                <c:pt idx="1764">
                  <c:v>43.438899999999997</c:v>
                </c:pt>
                <c:pt idx="1765">
                  <c:v>26.726700000000001</c:v>
                </c:pt>
                <c:pt idx="1766">
                  <c:v>46.763199999999998</c:v>
                </c:pt>
                <c:pt idx="1767">
                  <c:v>31.726400000000002</c:v>
                </c:pt>
                <c:pt idx="1768">
                  <c:v>48.415599999999998</c:v>
                </c:pt>
                <c:pt idx="1769">
                  <c:v>30.0456</c:v>
                </c:pt>
                <c:pt idx="1770">
                  <c:v>45.060200000000002</c:v>
                </c:pt>
                <c:pt idx="1771">
                  <c:v>36.709000000000003</c:v>
                </c:pt>
                <c:pt idx="1772">
                  <c:v>30.0291</c:v>
                </c:pt>
                <c:pt idx="1773">
                  <c:v>31.691600000000001</c:v>
                </c:pt>
                <c:pt idx="1774">
                  <c:v>21.6798</c:v>
                </c:pt>
                <c:pt idx="1775">
                  <c:v>41.6843</c:v>
                </c:pt>
                <c:pt idx="1776">
                  <c:v>36.675400000000003</c:v>
                </c:pt>
                <c:pt idx="1777">
                  <c:v>41.668999999999997</c:v>
                </c:pt>
                <c:pt idx="1778">
                  <c:v>46.660800000000002</c:v>
                </c:pt>
                <c:pt idx="1779">
                  <c:v>36.655299999999997</c:v>
                </c:pt>
                <c:pt idx="1780">
                  <c:v>41.6462</c:v>
                </c:pt>
                <c:pt idx="1781">
                  <c:v>43.304099999999998</c:v>
                </c:pt>
                <c:pt idx="1782">
                  <c:v>44.961399999999998</c:v>
                </c:pt>
                <c:pt idx="1783">
                  <c:v>36.628500000000003</c:v>
                </c:pt>
                <c:pt idx="1784">
                  <c:v>26.634</c:v>
                </c:pt>
                <c:pt idx="1785">
                  <c:v>34.950800000000001</c:v>
                </c:pt>
                <c:pt idx="1786">
                  <c:v>34.944400000000002</c:v>
                </c:pt>
                <c:pt idx="1787">
                  <c:v>39.929099999999998</c:v>
                </c:pt>
                <c:pt idx="1788">
                  <c:v>34.931600000000003</c:v>
                </c:pt>
                <c:pt idx="1789">
                  <c:v>36.588299999999997</c:v>
                </c:pt>
                <c:pt idx="1790">
                  <c:v>38.244399999999999</c:v>
                </c:pt>
                <c:pt idx="1791">
                  <c:v>34.912399999999998</c:v>
                </c:pt>
                <c:pt idx="1792">
                  <c:v>33.2438</c:v>
                </c:pt>
                <c:pt idx="1793">
                  <c:v>49.8566</c:v>
                </c:pt>
                <c:pt idx="1794">
                  <c:v>39.878</c:v>
                </c:pt>
                <c:pt idx="1795">
                  <c:v>31.564299999999999</c:v>
                </c:pt>
                <c:pt idx="1796">
                  <c:v>41.5244</c:v>
                </c:pt>
                <c:pt idx="1797">
                  <c:v>29.892099999999999</c:v>
                </c:pt>
                <c:pt idx="1798">
                  <c:v>43.169499999999999</c:v>
                </c:pt>
                <c:pt idx="1799">
                  <c:v>34.8613</c:v>
                </c:pt>
                <c:pt idx="1800">
                  <c:v>38.174399999999999</c:v>
                </c:pt>
                <c:pt idx="1801">
                  <c:v>36.508000000000003</c:v>
                </c:pt>
                <c:pt idx="1802">
                  <c:v>29.864699999999999</c:v>
                </c:pt>
                <c:pt idx="1803">
                  <c:v>39.8123</c:v>
                </c:pt>
                <c:pt idx="1804">
                  <c:v>29.8538</c:v>
                </c:pt>
                <c:pt idx="1805">
                  <c:v>39.797699999999999</c:v>
                </c:pt>
                <c:pt idx="1806">
                  <c:v>38.1325</c:v>
                </c:pt>
                <c:pt idx="1807">
                  <c:v>38.125500000000002</c:v>
                </c:pt>
                <c:pt idx="1808">
                  <c:v>31.4892</c:v>
                </c:pt>
                <c:pt idx="1809">
                  <c:v>41.425600000000003</c:v>
                </c:pt>
                <c:pt idx="1810">
                  <c:v>46.388199999999998</c:v>
                </c:pt>
                <c:pt idx="1811">
                  <c:v>29.8155</c:v>
                </c:pt>
                <c:pt idx="1812">
                  <c:v>29.81</c:v>
                </c:pt>
                <c:pt idx="1813">
                  <c:v>34.771999999999998</c:v>
                </c:pt>
                <c:pt idx="1814">
                  <c:v>39.732100000000003</c:v>
                </c:pt>
                <c:pt idx="1815">
                  <c:v>28.138400000000001</c:v>
                </c:pt>
                <c:pt idx="1816">
                  <c:v>43.0274</c:v>
                </c:pt>
                <c:pt idx="1817">
                  <c:v>41.364899999999999</c:v>
                </c:pt>
                <c:pt idx="1818">
                  <c:v>33.085799999999999</c:v>
                </c:pt>
                <c:pt idx="1819">
                  <c:v>28.117799999999999</c:v>
                </c:pt>
                <c:pt idx="1820">
                  <c:v>41.342100000000002</c:v>
                </c:pt>
                <c:pt idx="1821">
                  <c:v>33.067599999999999</c:v>
                </c:pt>
                <c:pt idx="1822">
                  <c:v>24.796199999999999</c:v>
                </c:pt>
                <c:pt idx="1823">
                  <c:v>21.4861</c:v>
                </c:pt>
                <c:pt idx="1824">
                  <c:v>28.091999999999999</c:v>
                </c:pt>
                <c:pt idx="1825">
                  <c:v>34.695500000000003</c:v>
                </c:pt>
                <c:pt idx="1826">
                  <c:v>39.644799999999996</c:v>
                </c:pt>
                <c:pt idx="1827">
                  <c:v>31.3797</c:v>
                </c:pt>
                <c:pt idx="1828">
                  <c:v>42.932699999999997</c:v>
                </c:pt>
                <c:pt idx="1829">
                  <c:v>41.273899999999998</c:v>
                </c:pt>
                <c:pt idx="1830">
                  <c:v>34.663699999999999</c:v>
                </c:pt>
                <c:pt idx="1831">
                  <c:v>33.006999999999998</c:v>
                </c:pt>
                <c:pt idx="1832">
                  <c:v>41.251199999999997</c:v>
                </c:pt>
                <c:pt idx="1833">
                  <c:v>26.395900000000001</c:v>
                </c:pt>
                <c:pt idx="1834">
                  <c:v>47.833799999999997</c:v>
                </c:pt>
                <c:pt idx="1835">
                  <c:v>31.333600000000001</c:v>
                </c:pt>
                <c:pt idx="1836">
                  <c:v>21.434899999999999</c:v>
                </c:pt>
                <c:pt idx="1837">
                  <c:v>24.728000000000002</c:v>
                </c:pt>
                <c:pt idx="1838">
                  <c:v>23.075199999999999</c:v>
                </c:pt>
                <c:pt idx="1839">
                  <c:v>39.550199999999997</c:v>
                </c:pt>
                <c:pt idx="1840">
                  <c:v>34.600099999999998</c:v>
                </c:pt>
                <c:pt idx="1841">
                  <c:v>34.593699999999998</c:v>
                </c:pt>
                <c:pt idx="1842">
                  <c:v>32.940399999999997</c:v>
                </c:pt>
                <c:pt idx="1843">
                  <c:v>41.167900000000003</c:v>
                </c:pt>
                <c:pt idx="1844">
                  <c:v>37.8675</c:v>
                </c:pt>
                <c:pt idx="1845">
                  <c:v>34.568300000000001</c:v>
                </c:pt>
                <c:pt idx="1846">
                  <c:v>49.374200000000002</c:v>
                </c:pt>
                <c:pt idx="1847">
                  <c:v>32.9101</c:v>
                </c:pt>
                <c:pt idx="1848">
                  <c:v>29.613700000000001</c:v>
                </c:pt>
                <c:pt idx="1849">
                  <c:v>29.6082</c:v>
                </c:pt>
                <c:pt idx="1850">
                  <c:v>39.470399999999998</c:v>
                </c:pt>
                <c:pt idx="1851">
                  <c:v>52.6175</c:v>
                </c:pt>
                <c:pt idx="1852">
                  <c:v>41.099800000000002</c:v>
                </c:pt>
                <c:pt idx="1853">
                  <c:v>27.942699999999999</c:v>
                </c:pt>
                <c:pt idx="1854">
                  <c:v>36.154600000000002</c:v>
                </c:pt>
                <c:pt idx="1855">
                  <c:v>42.720199999999998</c:v>
                </c:pt>
                <c:pt idx="1856">
                  <c:v>41.069600000000001</c:v>
                </c:pt>
                <c:pt idx="1857">
                  <c:v>41.062100000000001</c:v>
                </c:pt>
                <c:pt idx="1858">
                  <c:v>24.6327</c:v>
                </c:pt>
                <c:pt idx="1859">
                  <c:v>42.688800000000001</c:v>
                </c:pt>
                <c:pt idx="1860">
                  <c:v>24.6236</c:v>
                </c:pt>
                <c:pt idx="1861">
                  <c:v>41.031799999999997</c:v>
                </c:pt>
                <c:pt idx="1862">
                  <c:v>27.8965</c:v>
                </c:pt>
                <c:pt idx="1863">
                  <c:v>41.0167</c:v>
                </c:pt>
                <c:pt idx="1864">
                  <c:v>37.728499999999997</c:v>
                </c:pt>
                <c:pt idx="1865">
                  <c:v>37.721499999999999</c:v>
                </c:pt>
                <c:pt idx="1866">
                  <c:v>16.397600000000001</c:v>
                </c:pt>
                <c:pt idx="1867">
                  <c:v>31.149799999999999</c:v>
                </c:pt>
                <c:pt idx="1868">
                  <c:v>42.618200000000002</c:v>
                </c:pt>
                <c:pt idx="1869">
                  <c:v>31.138300000000001</c:v>
                </c:pt>
                <c:pt idx="1870">
                  <c:v>39.325400000000002</c:v>
                </c:pt>
                <c:pt idx="1871">
                  <c:v>31.126799999999999</c:v>
                </c:pt>
                <c:pt idx="1872">
                  <c:v>39.310899999999997</c:v>
                </c:pt>
                <c:pt idx="1873">
                  <c:v>22.927099999999999</c:v>
                </c:pt>
                <c:pt idx="1874">
                  <c:v>39.296399999999998</c:v>
                </c:pt>
                <c:pt idx="1875">
                  <c:v>31.103899999999999</c:v>
                </c:pt>
                <c:pt idx="1876">
                  <c:v>34.371699999999997</c:v>
                </c:pt>
                <c:pt idx="1877">
                  <c:v>32.728900000000003</c:v>
                </c:pt>
                <c:pt idx="1878">
                  <c:v>27.814499999999999</c:v>
                </c:pt>
                <c:pt idx="1879">
                  <c:v>37.624400000000001</c:v>
                </c:pt>
                <c:pt idx="1880">
                  <c:v>29.439699999999998</c:v>
                </c:pt>
                <c:pt idx="1881">
                  <c:v>40.881</c:v>
                </c:pt>
                <c:pt idx="1882">
                  <c:v>42.508400000000002</c:v>
                </c:pt>
                <c:pt idx="1883">
                  <c:v>31.0581</c:v>
                </c:pt>
                <c:pt idx="1884">
                  <c:v>32.686700000000002</c:v>
                </c:pt>
                <c:pt idx="1885">
                  <c:v>40.850900000000003</c:v>
                </c:pt>
                <c:pt idx="1886">
                  <c:v>35.942100000000003</c:v>
                </c:pt>
                <c:pt idx="1887">
                  <c:v>37.568899999999999</c:v>
                </c:pt>
                <c:pt idx="1888">
                  <c:v>40.828299999999999</c:v>
                </c:pt>
                <c:pt idx="1889">
                  <c:v>16.328299999999999</c:v>
                </c:pt>
                <c:pt idx="1890">
                  <c:v>34.283099999999997</c:v>
                </c:pt>
                <c:pt idx="1891">
                  <c:v>40.805700000000002</c:v>
                </c:pt>
                <c:pt idx="1892">
                  <c:v>32.638500000000001</c:v>
                </c:pt>
                <c:pt idx="1893">
                  <c:v>34.264099999999999</c:v>
                </c:pt>
                <c:pt idx="1894">
                  <c:v>37.520499999999998</c:v>
                </c:pt>
                <c:pt idx="1895">
                  <c:v>26.096399999999999</c:v>
                </c:pt>
                <c:pt idx="1896">
                  <c:v>32.6145</c:v>
                </c:pt>
                <c:pt idx="1897">
                  <c:v>19.565100000000001</c:v>
                </c:pt>
                <c:pt idx="1898">
                  <c:v>24.451799999999999</c:v>
                </c:pt>
                <c:pt idx="1899">
                  <c:v>27.707000000000001</c:v>
                </c:pt>
                <c:pt idx="1900">
                  <c:v>35.849400000000003</c:v>
                </c:pt>
                <c:pt idx="1901">
                  <c:v>58.651899999999998</c:v>
                </c:pt>
                <c:pt idx="1902">
                  <c:v>35.836199999999998</c:v>
                </c:pt>
                <c:pt idx="1903">
                  <c:v>42.344099999999997</c:v>
                </c:pt>
                <c:pt idx="1904">
                  <c:v>45.5929</c:v>
                </c:pt>
                <c:pt idx="1905">
                  <c:v>27.676300000000001</c:v>
                </c:pt>
                <c:pt idx="1906">
                  <c:v>34.182000000000002</c:v>
                </c:pt>
                <c:pt idx="1907">
                  <c:v>32.548299999999998</c:v>
                </c:pt>
                <c:pt idx="1908">
                  <c:v>22.779599999999999</c:v>
                </c:pt>
                <c:pt idx="1909">
                  <c:v>32.536299999999997</c:v>
                </c:pt>
                <c:pt idx="1910">
                  <c:v>34.156799999999997</c:v>
                </c:pt>
                <c:pt idx="1911">
                  <c:v>30.898099999999999</c:v>
                </c:pt>
                <c:pt idx="1912">
                  <c:v>29.266400000000001</c:v>
                </c:pt>
                <c:pt idx="1913">
                  <c:v>22.758600000000001</c:v>
                </c:pt>
                <c:pt idx="1914">
                  <c:v>40.632800000000003</c:v>
                </c:pt>
                <c:pt idx="1915">
                  <c:v>37.375300000000003</c:v>
                </c:pt>
                <c:pt idx="1916">
                  <c:v>25.9954</c:v>
                </c:pt>
                <c:pt idx="1917">
                  <c:v>40.610300000000002</c:v>
                </c:pt>
                <c:pt idx="1918">
                  <c:v>38.978700000000003</c:v>
                </c:pt>
                <c:pt idx="1919">
                  <c:v>34.1</c:v>
                </c:pt>
                <c:pt idx="1920">
                  <c:v>24.352699999999999</c:v>
                </c:pt>
                <c:pt idx="1921">
                  <c:v>29.2178</c:v>
                </c:pt>
                <c:pt idx="1922">
                  <c:v>27.589500000000001</c:v>
                </c:pt>
                <c:pt idx="1923">
                  <c:v>45.433100000000003</c:v>
                </c:pt>
                <c:pt idx="1924">
                  <c:v>22.712399999999999</c:v>
                </c:pt>
                <c:pt idx="1925">
                  <c:v>38.9283</c:v>
                </c:pt>
                <c:pt idx="1926">
                  <c:v>37.299399999999999</c:v>
                </c:pt>
                <c:pt idx="1927">
                  <c:v>55.128</c:v>
                </c:pt>
                <c:pt idx="1928">
                  <c:v>29.18</c:v>
                </c:pt>
                <c:pt idx="1929">
                  <c:v>38.899500000000003</c:v>
                </c:pt>
                <c:pt idx="1930">
                  <c:v>24.307700000000001</c:v>
                </c:pt>
                <c:pt idx="1931">
                  <c:v>22.683</c:v>
                </c:pt>
                <c:pt idx="1932">
                  <c:v>37.258000000000003</c:v>
                </c:pt>
                <c:pt idx="1933">
                  <c:v>30.7727</c:v>
                </c:pt>
                <c:pt idx="1934">
                  <c:v>30.766999999999999</c:v>
                </c:pt>
                <c:pt idx="1935">
                  <c:v>30.761299999999999</c:v>
                </c:pt>
                <c:pt idx="1936">
                  <c:v>37.230400000000003</c:v>
                </c:pt>
                <c:pt idx="1937">
                  <c:v>22.657800000000002</c:v>
                </c:pt>
                <c:pt idx="1938">
                  <c:v>30.744199999999999</c:v>
                </c:pt>
                <c:pt idx="1939">
                  <c:v>38.827599999999997</c:v>
                </c:pt>
                <c:pt idx="1940">
                  <c:v>22.645199999999999</c:v>
                </c:pt>
                <c:pt idx="1941">
                  <c:v>35.578800000000001</c:v>
                </c:pt>
                <c:pt idx="1942">
                  <c:v>22.636900000000001</c:v>
                </c:pt>
                <c:pt idx="1943">
                  <c:v>38.7988</c:v>
                </c:pt>
                <c:pt idx="1944">
                  <c:v>38.791699999999999</c:v>
                </c:pt>
                <c:pt idx="1945">
                  <c:v>24.240300000000001</c:v>
                </c:pt>
                <c:pt idx="1946">
                  <c:v>22.620100000000001</c:v>
                </c:pt>
                <c:pt idx="1947">
                  <c:v>35.539299999999997</c:v>
                </c:pt>
                <c:pt idx="1948">
                  <c:v>37.147799999999997</c:v>
                </c:pt>
                <c:pt idx="1949">
                  <c:v>43.600200000000001</c:v>
                </c:pt>
                <c:pt idx="1950">
                  <c:v>35.519500000000001</c:v>
                </c:pt>
                <c:pt idx="1951">
                  <c:v>25.8276</c:v>
                </c:pt>
                <c:pt idx="1952">
                  <c:v>29.050699999999999</c:v>
                </c:pt>
                <c:pt idx="1953">
                  <c:v>33.886200000000002</c:v>
                </c:pt>
                <c:pt idx="1954">
                  <c:v>25.813199999999998</c:v>
                </c:pt>
                <c:pt idx="1955">
                  <c:v>22.5824</c:v>
                </c:pt>
                <c:pt idx="1956">
                  <c:v>24.190999999999999</c:v>
                </c:pt>
                <c:pt idx="1957">
                  <c:v>46.7605</c:v>
                </c:pt>
                <c:pt idx="1958">
                  <c:v>27.406300000000002</c:v>
                </c:pt>
                <c:pt idx="1959">
                  <c:v>33.848500000000001</c:v>
                </c:pt>
                <c:pt idx="1960">
                  <c:v>17.726900000000001</c:v>
                </c:pt>
                <c:pt idx="1961">
                  <c:v>38.669699999999999</c:v>
                </c:pt>
                <c:pt idx="1962">
                  <c:v>22.553100000000001</c:v>
                </c:pt>
                <c:pt idx="1963">
                  <c:v>32.212800000000001</c:v>
                </c:pt>
                <c:pt idx="1964">
                  <c:v>19.324100000000001</c:v>
                </c:pt>
                <c:pt idx="1965">
                  <c:v>33.810899999999997</c:v>
                </c:pt>
                <c:pt idx="1966">
                  <c:v>24.146100000000001</c:v>
                </c:pt>
                <c:pt idx="1967">
                  <c:v>28.97</c:v>
                </c:pt>
                <c:pt idx="1968">
                  <c:v>45.056100000000001</c:v>
                </c:pt>
                <c:pt idx="1969">
                  <c:v>33.785800000000002</c:v>
                </c:pt>
                <c:pt idx="1970">
                  <c:v>32.170999999999999</c:v>
                </c:pt>
                <c:pt idx="1971">
                  <c:v>28.948499999999999</c:v>
                </c:pt>
                <c:pt idx="1972">
                  <c:v>41.806800000000003</c:v>
                </c:pt>
                <c:pt idx="1973">
                  <c:v>30.545400000000001</c:v>
                </c:pt>
                <c:pt idx="1974">
                  <c:v>28.932400000000001</c:v>
                </c:pt>
                <c:pt idx="1975">
                  <c:v>25.712900000000001</c:v>
                </c:pt>
                <c:pt idx="1976">
                  <c:v>19.281099999999999</c:v>
                </c:pt>
                <c:pt idx="1977">
                  <c:v>49.8003</c:v>
                </c:pt>
                <c:pt idx="1978">
                  <c:v>32.123199999999997</c:v>
                </c:pt>
                <c:pt idx="1979">
                  <c:v>27.299700000000001</c:v>
                </c:pt>
                <c:pt idx="1980">
                  <c:v>30.505800000000001</c:v>
                </c:pt>
                <c:pt idx="1981">
                  <c:v>27.2896</c:v>
                </c:pt>
                <c:pt idx="1982">
                  <c:v>32.099400000000003</c:v>
                </c:pt>
                <c:pt idx="1983">
                  <c:v>32.093400000000003</c:v>
                </c:pt>
                <c:pt idx="1984">
                  <c:v>30.4831</c:v>
                </c:pt>
                <c:pt idx="1985">
                  <c:v>32.081499999999998</c:v>
                </c:pt>
                <c:pt idx="1986">
                  <c:v>24.056699999999999</c:v>
                </c:pt>
                <c:pt idx="1987">
                  <c:v>28.8626</c:v>
                </c:pt>
                <c:pt idx="1988">
                  <c:v>44.889099999999999</c:v>
                </c:pt>
                <c:pt idx="1989">
                  <c:v>24.043299999999999</c:v>
                </c:pt>
                <c:pt idx="1990">
                  <c:v>33.654299999999999</c:v>
                </c:pt>
                <c:pt idx="1991">
                  <c:v>36.852600000000002</c:v>
                </c:pt>
                <c:pt idx="1992">
                  <c:v>30.437799999999999</c:v>
                </c:pt>
                <c:pt idx="1993">
                  <c:v>35.237299999999998</c:v>
                </c:pt>
                <c:pt idx="1994">
                  <c:v>20.818100000000001</c:v>
                </c:pt>
                <c:pt idx="1995">
                  <c:v>27.218699999999998</c:v>
                </c:pt>
                <c:pt idx="1996">
                  <c:v>35.217599999999997</c:v>
                </c:pt>
                <c:pt idx="1997">
                  <c:v>36.811599999999999</c:v>
                </c:pt>
                <c:pt idx="1998">
                  <c:v>30.4039</c:v>
                </c:pt>
                <c:pt idx="1999">
                  <c:v>20.7988</c:v>
                </c:pt>
                <c:pt idx="2000">
                  <c:v>36.790999999999997</c:v>
                </c:pt>
                <c:pt idx="2001">
                  <c:v>28.787600000000001</c:v>
                </c:pt>
                <c:pt idx="2002">
                  <c:v>38.376399999999997</c:v>
                </c:pt>
                <c:pt idx="2003">
                  <c:v>38.369199999999999</c:v>
                </c:pt>
                <c:pt idx="2004">
                  <c:v>46.354199999999999</c:v>
                </c:pt>
                <c:pt idx="2005">
                  <c:v>23.971900000000002</c:v>
                </c:pt>
                <c:pt idx="2006">
                  <c:v>28.760899999999999</c:v>
                </c:pt>
                <c:pt idx="2007">
                  <c:v>43.133299999999998</c:v>
                </c:pt>
                <c:pt idx="2008">
                  <c:v>30.3474</c:v>
                </c:pt>
                <c:pt idx="2009">
                  <c:v>31.938700000000001</c:v>
                </c:pt>
                <c:pt idx="2010">
                  <c:v>17.562999999999999</c:v>
                </c:pt>
                <c:pt idx="2011">
                  <c:v>33.523099999999999</c:v>
                </c:pt>
                <c:pt idx="2012">
                  <c:v>41.497100000000003</c:v>
                </c:pt>
                <c:pt idx="2013">
                  <c:v>33.5107</c:v>
                </c:pt>
                <c:pt idx="2014">
                  <c:v>33.504399999999997</c:v>
                </c:pt>
                <c:pt idx="2015">
                  <c:v>38.283700000000003</c:v>
                </c:pt>
                <c:pt idx="2016">
                  <c:v>27.112500000000001</c:v>
                </c:pt>
                <c:pt idx="2017">
                  <c:v>28.702100000000002</c:v>
                </c:pt>
                <c:pt idx="2018">
                  <c:v>35.073799999999999</c:v>
                </c:pt>
                <c:pt idx="2019">
                  <c:v>27.0974</c:v>
                </c:pt>
                <c:pt idx="2020">
                  <c:v>41.435400000000001</c:v>
                </c:pt>
                <c:pt idx="2021">
                  <c:v>17.527100000000001</c:v>
                </c:pt>
                <c:pt idx="2022">
                  <c:v>25.4892</c:v>
                </c:pt>
                <c:pt idx="2023">
                  <c:v>25.484400000000001</c:v>
                </c:pt>
                <c:pt idx="2024">
                  <c:v>23.8872</c:v>
                </c:pt>
                <c:pt idx="2025">
                  <c:v>39.804600000000001</c:v>
                </c:pt>
                <c:pt idx="2026">
                  <c:v>36.613399999999999</c:v>
                </c:pt>
                <c:pt idx="2027">
                  <c:v>42.972999999999999</c:v>
                </c:pt>
                <c:pt idx="2028">
                  <c:v>44.556199999999997</c:v>
                </c:pt>
                <c:pt idx="2029">
                  <c:v>68.412899999999993</c:v>
                </c:pt>
                <c:pt idx="2030">
                  <c:v>106.577</c:v>
                </c:pt>
                <c:pt idx="2031">
                  <c:v>166.99299999999999</c:v>
                </c:pt>
                <c:pt idx="2032">
                  <c:v>127.209</c:v>
                </c:pt>
                <c:pt idx="2033">
                  <c:v>124.005</c:v>
                </c:pt>
                <c:pt idx="2034">
                  <c:v>61.991100000000003</c:v>
                </c:pt>
                <c:pt idx="2035">
                  <c:v>57.2119</c:v>
                </c:pt>
                <c:pt idx="2036">
                  <c:v>38.1342</c:v>
                </c:pt>
                <c:pt idx="2037">
                  <c:v>36.538400000000003</c:v>
                </c:pt>
                <c:pt idx="2038">
                  <c:v>34.943300000000001</c:v>
                </c:pt>
                <c:pt idx="2039">
                  <c:v>30.172699999999999</c:v>
                </c:pt>
                <c:pt idx="2040">
                  <c:v>36.518000000000001</c:v>
                </c:pt>
                <c:pt idx="2041">
                  <c:v>26.986499999999999</c:v>
                </c:pt>
                <c:pt idx="2042">
                  <c:v>28.5686</c:v>
                </c:pt>
                <c:pt idx="2043">
                  <c:v>23.802800000000001</c:v>
                </c:pt>
                <c:pt idx="2044">
                  <c:v>34.904200000000003</c:v>
                </c:pt>
                <c:pt idx="2045">
                  <c:v>38.0702</c:v>
                </c:pt>
                <c:pt idx="2046">
                  <c:v>49.1648</c:v>
                </c:pt>
                <c:pt idx="2047">
                  <c:v>44.398600000000002</c:v>
                </c:pt>
                <c:pt idx="2048">
                  <c:v>33.2928</c:v>
                </c:pt>
                <c:pt idx="2049">
                  <c:v>25.3612</c:v>
                </c:pt>
                <c:pt idx="2050">
                  <c:v>30.110800000000001</c:v>
                </c:pt>
                <c:pt idx="2051">
                  <c:v>31.689699999999998</c:v>
                </c:pt>
                <c:pt idx="2052">
                  <c:v>41.188899999999997</c:v>
                </c:pt>
                <c:pt idx="2053">
                  <c:v>25.342300000000002</c:v>
                </c:pt>
                <c:pt idx="2054">
                  <c:v>41.173499999999997</c:v>
                </c:pt>
                <c:pt idx="2055">
                  <c:v>49.082299999999996</c:v>
                </c:pt>
                <c:pt idx="2056">
                  <c:v>44.324100000000001</c:v>
                </c:pt>
                <c:pt idx="2057">
                  <c:v>34.819600000000001</c:v>
                </c:pt>
                <c:pt idx="2058">
                  <c:v>31.648299999999999</c:v>
                </c:pt>
                <c:pt idx="2059">
                  <c:v>39.552900000000001</c:v>
                </c:pt>
                <c:pt idx="2060">
                  <c:v>22.145499999999998</c:v>
                </c:pt>
                <c:pt idx="2061">
                  <c:v>49.027299999999997</c:v>
                </c:pt>
                <c:pt idx="2062">
                  <c:v>31.624600000000001</c:v>
                </c:pt>
                <c:pt idx="2063">
                  <c:v>28.456800000000001</c:v>
                </c:pt>
                <c:pt idx="2064">
                  <c:v>28.451499999999999</c:v>
                </c:pt>
                <c:pt idx="2065">
                  <c:v>47.410299999999999</c:v>
                </c:pt>
                <c:pt idx="2066">
                  <c:v>31.600999999999999</c:v>
                </c:pt>
                <c:pt idx="2067">
                  <c:v>33.174799999999998</c:v>
                </c:pt>
                <c:pt idx="2068">
                  <c:v>36.327599999999997</c:v>
                </c:pt>
                <c:pt idx="2069">
                  <c:v>31.583300000000001</c:v>
                </c:pt>
                <c:pt idx="2070">
                  <c:v>36.314</c:v>
                </c:pt>
                <c:pt idx="2071">
                  <c:v>39.464300000000001</c:v>
                </c:pt>
                <c:pt idx="2072">
                  <c:v>37.878700000000002</c:v>
                </c:pt>
                <c:pt idx="2073">
                  <c:v>22.091799999999999</c:v>
                </c:pt>
                <c:pt idx="2074">
                  <c:v>37.8645</c:v>
                </c:pt>
                <c:pt idx="2075">
                  <c:v>44.167000000000002</c:v>
                </c:pt>
                <c:pt idx="2076">
                  <c:v>31.542000000000002</c:v>
                </c:pt>
                <c:pt idx="2077">
                  <c:v>33.112900000000003</c:v>
                </c:pt>
                <c:pt idx="2078">
                  <c:v>47.295200000000001</c:v>
                </c:pt>
                <c:pt idx="2079">
                  <c:v>34.676699999999997</c:v>
                </c:pt>
                <c:pt idx="2080">
                  <c:v>31.5184</c:v>
                </c:pt>
                <c:pt idx="2081">
                  <c:v>42.541800000000002</c:v>
                </c:pt>
                <c:pt idx="2082">
                  <c:v>40.958500000000001</c:v>
                </c:pt>
                <c:pt idx="2083">
                  <c:v>42.5259</c:v>
                </c:pt>
                <c:pt idx="2084">
                  <c:v>45.667400000000001</c:v>
                </c:pt>
                <c:pt idx="2085">
                  <c:v>45.658900000000003</c:v>
                </c:pt>
                <c:pt idx="2086">
                  <c:v>28.334700000000002</c:v>
                </c:pt>
                <c:pt idx="2087">
                  <c:v>44.067900000000002</c:v>
                </c:pt>
                <c:pt idx="2088">
                  <c:v>36.191899999999997</c:v>
                </c:pt>
                <c:pt idx="2089">
                  <c:v>36.185099999999998</c:v>
                </c:pt>
                <c:pt idx="2090">
                  <c:v>37.751300000000001</c:v>
                </c:pt>
                <c:pt idx="2091">
                  <c:v>48.753</c:v>
                </c:pt>
                <c:pt idx="2092">
                  <c:v>37.737200000000001</c:v>
                </c:pt>
                <c:pt idx="2093">
                  <c:v>34.585900000000002</c:v>
                </c:pt>
                <c:pt idx="2094">
                  <c:v>42.438400000000001</c:v>
                </c:pt>
                <c:pt idx="2095">
                  <c:v>50.287999999999997</c:v>
                </c:pt>
                <c:pt idx="2096">
                  <c:v>53.420999999999999</c:v>
                </c:pt>
                <c:pt idx="2097">
                  <c:v>53.411000000000001</c:v>
                </c:pt>
                <c:pt idx="2098">
                  <c:v>51.830300000000001</c:v>
                </c:pt>
                <c:pt idx="2099">
                  <c:v>37.6877</c:v>
                </c:pt>
                <c:pt idx="2100">
                  <c:v>21.980399999999999</c:v>
                </c:pt>
                <c:pt idx="2101">
                  <c:v>36.103900000000003</c:v>
                </c:pt>
                <c:pt idx="2102">
                  <c:v>37.666499999999999</c:v>
                </c:pt>
                <c:pt idx="2103">
                  <c:v>51.781799999999997</c:v>
                </c:pt>
                <c:pt idx="2104">
                  <c:v>42.359000000000002</c:v>
                </c:pt>
                <c:pt idx="2105">
                  <c:v>51.7624</c:v>
                </c:pt>
                <c:pt idx="2106">
                  <c:v>32.933500000000002</c:v>
                </c:pt>
                <c:pt idx="2107">
                  <c:v>47.039099999999998</c:v>
                </c:pt>
                <c:pt idx="2108">
                  <c:v>34.488900000000001</c:v>
                </c:pt>
                <c:pt idx="2109">
                  <c:v>39.1845</c:v>
                </c:pt>
                <c:pt idx="2110">
                  <c:v>40.744300000000003</c:v>
                </c:pt>
                <c:pt idx="2111">
                  <c:v>32.902700000000003</c:v>
                </c:pt>
                <c:pt idx="2112">
                  <c:v>36.029499999999999</c:v>
                </c:pt>
                <c:pt idx="2113">
                  <c:v>40.721400000000003</c:v>
                </c:pt>
                <c:pt idx="2114">
                  <c:v>46.977400000000003</c:v>
                </c:pt>
                <c:pt idx="2115">
                  <c:v>42.271700000000003</c:v>
                </c:pt>
                <c:pt idx="2116">
                  <c:v>34.437100000000001</c:v>
                </c:pt>
                <c:pt idx="2117">
                  <c:v>48.515999999999998</c:v>
                </c:pt>
                <c:pt idx="2118">
                  <c:v>32.859499999999997</c:v>
                </c:pt>
                <c:pt idx="2119">
                  <c:v>40.6755</c:v>
                </c:pt>
                <c:pt idx="2120">
                  <c:v>35.975499999999997</c:v>
                </c:pt>
                <c:pt idx="2121">
                  <c:v>42.2241</c:v>
                </c:pt>
                <c:pt idx="2122">
                  <c:v>32.834800000000001</c:v>
                </c:pt>
                <c:pt idx="2123">
                  <c:v>45.334800000000001</c:v>
                </c:pt>
                <c:pt idx="2124">
                  <c:v>43.763300000000001</c:v>
                </c:pt>
                <c:pt idx="2125">
                  <c:v>45.317799999999998</c:v>
                </c:pt>
                <c:pt idx="2126">
                  <c:v>46.871699999999997</c:v>
                </c:pt>
                <c:pt idx="2127">
                  <c:v>40.6145</c:v>
                </c:pt>
                <c:pt idx="2128">
                  <c:v>45.292299999999997</c:v>
                </c:pt>
                <c:pt idx="2129">
                  <c:v>51.529800000000002</c:v>
                </c:pt>
                <c:pt idx="2130">
                  <c:v>40.5916</c:v>
                </c:pt>
                <c:pt idx="2131">
                  <c:v>43.7059</c:v>
                </c:pt>
                <c:pt idx="2132">
                  <c:v>56.182699999999997</c:v>
                </c:pt>
                <c:pt idx="2133">
                  <c:v>40.568800000000003</c:v>
                </c:pt>
                <c:pt idx="2134">
                  <c:v>35.881</c:v>
                </c:pt>
                <c:pt idx="2135">
                  <c:v>59.270499999999998</c:v>
                </c:pt>
                <c:pt idx="2136">
                  <c:v>49.9026</c:v>
                </c:pt>
                <c:pt idx="2137">
                  <c:v>59.2483</c:v>
                </c:pt>
                <c:pt idx="2138">
                  <c:v>38.971800000000002</c:v>
                </c:pt>
                <c:pt idx="2139">
                  <c:v>46.757399999999997</c:v>
                </c:pt>
                <c:pt idx="2140">
                  <c:v>62.331400000000002</c:v>
                </c:pt>
                <c:pt idx="2141">
                  <c:v>65.435699999999997</c:v>
                </c:pt>
                <c:pt idx="2142">
                  <c:v>60.750300000000003</c:v>
                </c:pt>
                <c:pt idx="2143">
                  <c:v>46.722200000000001</c:v>
                </c:pt>
                <c:pt idx="2144">
                  <c:v>52.941899999999997</c:v>
                </c:pt>
                <c:pt idx="2145">
                  <c:v>38.920499999999997</c:v>
                </c:pt>
                <c:pt idx="2146">
                  <c:v>43.582799999999999</c:v>
                </c:pt>
                <c:pt idx="2147">
                  <c:v>52.911999999999999</c:v>
                </c:pt>
                <c:pt idx="2148">
                  <c:v>49.790199999999999</c:v>
                </c:pt>
                <c:pt idx="2149">
                  <c:v>51.336500000000001</c:v>
                </c:pt>
                <c:pt idx="2150">
                  <c:v>49.771500000000003</c:v>
                </c:pt>
                <c:pt idx="2151">
                  <c:v>41.986800000000002</c:v>
                </c:pt>
                <c:pt idx="2152">
                  <c:v>63.745699999999999</c:v>
                </c:pt>
                <c:pt idx="2153">
                  <c:v>46.634399999999999</c:v>
                </c:pt>
                <c:pt idx="2154">
                  <c:v>57.505000000000003</c:v>
                </c:pt>
                <c:pt idx="2155">
                  <c:v>46.616900000000001</c:v>
                </c:pt>
                <c:pt idx="2156">
                  <c:v>49.715299999999999</c:v>
                </c:pt>
                <c:pt idx="2157">
                  <c:v>37.279499999999999</c:v>
                </c:pt>
                <c:pt idx="2158">
                  <c:v>52.802599999999998</c:v>
                </c:pt>
                <c:pt idx="2159">
                  <c:v>54.345399999999998</c:v>
                </c:pt>
                <c:pt idx="2160">
                  <c:v>57.440100000000001</c:v>
                </c:pt>
                <c:pt idx="2161">
                  <c:v>55.877099999999999</c:v>
                </c:pt>
                <c:pt idx="2162">
                  <c:v>55.866599999999998</c:v>
                </c:pt>
                <c:pt idx="2163">
                  <c:v>46.546700000000001</c:v>
                </c:pt>
                <c:pt idx="2164">
                  <c:v>62.050600000000003</c:v>
                </c:pt>
                <c:pt idx="2165">
                  <c:v>54.284100000000002</c:v>
                </c:pt>
                <c:pt idx="2166">
                  <c:v>48.071100000000001</c:v>
                </c:pt>
                <c:pt idx="2167">
                  <c:v>58.9148</c:v>
                </c:pt>
                <c:pt idx="2168">
                  <c:v>44.952800000000003</c:v>
                </c:pt>
                <c:pt idx="2169">
                  <c:v>54.243200000000002</c:v>
                </c:pt>
                <c:pt idx="2170">
                  <c:v>48.0349</c:v>
                </c:pt>
                <c:pt idx="2171">
                  <c:v>51.124299999999998</c:v>
                </c:pt>
                <c:pt idx="2172">
                  <c:v>48.016800000000003</c:v>
                </c:pt>
                <c:pt idx="2173">
                  <c:v>46.459099999999999</c:v>
                </c:pt>
                <c:pt idx="2174">
                  <c:v>44.902000000000001</c:v>
                </c:pt>
                <c:pt idx="2175">
                  <c:v>55.729900000000001</c:v>
                </c:pt>
                <c:pt idx="2176">
                  <c:v>55.7194</c:v>
                </c:pt>
                <c:pt idx="2177">
                  <c:v>38.686799999999998</c:v>
                </c:pt>
                <c:pt idx="2178">
                  <c:v>66.528700000000001</c:v>
                </c:pt>
                <c:pt idx="2179">
                  <c:v>46.406599999999997</c:v>
                </c:pt>
                <c:pt idx="2180">
                  <c:v>51.037700000000001</c:v>
                </c:pt>
                <c:pt idx="2181">
                  <c:v>51.027999999999999</c:v>
                </c:pt>
                <c:pt idx="2182">
                  <c:v>47.926400000000001</c:v>
                </c:pt>
                <c:pt idx="2183">
                  <c:v>60.283099999999997</c:v>
                </c:pt>
                <c:pt idx="2184">
                  <c:v>46.362900000000003</c:v>
                </c:pt>
                <c:pt idx="2185">
                  <c:v>46.354100000000003</c:v>
                </c:pt>
                <c:pt idx="2186">
                  <c:v>49.435099999999998</c:v>
                </c:pt>
                <c:pt idx="2187">
                  <c:v>71.049499999999995</c:v>
                </c:pt>
                <c:pt idx="2188">
                  <c:v>52.505000000000003</c:v>
                </c:pt>
                <c:pt idx="2189">
                  <c:v>64.846800000000002</c:v>
                </c:pt>
                <c:pt idx="2190">
                  <c:v>61.747199999999999</c:v>
                </c:pt>
                <c:pt idx="2191">
                  <c:v>47.845100000000002</c:v>
                </c:pt>
                <c:pt idx="2192">
                  <c:v>49.379199999999997</c:v>
                </c:pt>
                <c:pt idx="2193">
                  <c:v>57.0839</c:v>
                </c:pt>
                <c:pt idx="2194">
                  <c:v>49.360500000000002</c:v>
                </c:pt>
                <c:pt idx="2195">
                  <c:v>63.231200000000001</c:v>
                </c:pt>
                <c:pt idx="2196">
                  <c:v>50.883800000000001</c:v>
                </c:pt>
                <c:pt idx="2197">
                  <c:v>57.040799999999997</c:v>
                </c:pt>
                <c:pt idx="2198">
                  <c:v>49.323300000000003</c:v>
                </c:pt>
                <c:pt idx="2199">
                  <c:v>58.560299999999998</c:v>
                </c:pt>
                <c:pt idx="2200">
                  <c:v>60.09</c:v>
                </c:pt>
                <c:pt idx="2201">
                  <c:v>55.4572</c:v>
                </c:pt>
                <c:pt idx="2202">
                  <c:v>49.286000000000001</c:v>
                </c:pt>
                <c:pt idx="2203">
                  <c:v>55.436300000000003</c:v>
                </c:pt>
                <c:pt idx="2204">
                  <c:v>47.727800000000002</c:v>
                </c:pt>
                <c:pt idx="2205">
                  <c:v>56.954700000000003</c:v>
                </c:pt>
                <c:pt idx="2206">
                  <c:v>58.482900000000001</c:v>
                </c:pt>
                <c:pt idx="2207">
                  <c:v>46.161999999999999</c:v>
                </c:pt>
                <c:pt idx="2208">
                  <c:v>53.845500000000001</c:v>
                </c:pt>
                <c:pt idx="2209">
                  <c:v>43.068300000000001</c:v>
                </c:pt>
                <c:pt idx="2210">
                  <c:v>52.287300000000002</c:v>
                </c:pt>
                <c:pt idx="2211">
                  <c:v>52.2774</c:v>
                </c:pt>
                <c:pt idx="2212">
                  <c:v>56.879399999999997</c:v>
                </c:pt>
                <c:pt idx="2213">
                  <c:v>53.794699999999999</c:v>
                </c:pt>
                <c:pt idx="2214">
                  <c:v>47.637700000000002</c:v>
                </c:pt>
                <c:pt idx="2215">
                  <c:v>46.092300000000002</c:v>
                </c:pt>
                <c:pt idx="2216">
                  <c:v>39.939100000000003</c:v>
                </c:pt>
                <c:pt idx="2217">
                  <c:v>55.2898</c:v>
                </c:pt>
                <c:pt idx="2218">
                  <c:v>41.459499999999998</c:v>
                </c:pt>
                <c:pt idx="2219">
                  <c:v>46.057400000000001</c:v>
                </c:pt>
                <c:pt idx="2220">
                  <c:v>59.863300000000002</c:v>
                </c:pt>
                <c:pt idx="2221">
                  <c:v>61.386699999999998</c:v>
                </c:pt>
                <c:pt idx="2222">
                  <c:v>47.5657</c:v>
                </c:pt>
                <c:pt idx="2223">
                  <c:v>50.6248</c:v>
                </c:pt>
                <c:pt idx="2224">
                  <c:v>38.344900000000003</c:v>
                </c:pt>
                <c:pt idx="2225">
                  <c:v>49.072200000000002</c:v>
                </c:pt>
                <c:pt idx="2226">
                  <c:v>56.728999999999999</c:v>
                </c:pt>
                <c:pt idx="2227">
                  <c:v>47.520699999999998</c:v>
                </c:pt>
                <c:pt idx="2228">
                  <c:v>62.838099999999997</c:v>
                </c:pt>
                <c:pt idx="2229">
                  <c:v>49.0351</c:v>
                </c:pt>
                <c:pt idx="2230">
                  <c:v>44.429600000000001</c:v>
                </c:pt>
                <c:pt idx="2231">
                  <c:v>55.143599999999999</c:v>
                </c:pt>
                <c:pt idx="2232">
                  <c:v>53.601599999999998</c:v>
                </c:pt>
                <c:pt idx="2233">
                  <c:v>64.309799999999996</c:v>
                </c:pt>
                <c:pt idx="2234">
                  <c:v>45.926900000000003</c:v>
                </c:pt>
                <c:pt idx="2235">
                  <c:v>42.856999999999999</c:v>
                </c:pt>
                <c:pt idx="2236">
                  <c:v>53.561100000000003</c:v>
                </c:pt>
                <c:pt idx="2237">
                  <c:v>47.430799999999998</c:v>
                </c:pt>
                <c:pt idx="2238">
                  <c:v>53.540799999999997</c:v>
                </c:pt>
                <c:pt idx="2239">
                  <c:v>65.766199999999998</c:v>
                </c:pt>
                <c:pt idx="2240">
                  <c:v>47.4039</c:v>
                </c:pt>
                <c:pt idx="2241">
                  <c:v>59.625799999999998</c:v>
                </c:pt>
                <c:pt idx="2242">
                  <c:v>59.6145</c:v>
                </c:pt>
                <c:pt idx="2243">
                  <c:v>42.792099999999998</c:v>
                </c:pt>
                <c:pt idx="2244">
                  <c:v>48.896000000000001</c:v>
                </c:pt>
                <c:pt idx="2245">
                  <c:v>59.5807</c:v>
                </c:pt>
                <c:pt idx="2246">
                  <c:v>54.987099999999998</c:v>
                </c:pt>
                <c:pt idx="2247">
                  <c:v>45.813899999999997</c:v>
                </c:pt>
                <c:pt idx="2248">
                  <c:v>58.0199</c:v>
                </c:pt>
                <c:pt idx="2249">
                  <c:v>59.535499999999999</c:v>
                </c:pt>
                <c:pt idx="2250">
                  <c:v>65.629300000000001</c:v>
                </c:pt>
                <c:pt idx="2251">
                  <c:v>64.090800000000002</c:v>
                </c:pt>
                <c:pt idx="2252">
                  <c:v>67.130099999999999</c:v>
                </c:pt>
                <c:pt idx="2253">
                  <c:v>48.812600000000003</c:v>
                </c:pt>
                <c:pt idx="2254">
                  <c:v>57.954000000000001</c:v>
                </c:pt>
                <c:pt idx="2255">
                  <c:v>65.567099999999996</c:v>
                </c:pt>
                <c:pt idx="2256">
                  <c:v>50.309399999999997</c:v>
                </c:pt>
                <c:pt idx="2257">
                  <c:v>73.163399999999996</c:v>
                </c:pt>
                <c:pt idx="2258">
                  <c:v>57.91</c:v>
                </c:pt>
                <c:pt idx="2259">
                  <c:v>59.422699999999999</c:v>
                </c:pt>
                <c:pt idx="2260">
                  <c:v>54.841299999999997</c:v>
                </c:pt>
                <c:pt idx="2261">
                  <c:v>57.877099999999999</c:v>
                </c:pt>
                <c:pt idx="2262">
                  <c:v>35.0242</c:v>
                </c:pt>
                <c:pt idx="2263">
                  <c:v>63.945099999999996</c:v>
                </c:pt>
                <c:pt idx="2264">
                  <c:v>45.666400000000003</c:v>
                </c:pt>
                <c:pt idx="2265">
                  <c:v>45.657800000000002</c:v>
                </c:pt>
                <c:pt idx="2266">
                  <c:v>57.822200000000002</c:v>
                </c:pt>
                <c:pt idx="2267">
                  <c:v>54.768500000000003</c:v>
                </c:pt>
                <c:pt idx="2268">
                  <c:v>69.968699999999998</c:v>
                </c:pt>
                <c:pt idx="2269">
                  <c:v>72.997</c:v>
                </c:pt>
                <c:pt idx="2270">
                  <c:v>56.257800000000003</c:v>
                </c:pt>
                <c:pt idx="2271">
                  <c:v>53.206699999999998</c:v>
                </c:pt>
                <c:pt idx="2272">
                  <c:v>72.955399999999997</c:v>
                </c:pt>
                <c:pt idx="2273">
                  <c:v>59.265000000000001</c:v>
                </c:pt>
                <c:pt idx="2274">
                  <c:v>71.408299999999997</c:v>
                </c:pt>
                <c:pt idx="2275">
                  <c:v>75.951899999999995</c:v>
                </c:pt>
                <c:pt idx="2276">
                  <c:v>60.75</c:v>
                </c:pt>
                <c:pt idx="2277">
                  <c:v>57.701500000000003</c:v>
                </c:pt>
                <c:pt idx="2278">
                  <c:v>66.799599999999998</c:v>
                </c:pt>
                <c:pt idx="2279">
                  <c:v>63.751100000000001</c:v>
                </c:pt>
                <c:pt idx="2280">
                  <c:v>60.703800000000001</c:v>
                </c:pt>
                <c:pt idx="2281">
                  <c:v>56.1404</c:v>
                </c:pt>
                <c:pt idx="2282">
                  <c:v>65.231800000000007</c:v>
                </c:pt>
                <c:pt idx="2283">
                  <c:v>84.936899999999994</c:v>
                </c:pt>
                <c:pt idx="2284">
                  <c:v>69.756299999999996</c:v>
                </c:pt>
                <c:pt idx="2285">
                  <c:v>43.968499999999999</c:v>
                </c:pt>
                <c:pt idx="2286">
                  <c:v>42.444200000000002</c:v>
                </c:pt>
                <c:pt idx="2287">
                  <c:v>84.872399999999999</c:v>
                </c:pt>
                <c:pt idx="2288">
                  <c:v>86.371499999999997</c:v>
                </c:pt>
                <c:pt idx="2289">
                  <c:v>92.415099999999995</c:v>
                </c:pt>
                <c:pt idx="2290">
                  <c:v>63.618000000000002</c:v>
                </c:pt>
                <c:pt idx="2291">
                  <c:v>40.889499999999998</c:v>
                </c:pt>
                <c:pt idx="2292">
                  <c:v>39.367600000000003</c:v>
                </c:pt>
              </c:numCache>
            </c:numRef>
          </c:yVal>
          <c:smooth val="0"/>
          <c:extLst>
            <c:ext xmlns:c16="http://schemas.microsoft.com/office/drawing/2014/chart" uri="{C3380CC4-5D6E-409C-BE32-E72D297353CC}">
              <c16:uniqueId val="{00000003-01EB-43C2-98A5-6CAF94D5CB33}"/>
            </c:ext>
          </c:extLst>
        </c:ser>
        <c:ser>
          <c:idx val="4"/>
          <c:order val="4"/>
          <c:tx>
            <c:strRef>
              <c:f>'D4 vs Si'!$I$1</c:f>
              <c:strCache>
                <c:ptCount val="1"/>
                <c:pt idx="0">
                  <c:v>D4, spot 4</c:v>
                </c:pt>
              </c:strCache>
            </c:strRef>
          </c:tx>
          <c:spPr>
            <a:ln w="38100" cap="rnd">
              <a:noFill/>
              <a:round/>
            </a:ln>
            <a:effectLst/>
          </c:spPr>
          <c:marker>
            <c:symbol val="circle"/>
            <c:size val="5"/>
            <c:spPr>
              <a:solidFill>
                <a:schemeClr val="accent5"/>
              </a:solidFill>
              <a:ln w="9525">
                <a:solidFill>
                  <a:schemeClr val="accent5"/>
                </a:solidFill>
              </a:ln>
              <a:effectLst/>
            </c:spPr>
          </c:marker>
          <c:xVal>
            <c:numRef>
              <c:f>'D4 vs Si'!$D$2:$D$2297</c:f>
              <c:numCache>
                <c:formatCode>General</c:formatCode>
                <c:ptCount val="2296"/>
                <c:pt idx="0">
                  <c:v>3201.84</c:v>
                </c:pt>
                <c:pt idx="1">
                  <c:v>3200.73</c:v>
                </c:pt>
                <c:pt idx="2">
                  <c:v>3199.63</c:v>
                </c:pt>
                <c:pt idx="3">
                  <c:v>3198.52</c:v>
                </c:pt>
                <c:pt idx="4">
                  <c:v>3197.42</c:v>
                </c:pt>
                <c:pt idx="5">
                  <c:v>3196.31</c:v>
                </c:pt>
                <c:pt idx="6">
                  <c:v>3195.21</c:v>
                </c:pt>
                <c:pt idx="7">
                  <c:v>3194.1</c:v>
                </c:pt>
                <c:pt idx="8">
                  <c:v>3193</c:v>
                </c:pt>
                <c:pt idx="9">
                  <c:v>3191.89</c:v>
                </c:pt>
                <c:pt idx="10">
                  <c:v>3190.78</c:v>
                </c:pt>
                <c:pt idx="11">
                  <c:v>3189.68</c:v>
                </c:pt>
                <c:pt idx="12">
                  <c:v>3188.57</c:v>
                </c:pt>
                <c:pt idx="13">
                  <c:v>3187.46</c:v>
                </c:pt>
                <c:pt idx="14">
                  <c:v>3186.36</c:v>
                </c:pt>
                <c:pt idx="15">
                  <c:v>3185.25</c:v>
                </c:pt>
                <c:pt idx="16">
                  <c:v>3184.14</c:v>
                </c:pt>
                <c:pt idx="17">
                  <c:v>3183.03</c:v>
                </c:pt>
                <c:pt idx="18">
                  <c:v>3181.93</c:v>
                </c:pt>
                <c:pt idx="19">
                  <c:v>3180.82</c:v>
                </c:pt>
                <c:pt idx="20">
                  <c:v>3179.71</c:v>
                </c:pt>
                <c:pt idx="21">
                  <c:v>3178.6</c:v>
                </c:pt>
                <c:pt idx="22">
                  <c:v>3177.49</c:v>
                </c:pt>
                <c:pt idx="23">
                  <c:v>3176.39</c:v>
                </c:pt>
                <c:pt idx="24">
                  <c:v>3175.28</c:v>
                </c:pt>
                <c:pt idx="25">
                  <c:v>3174.17</c:v>
                </c:pt>
                <c:pt idx="26">
                  <c:v>3173.06</c:v>
                </c:pt>
                <c:pt idx="27">
                  <c:v>3171.95</c:v>
                </c:pt>
                <c:pt idx="28">
                  <c:v>3170.84</c:v>
                </c:pt>
                <c:pt idx="29">
                  <c:v>3169.73</c:v>
                </c:pt>
                <c:pt idx="30">
                  <c:v>3168.62</c:v>
                </c:pt>
                <c:pt idx="31">
                  <c:v>3167.51</c:v>
                </c:pt>
                <c:pt idx="32">
                  <c:v>3166.4</c:v>
                </c:pt>
                <c:pt idx="33">
                  <c:v>3165.29</c:v>
                </c:pt>
                <c:pt idx="34">
                  <c:v>3164.18</c:v>
                </c:pt>
                <c:pt idx="35">
                  <c:v>3163.07</c:v>
                </c:pt>
                <c:pt idx="36">
                  <c:v>3161.96</c:v>
                </c:pt>
                <c:pt idx="37">
                  <c:v>3160.84</c:v>
                </c:pt>
                <c:pt idx="38">
                  <c:v>3159.73</c:v>
                </c:pt>
                <c:pt idx="39">
                  <c:v>3158.62</c:v>
                </c:pt>
                <c:pt idx="40">
                  <c:v>3157.51</c:v>
                </c:pt>
                <c:pt idx="41">
                  <c:v>3156.4</c:v>
                </c:pt>
                <c:pt idx="42">
                  <c:v>3155.29</c:v>
                </c:pt>
                <c:pt idx="43">
                  <c:v>3154.17</c:v>
                </c:pt>
                <c:pt idx="44">
                  <c:v>3153.06</c:v>
                </c:pt>
                <c:pt idx="45">
                  <c:v>3151.95</c:v>
                </c:pt>
                <c:pt idx="46">
                  <c:v>3150.84</c:v>
                </c:pt>
                <c:pt idx="47">
                  <c:v>3149.72</c:v>
                </c:pt>
                <c:pt idx="48">
                  <c:v>3148.61</c:v>
                </c:pt>
                <c:pt idx="49">
                  <c:v>3147.5</c:v>
                </c:pt>
                <c:pt idx="50">
                  <c:v>3146.38</c:v>
                </c:pt>
                <c:pt idx="51">
                  <c:v>3145.27</c:v>
                </c:pt>
                <c:pt idx="52">
                  <c:v>3144.15</c:v>
                </c:pt>
                <c:pt idx="53">
                  <c:v>3143.04</c:v>
                </c:pt>
                <c:pt idx="54">
                  <c:v>3141.93</c:v>
                </c:pt>
                <c:pt idx="55">
                  <c:v>3140.81</c:v>
                </c:pt>
                <c:pt idx="56">
                  <c:v>3139.7</c:v>
                </c:pt>
                <c:pt idx="57">
                  <c:v>3138.58</c:v>
                </c:pt>
                <c:pt idx="58">
                  <c:v>3137.47</c:v>
                </c:pt>
                <c:pt idx="59">
                  <c:v>3136.35</c:v>
                </c:pt>
                <c:pt idx="60">
                  <c:v>3135.24</c:v>
                </c:pt>
                <c:pt idx="61">
                  <c:v>3134.12</c:v>
                </c:pt>
                <c:pt idx="62">
                  <c:v>3133.01</c:v>
                </c:pt>
                <c:pt idx="63">
                  <c:v>3131.89</c:v>
                </c:pt>
                <c:pt idx="64">
                  <c:v>3130.77</c:v>
                </c:pt>
                <c:pt idx="65">
                  <c:v>3129.66</c:v>
                </c:pt>
                <c:pt idx="66">
                  <c:v>3128.54</c:v>
                </c:pt>
                <c:pt idx="67">
                  <c:v>3127.42</c:v>
                </c:pt>
                <c:pt idx="68">
                  <c:v>3126.31</c:v>
                </c:pt>
                <c:pt idx="69">
                  <c:v>3125.19</c:v>
                </c:pt>
                <c:pt idx="70">
                  <c:v>3124.07</c:v>
                </c:pt>
                <c:pt idx="71">
                  <c:v>3122.96</c:v>
                </c:pt>
                <c:pt idx="72">
                  <c:v>3121.84</c:v>
                </c:pt>
                <c:pt idx="73">
                  <c:v>3120.72</c:v>
                </c:pt>
                <c:pt idx="74">
                  <c:v>3119.6</c:v>
                </c:pt>
                <c:pt idx="75">
                  <c:v>3118.48</c:v>
                </c:pt>
                <c:pt idx="76">
                  <c:v>3117.37</c:v>
                </c:pt>
                <c:pt idx="77">
                  <c:v>3116.25</c:v>
                </c:pt>
                <c:pt idx="78">
                  <c:v>3115.13</c:v>
                </c:pt>
                <c:pt idx="79">
                  <c:v>3114.01</c:v>
                </c:pt>
                <c:pt idx="80">
                  <c:v>3112.89</c:v>
                </c:pt>
                <c:pt idx="81">
                  <c:v>3111.77</c:v>
                </c:pt>
                <c:pt idx="82">
                  <c:v>3110.65</c:v>
                </c:pt>
                <c:pt idx="83">
                  <c:v>3109.53</c:v>
                </c:pt>
                <c:pt idx="84">
                  <c:v>3108.41</c:v>
                </c:pt>
                <c:pt idx="85">
                  <c:v>3107.29</c:v>
                </c:pt>
                <c:pt idx="86">
                  <c:v>3106.17</c:v>
                </c:pt>
                <c:pt idx="87">
                  <c:v>3105.05</c:v>
                </c:pt>
                <c:pt idx="88">
                  <c:v>3103.93</c:v>
                </c:pt>
                <c:pt idx="89">
                  <c:v>3102.81</c:v>
                </c:pt>
                <c:pt idx="90">
                  <c:v>3101.69</c:v>
                </c:pt>
                <c:pt idx="91">
                  <c:v>3100.57</c:v>
                </c:pt>
                <c:pt idx="92">
                  <c:v>3099.45</c:v>
                </c:pt>
                <c:pt idx="93">
                  <c:v>3098.33</c:v>
                </c:pt>
                <c:pt idx="94">
                  <c:v>3097.2</c:v>
                </c:pt>
                <c:pt idx="95">
                  <c:v>3096.08</c:v>
                </c:pt>
                <c:pt idx="96">
                  <c:v>3094.96</c:v>
                </c:pt>
                <c:pt idx="97">
                  <c:v>3093.84</c:v>
                </c:pt>
                <c:pt idx="98">
                  <c:v>3092.72</c:v>
                </c:pt>
                <c:pt idx="99">
                  <c:v>3091.59</c:v>
                </c:pt>
                <c:pt idx="100">
                  <c:v>3090.47</c:v>
                </c:pt>
                <c:pt idx="101">
                  <c:v>3089.35</c:v>
                </c:pt>
                <c:pt idx="102">
                  <c:v>3088.23</c:v>
                </c:pt>
                <c:pt idx="103">
                  <c:v>3087.1</c:v>
                </c:pt>
                <c:pt idx="104">
                  <c:v>3085.98</c:v>
                </c:pt>
                <c:pt idx="105">
                  <c:v>3084.86</c:v>
                </c:pt>
                <c:pt idx="106">
                  <c:v>3083.73</c:v>
                </c:pt>
                <c:pt idx="107">
                  <c:v>3082.61</c:v>
                </c:pt>
                <c:pt idx="108">
                  <c:v>3081.48</c:v>
                </c:pt>
                <c:pt idx="109">
                  <c:v>3080.36</c:v>
                </c:pt>
                <c:pt idx="110">
                  <c:v>3079.23</c:v>
                </c:pt>
                <c:pt idx="111">
                  <c:v>3078.11</c:v>
                </c:pt>
                <c:pt idx="112">
                  <c:v>3076.98</c:v>
                </c:pt>
                <c:pt idx="113">
                  <c:v>3075.86</c:v>
                </c:pt>
                <c:pt idx="114">
                  <c:v>3074.73</c:v>
                </c:pt>
                <c:pt idx="115">
                  <c:v>3073.61</c:v>
                </c:pt>
                <c:pt idx="116">
                  <c:v>3072.48</c:v>
                </c:pt>
                <c:pt idx="117">
                  <c:v>3071.36</c:v>
                </c:pt>
                <c:pt idx="118">
                  <c:v>3070.23</c:v>
                </c:pt>
                <c:pt idx="119">
                  <c:v>3069.11</c:v>
                </c:pt>
                <c:pt idx="120">
                  <c:v>3067.98</c:v>
                </c:pt>
                <c:pt idx="121">
                  <c:v>3066.85</c:v>
                </c:pt>
                <c:pt idx="122">
                  <c:v>3065.73</c:v>
                </c:pt>
                <c:pt idx="123">
                  <c:v>3064.6</c:v>
                </c:pt>
                <c:pt idx="124">
                  <c:v>3063.47</c:v>
                </c:pt>
                <c:pt idx="125">
                  <c:v>3062.34</c:v>
                </c:pt>
                <c:pt idx="126">
                  <c:v>3061.22</c:v>
                </c:pt>
                <c:pt idx="127">
                  <c:v>3060.09</c:v>
                </c:pt>
                <c:pt idx="128">
                  <c:v>3058.96</c:v>
                </c:pt>
                <c:pt idx="129">
                  <c:v>3057.83</c:v>
                </c:pt>
                <c:pt idx="130">
                  <c:v>3056.7</c:v>
                </c:pt>
                <c:pt idx="131">
                  <c:v>3055.58</c:v>
                </c:pt>
                <c:pt idx="132">
                  <c:v>3054.45</c:v>
                </c:pt>
                <c:pt idx="133">
                  <c:v>3053.32</c:v>
                </c:pt>
                <c:pt idx="134">
                  <c:v>3052.19</c:v>
                </c:pt>
                <c:pt idx="135">
                  <c:v>3051.06</c:v>
                </c:pt>
                <c:pt idx="136">
                  <c:v>3049.93</c:v>
                </c:pt>
                <c:pt idx="137">
                  <c:v>3048.8</c:v>
                </c:pt>
                <c:pt idx="138">
                  <c:v>3047.67</c:v>
                </c:pt>
                <c:pt idx="139">
                  <c:v>3046.54</c:v>
                </c:pt>
                <c:pt idx="140">
                  <c:v>3045.41</c:v>
                </c:pt>
                <c:pt idx="141">
                  <c:v>3044.28</c:v>
                </c:pt>
                <c:pt idx="142">
                  <c:v>3043.15</c:v>
                </c:pt>
                <c:pt idx="143">
                  <c:v>3042.02</c:v>
                </c:pt>
                <c:pt idx="144">
                  <c:v>3040.89</c:v>
                </c:pt>
                <c:pt idx="145">
                  <c:v>3039.76</c:v>
                </c:pt>
                <c:pt idx="146">
                  <c:v>3038.63</c:v>
                </c:pt>
                <c:pt idx="147">
                  <c:v>3037.5</c:v>
                </c:pt>
                <c:pt idx="148">
                  <c:v>3036.36</c:v>
                </c:pt>
                <c:pt idx="149">
                  <c:v>3035.23</c:v>
                </c:pt>
                <c:pt idx="150">
                  <c:v>3034.1</c:v>
                </c:pt>
                <c:pt idx="151">
                  <c:v>3032.97</c:v>
                </c:pt>
                <c:pt idx="152">
                  <c:v>3031.84</c:v>
                </c:pt>
                <c:pt idx="153">
                  <c:v>3030.7</c:v>
                </c:pt>
                <c:pt idx="154">
                  <c:v>3029.57</c:v>
                </c:pt>
                <c:pt idx="155">
                  <c:v>3028.44</c:v>
                </c:pt>
                <c:pt idx="156">
                  <c:v>3027.31</c:v>
                </c:pt>
                <c:pt idx="157">
                  <c:v>3026.17</c:v>
                </c:pt>
                <c:pt idx="158">
                  <c:v>3025.04</c:v>
                </c:pt>
                <c:pt idx="159">
                  <c:v>3023.9</c:v>
                </c:pt>
                <c:pt idx="160">
                  <c:v>3022.77</c:v>
                </c:pt>
                <c:pt idx="161">
                  <c:v>3021.64</c:v>
                </c:pt>
                <c:pt idx="162">
                  <c:v>3020.5</c:v>
                </c:pt>
                <c:pt idx="163">
                  <c:v>3019.37</c:v>
                </c:pt>
                <c:pt idx="164">
                  <c:v>3018.23</c:v>
                </c:pt>
                <c:pt idx="165">
                  <c:v>3017.1</c:v>
                </c:pt>
                <c:pt idx="166">
                  <c:v>3015.96</c:v>
                </c:pt>
                <c:pt idx="167">
                  <c:v>3014.83</c:v>
                </c:pt>
                <c:pt idx="168">
                  <c:v>3013.69</c:v>
                </c:pt>
                <c:pt idx="169">
                  <c:v>3012.56</c:v>
                </c:pt>
                <c:pt idx="170">
                  <c:v>3011.42</c:v>
                </c:pt>
                <c:pt idx="171">
                  <c:v>3010.29</c:v>
                </c:pt>
                <c:pt idx="172">
                  <c:v>3009.15</c:v>
                </c:pt>
                <c:pt idx="173">
                  <c:v>3008.01</c:v>
                </c:pt>
                <c:pt idx="174">
                  <c:v>3006.88</c:v>
                </c:pt>
                <c:pt idx="175">
                  <c:v>3005.74</c:v>
                </c:pt>
                <c:pt idx="176">
                  <c:v>3004.6</c:v>
                </c:pt>
                <c:pt idx="177">
                  <c:v>3003.47</c:v>
                </c:pt>
                <c:pt idx="178">
                  <c:v>3002.33</c:v>
                </c:pt>
                <c:pt idx="179">
                  <c:v>3001.19</c:v>
                </c:pt>
                <c:pt idx="180">
                  <c:v>3000.06</c:v>
                </c:pt>
                <c:pt idx="181">
                  <c:v>2998.92</c:v>
                </c:pt>
                <c:pt idx="182">
                  <c:v>2997.78</c:v>
                </c:pt>
                <c:pt idx="183">
                  <c:v>2996.64</c:v>
                </c:pt>
                <c:pt idx="184">
                  <c:v>2995.5</c:v>
                </c:pt>
                <c:pt idx="185">
                  <c:v>2994.37</c:v>
                </c:pt>
                <c:pt idx="186">
                  <c:v>2993.23</c:v>
                </c:pt>
                <c:pt idx="187">
                  <c:v>2992.09</c:v>
                </c:pt>
                <c:pt idx="188">
                  <c:v>2990.95</c:v>
                </c:pt>
                <c:pt idx="189">
                  <c:v>2989.81</c:v>
                </c:pt>
                <c:pt idx="190">
                  <c:v>2988.67</c:v>
                </c:pt>
                <c:pt idx="191">
                  <c:v>2987.53</c:v>
                </c:pt>
                <c:pt idx="192">
                  <c:v>2986.39</c:v>
                </c:pt>
                <c:pt idx="193">
                  <c:v>2985.25</c:v>
                </c:pt>
                <c:pt idx="194">
                  <c:v>2984.11</c:v>
                </c:pt>
                <c:pt idx="195">
                  <c:v>2982.97</c:v>
                </c:pt>
                <c:pt idx="196">
                  <c:v>2981.83</c:v>
                </c:pt>
                <c:pt idx="197">
                  <c:v>2980.69</c:v>
                </c:pt>
                <c:pt idx="198">
                  <c:v>2979.55</c:v>
                </c:pt>
                <c:pt idx="199">
                  <c:v>2978.41</c:v>
                </c:pt>
                <c:pt idx="200">
                  <c:v>2977.27</c:v>
                </c:pt>
                <c:pt idx="201">
                  <c:v>2976.12</c:v>
                </c:pt>
                <c:pt idx="202">
                  <c:v>2974.98</c:v>
                </c:pt>
                <c:pt idx="203">
                  <c:v>2973.84</c:v>
                </c:pt>
                <c:pt idx="204">
                  <c:v>2972.7</c:v>
                </c:pt>
                <c:pt idx="205">
                  <c:v>2971.56</c:v>
                </c:pt>
                <c:pt idx="206">
                  <c:v>2970.41</c:v>
                </c:pt>
                <c:pt idx="207">
                  <c:v>2969.27</c:v>
                </c:pt>
                <c:pt idx="208">
                  <c:v>2968.13</c:v>
                </c:pt>
                <c:pt idx="209">
                  <c:v>2966.99</c:v>
                </c:pt>
                <c:pt idx="210">
                  <c:v>2965.84</c:v>
                </c:pt>
                <c:pt idx="211">
                  <c:v>2964.7</c:v>
                </c:pt>
                <c:pt idx="212">
                  <c:v>2963.56</c:v>
                </c:pt>
                <c:pt idx="213">
                  <c:v>2962.41</c:v>
                </c:pt>
                <c:pt idx="214">
                  <c:v>2961.27</c:v>
                </c:pt>
                <c:pt idx="215">
                  <c:v>2960.12</c:v>
                </c:pt>
                <c:pt idx="216">
                  <c:v>2958.98</c:v>
                </c:pt>
                <c:pt idx="217">
                  <c:v>2957.83</c:v>
                </c:pt>
                <c:pt idx="218">
                  <c:v>2956.69</c:v>
                </c:pt>
                <c:pt idx="219">
                  <c:v>2955.55</c:v>
                </c:pt>
                <c:pt idx="220">
                  <c:v>2954.4</c:v>
                </c:pt>
                <c:pt idx="221">
                  <c:v>2953.26</c:v>
                </c:pt>
                <c:pt idx="222">
                  <c:v>2952.11</c:v>
                </c:pt>
                <c:pt idx="223">
                  <c:v>2950.96</c:v>
                </c:pt>
                <c:pt idx="224">
                  <c:v>2949.82</c:v>
                </c:pt>
                <c:pt idx="225">
                  <c:v>2948.67</c:v>
                </c:pt>
                <c:pt idx="226">
                  <c:v>2947.53</c:v>
                </c:pt>
                <c:pt idx="227">
                  <c:v>2946.38</c:v>
                </c:pt>
                <c:pt idx="228">
                  <c:v>2945.23</c:v>
                </c:pt>
                <c:pt idx="229">
                  <c:v>2944.09</c:v>
                </c:pt>
                <c:pt idx="230">
                  <c:v>2942.94</c:v>
                </c:pt>
                <c:pt idx="231">
                  <c:v>2941.79</c:v>
                </c:pt>
                <c:pt idx="232">
                  <c:v>2940.64</c:v>
                </c:pt>
                <c:pt idx="233">
                  <c:v>2939.5</c:v>
                </c:pt>
                <c:pt idx="234">
                  <c:v>2938.35</c:v>
                </c:pt>
                <c:pt idx="235">
                  <c:v>2937.2</c:v>
                </c:pt>
                <c:pt idx="236">
                  <c:v>2936.05</c:v>
                </c:pt>
                <c:pt idx="237">
                  <c:v>2934.91</c:v>
                </c:pt>
                <c:pt idx="238">
                  <c:v>2933.76</c:v>
                </c:pt>
                <c:pt idx="239">
                  <c:v>2932.61</c:v>
                </c:pt>
                <c:pt idx="240">
                  <c:v>2931.46</c:v>
                </c:pt>
                <c:pt idx="241">
                  <c:v>2930.31</c:v>
                </c:pt>
                <c:pt idx="242">
                  <c:v>2929.16</c:v>
                </c:pt>
                <c:pt idx="243">
                  <c:v>2928.01</c:v>
                </c:pt>
                <c:pt idx="244">
                  <c:v>2926.86</c:v>
                </c:pt>
                <c:pt idx="245">
                  <c:v>2925.71</c:v>
                </c:pt>
                <c:pt idx="246">
                  <c:v>2924.56</c:v>
                </c:pt>
                <c:pt idx="247">
                  <c:v>2923.41</c:v>
                </c:pt>
                <c:pt idx="248">
                  <c:v>2922.26</c:v>
                </c:pt>
                <c:pt idx="249">
                  <c:v>2921.11</c:v>
                </c:pt>
                <c:pt idx="250">
                  <c:v>2919.96</c:v>
                </c:pt>
                <c:pt idx="251">
                  <c:v>2918.81</c:v>
                </c:pt>
                <c:pt idx="252">
                  <c:v>2917.66</c:v>
                </c:pt>
                <c:pt idx="253">
                  <c:v>2916.51</c:v>
                </c:pt>
                <c:pt idx="254">
                  <c:v>2915.36</c:v>
                </c:pt>
                <c:pt idx="255">
                  <c:v>2914.2</c:v>
                </c:pt>
                <c:pt idx="256">
                  <c:v>2913.05</c:v>
                </c:pt>
                <c:pt idx="257">
                  <c:v>2911.9</c:v>
                </c:pt>
                <c:pt idx="258">
                  <c:v>2910.75</c:v>
                </c:pt>
                <c:pt idx="259">
                  <c:v>2909.6</c:v>
                </c:pt>
                <c:pt idx="260">
                  <c:v>2908.44</c:v>
                </c:pt>
                <c:pt idx="261">
                  <c:v>2907.29</c:v>
                </c:pt>
                <c:pt idx="262">
                  <c:v>2906.14</c:v>
                </c:pt>
                <c:pt idx="263">
                  <c:v>2904.98</c:v>
                </c:pt>
                <c:pt idx="264">
                  <c:v>2903.83</c:v>
                </c:pt>
                <c:pt idx="265">
                  <c:v>2902.68</c:v>
                </c:pt>
                <c:pt idx="266">
                  <c:v>2901.52</c:v>
                </c:pt>
                <c:pt idx="267">
                  <c:v>2900.37</c:v>
                </c:pt>
                <c:pt idx="268">
                  <c:v>2899.21</c:v>
                </c:pt>
                <c:pt idx="269">
                  <c:v>2898.06</c:v>
                </c:pt>
                <c:pt idx="270">
                  <c:v>2896.91</c:v>
                </c:pt>
                <c:pt idx="271">
                  <c:v>2895.75</c:v>
                </c:pt>
                <c:pt idx="272">
                  <c:v>2894.6</c:v>
                </c:pt>
                <c:pt idx="273">
                  <c:v>2893.44</c:v>
                </c:pt>
                <c:pt idx="274">
                  <c:v>2892.29</c:v>
                </c:pt>
                <c:pt idx="275">
                  <c:v>2891.13</c:v>
                </c:pt>
                <c:pt idx="276">
                  <c:v>2889.97</c:v>
                </c:pt>
                <c:pt idx="277">
                  <c:v>2888.82</c:v>
                </c:pt>
                <c:pt idx="278">
                  <c:v>2887.66</c:v>
                </c:pt>
                <c:pt idx="279">
                  <c:v>2886.51</c:v>
                </c:pt>
                <c:pt idx="280">
                  <c:v>2885.35</c:v>
                </c:pt>
                <c:pt idx="281">
                  <c:v>2884.19</c:v>
                </c:pt>
                <c:pt idx="282">
                  <c:v>2883.04</c:v>
                </c:pt>
                <c:pt idx="283">
                  <c:v>2881.88</c:v>
                </c:pt>
                <c:pt idx="284">
                  <c:v>2880.72</c:v>
                </c:pt>
                <c:pt idx="285">
                  <c:v>2879.56</c:v>
                </c:pt>
                <c:pt idx="286">
                  <c:v>2878.41</c:v>
                </c:pt>
                <c:pt idx="287">
                  <c:v>2877.25</c:v>
                </c:pt>
                <c:pt idx="288">
                  <c:v>2876.09</c:v>
                </c:pt>
                <c:pt idx="289">
                  <c:v>2874.93</c:v>
                </c:pt>
                <c:pt idx="290">
                  <c:v>2873.77</c:v>
                </c:pt>
                <c:pt idx="291">
                  <c:v>2872.62</c:v>
                </c:pt>
                <c:pt idx="292">
                  <c:v>2871.46</c:v>
                </c:pt>
                <c:pt idx="293">
                  <c:v>2870.3</c:v>
                </c:pt>
                <c:pt idx="294">
                  <c:v>2869.14</c:v>
                </c:pt>
                <c:pt idx="295">
                  <c:v>2867.98</c:v>
                </c:pt>
                <c:pt idx="296">
                  <c:v>2866.82</c:v>
                </c:pt>
                <c:pt idx="297">
                  <c:v>2865.66</c:v>
                </c:pt>
                <c:pt idx="298">
                  <c:v>2864.5</c:v>
                </c:pt>
                <c:pt idx="299">
                  <c:v>2863.34</c:v>
                </c:pt>
                <c:pt idx="300">
                  <c:v>2862.18</c:v>
                </c:pt>
                <c:pt idx="301">
                  <c:v>2861.02</c:v>
                </c:pt>
                <c:pt idx="302">
                  <c:v>2859.86</c:v>
                </c:pt>
                <c:pt idx="303">
                  <c:v>2858.7</c:v>
                </c:pt>
                <c:pt idx="304">
                  <c:v>2857.54</c:v>
                </c:pt>
                <c:pt idx="305">
                  <c:v>2856.38</c:v>
                </c:pt>
                <c:pt idx="306">
                  <c:v>2855.21</c:v>
                </c:pt>
                <c:pt idx="307">
                  <c:v>2854.05</c:v>
                </c:pt>
                <c:pt idx="308">
                  <c:v>2852.89</c:v>
                </c:pt>
                <c:pt idx="309">
                  <c:v>2851.73</c:v>
                </c:pt>
                <c:pt idx="310">
                  <c:v>2850.57</c:v>
                </c:pt>
                <c:pt idx="311">
                  <c:v>2849.4</c:v>
                </c:pt>
                <c:pt idx="312">
                  <c:v>2848.24</c:v>
                </c:pt>
                <c:pt idx="313">
                  <c:v>2847.08</c:v>
                </c:pt>
                <c:pt idx="314">
                  <c:v>2845.92</c:v>
                </c:pt>
                <c:pt idx="315">
                  <c:v>2844.75</c:v>
                </c:pt>
                <c:pt idx="316">
                  <c:v>2843.59</c:v>
                </c:pt>
                <c:pt idx="317">
                  <c:v>2842.43</c:v>
                </c:pt>
                <c:pt idx="318">
                  <c:v>2841.26</c:v>
                </c:pt>
                <c:pt idx="319">
                  <c:v>2840.1</c:v>
                </c:pt>
                <c:pt idx="320">
                  <c:v>2838.93</c:v>
                </c:pt>
                <c:pt idx="321">
                  <c:v>2837.77</c:v>
                </c:pt>
                <c:pt idx="322">
                  <c:v>2836.61</c:v>
                </c:pt>
                <c:pt idx="323">
                  <c:v>2835.44</c:v>
                </c:pt>
                <c:pt idx="324">
                  <c:v>2834.28</c:v>
                </c:pt>
                <c:pt idx="325">
                  <c:v>2833.11</c:v>
                </c:pt>
                <c:pt idx="326">
                  <c:v>2831.95</c:v>
                </c:pt>
                <c:pt idx="327">
                  <c:v>2830.78</c:v>
                </c:pt>
                <c:pt idx="328">
                  <c:v>2829.61</c:v>
                </c:pt>
                <c:pt idx="329">
                  <c:v>2828.45</c:v>
                </c:pt>
                <c:pt idx="330">
                  <c:v>2827.28</c:v>
                </c:pt>
                <c:pt idx="331">
                  <c:v>2826.12</c:v>
                </c:pt>
                <c:pt idx="332">
                  <c:v>2824.95</c:v>
                </c:pt>
                <c:pt idx="333">
                  <c:v>2823.78</c:v>
                </c:pt>
                <c:pt idx="334">
                  <c:v>2822.62</c:v>
                </c:pt>
                <c:pt idx="335">
                  <c:v>2821.45</c:v>
                </c:pt>
                <c:pt idx="336">
                  <c:v>2820.28</c:v>
                </c:pt>
                <c:pt idx="337">
                  <c:v>2819.11</c:v>
                </c:pt>
                <c:pt idx="338">
                  <c:v>2817.95</c:v>
                </c:pt>
                <c:pt idx="339">
                  <c:v>2816.78</c:v>
                </c:pt>
                <c:pt idx="340">
                  <c:v>2815.61</c:v>
                </c:pt>
                <c:pt idx="341">
                  <c:v>2814.44</c:v>
                </c:pt>
                <c:pt idx="342">
                  <c:v>2813.27</c:v>
                </c:pt>
                <c:pt idx="343">
                  <c:v>2812.11</c:v>
                </c:pt>
                <c:pt idx="344">
                  <c:v>2810.94</c:v>
                </c:pt>
                <c:pt idx="345">
                  <c:v>2809.77</c:v>
                </c:pt>
                <c:pt idx="346">
                  <c:v>2808.6</c:v>
                </c:pt>
                <c:pt idx="347">
                  <c:v>2807.43</c:v>
                </c:pt>
                <c:pt idx="348">
                  <c:v>2806.26</c:v>
                </c:pt>
                <c:pt idx="349">
                  <c:v>2805.09</c:v>
                </c:pt>
                <c:pt idx="350">
                  <c:v>2803.92</c:v>
                </c:pt>
                <c:pt idx="351">
                  <c:v>2802.75</c:v>
                </c:pt>
                <c:pt idx="352">
                  <c:v>2801.58</c:v>
                </c:pt>
                <c:pt idx="353">
                  <c:v>2800.41</c:v>
                </c:pt>
                <c:pt idx="354">
                  <c:v>2799.24</c:v>
                </c:pt>
                <c:pt idx="355">
                  <c:v>2798.07</c:v>
                </c:pt>
                <c:pt idx="356">
                  <c:v>2796.9</c:v>
                </c:pt>
                <c:pt idx="357">
                  <c:v>2795.72</c:v>
                </c:pt>
                <c:pt idx="358">
                  <c:v>2794.55</c:v>
                </c:pt>
                <c:pt idx="359">
                  <c:v>2793.38</c:v>
                </c:pt>
                <c:pt idx="360">
                  <c:v>2792.21</c:v>
                </c:pt>
                <c:pt idx="361">
                  <c:v>2791.04</c:v>
                </c:pt>
                <c:pt idx="362">
                  <c:v>2789.87</c:v>
                </c:pt>
                <c:pt idx="363">
                  <c:v>2788.69</c:v>
                </c:pt>
                <c:pt idx="364">
                  <c:v>2787.52</c:v>
                </c:pt>
                <c:pt idx="365">
                  <c:v>2786.35</c:v>
                </c:pt>
                <c:pt idx="366">
                  <c:v>2785.17</c:v>
                </c:pt>
                <c:pt idx="367">
                  <c:v>2784</c:v>
                </c:pt>
                <c:pt idx="368">
                  <c:v>2782.83</c:v>
                </c:pt>
                <c:pt idx="369">
                  <c:v>2781.65</c:v>
                </c:pt>
                <c:pt idx="370">
                  <c:v>2780.48</c:v>
                </c:pt>
                <c:pt idx="371">
                  <c:v>2779.31</c:v>
                </c:pt>
                <c:pt idx="372">
                  <c:v>2778.13</c:v>
                </c:pt>
                <c:pt idx="373">
                  <c:v>2776.96</c:v>
                </c:pt>
                <c:pt idx="374">
                  <c:v>2775.78</c:v>
                </c:pt>
                <c:pt idx="375">
                  <c:v>2774.61</c:v>
                </c:pt>
                <c:pt idx="376">
                  <c:v>2773.43</c:v>
                </c:pt>
                <c:pt idx="377">
                  <c:v>2772.26</c:v>
                </c:pt>
                <c:pt idx="378">
                  <c:v>2771.08</c:v>
                </c:pt>
                <c:pt idx="379">
                  <c:v>2769.91</c:v>
                </c:pt>
                <c:pt idx="380">
                  <c:v>2768.73</c:v>
                </c:pt>
                <c:pt idx="381">
                  <c:v>2767.55</c:v>
                </c:pt>
                <c:pt idx="382">
                  <c:v>2766.38</c:v>
                </c:pt>
                <c:pt idx="383">
                  <c:v>2765.2</c:v>
                </c:pt>
                <c:pt idx="384">
                  <c:v>2764.03</c:v>
                </c:pt>
                <c:pt idx="385">
                  <c:v>2762.85</c:v>
                </c:pt>
                <c:pt idx="386">
                  <c:v>2761.67</c:v>
                </c:pt>
                <c:pt idx="387">
                  <c:v>2760.49</c:v>
                </c:pt>
                <c:pt idx="388">
                  <c:v>2759.32</c:v>
                </c:pt>
                <c:pt idx="389">
                  <c:v>2758.14</c:v>
                </c:pt>
                <c:pt idx="390">
                  <c:v>2756.96</c:v>
                </c:pt>
                <c:pt idx="391">
                  <c:v>2755.78</c:v>
                </c:pt>
                <c:pt idx="392">
                  <c:v>2754.61</c:v>
                </c:pt>
                <c:pt idx="393">
                  <c:v>2753.43</c:v>
                </c:pt>
                <c:pt idx="394">
                  <c:v>2752.25</c:v>
                </c:pt>
                <c:pt idx="395">
                  <c:v>2751.07</c:v>
                </c:pt>
                <c:pt idx="396">
                  <c:v>2749.89</c:v>
                </c:pt>
                <c:pt idx="397">
                  <c:v>2748.71</c:v>
                </c:pt>
                <c:pt idx="398">
                  <c:v>2747.53</c:v>
                </c:pt>
                <c:pt idx="399">
                  <c:v>2746.35</c:v>
                </c:pt>
                <c:pt idx="400">
                  <c:v>2745.17</c:v>
                </c:pt>
                <c:pt idx="401">
                  <c:v>2743.99</c:v>
                </c:pt>
                <c:pt idx="402">
                  <c:v>2742.81</c:v>
                </c:pt>
                <c:pt idx="403">
                  <c:v>2741.63</c:v>
                </c:pt>
                <c:pt idx="404">
                  <c:v>2740.45</c:v>
                </c:pt>
                <c:pt idx="405">
                  <c:v>2739.27</c:v>
                </c:pt>
                <c:pt idx="406">
                  <c:v>2738.09</c:v>
                </c:pt>
                <c:pt idx="407">
                  <c:v>2736.91</c:v>
                </c:pt>
                <c:pt idx="408">
                  <c:v>2735.73</c:v>
                </c:pt>
                <c:pt idx="409">
                  <c:v>2734.55</c:v>
                </c:pt>
                <c:pt idx="410">
                  <c:v>2733.36</c:v>
                </c:pt>
                <c:pt idx="411">
                  <c:v>2732.18</c:v>
                </c:pt>
                <c:pt idx="412">
                  <c:v>2731</c:v>
                </c:pt>
                <c:pt idx="413">
                  <c:v>2729.82</c:v>
                </c:pt>
                <c:pt idx="414">
                  <c:v>2728.64</c:v>
                </c:pt>
                <c:pt idx="415">
                  <c:v>2727.45</c:v>
                </c:pt>
                <c:pt idx="416">
                  <c:v>2726.27</c:v>
                </c:pt>
                <c:pt idx="417">
                  <c:v>2725.09</c:v>
                </c:pt>
                <c:pt idx="418">
                  <c:v>2723.9</c:v>
                </c:pt>
                <c:pt idx="419">
                  <c:v>2722.72</c:v>
                </c:pt>
                <c:pt idx="420">
                  <c:v>2721.54</c:v>
                </c:pt>
                <c:pt idx="421">
                  <c:v>2720.35</c:v>
                </c:pt>
                <c:pt idx="422">
                  <c:v>2719.17</c:v>
                </c:pt>
                <c:pt idx="423">
                  <c:v>2717.98</c:v>
                </c:pt>
                <c:pt idx="424">
                  <c:v>2716.8</c:v>
                </c:pt>
                <c:pt idx="425">
                  <c:v>2715.62</c:v>
                </c:pt>
                <c:pt idx="426">
                  <c:v>2714.43</c:v>
                </c:pt>
                <c:pt idx="427">
                  <c:v>2713.25</c:v>
                </c:pt>
                <c:pt idx="428">
                  <c:v>2712.06</c:v>
                </c:pt>
                <c:pt idx="429">
                  <c:v>2710.88</c:v>
                </c:pt>
                <c:pt idx="430">
                  <c:v>2709.69</c:v>
                </c:pt>
                <c:pt idx="431">
                  <c:v>2708.5</c:v>
                </c:pt>
                <c:pt idx="432">
                  <c:v>2707.32</c:v>
                </c:pt>
                <c:pt idx="433">
                  <c:v>2706.13</c:v>
                </c:pt>
                <c:pt idx="434">
                  <c:v>2704.94</c:v>
                </c:pt>
                <c:pt idx="435">
                  <c:v>2703.76</c:v>
                </c:pt>
                <c:pt idx="436">
                  <c:v>2702.57</c:v>
                </c:pt>
                <c:pt idx="437">
                  <c:v>2701.38</c:v>
                </c:pt>
                <c:pt idx="438">
                  <c:v>2700.2</c:v>
                </c:pt>
                <c:pt idx="439">
                  <c:v>2699.01</c:v>
                </c:pt>
                <c:pt idx="440">
                  <c:v>2697.82</c:v>
                </c:pt>
                <c:pt idx="441">
                  <c:v>2696.63</c:v>
                </c:pt>
                <c:pt idx="442">
                  <c:v>2695.45</c:v>
                </c:pt>
                <c:pt idx="443">
                  <c:v>2694.26</c:v>
                </c:pt>
                <c:pt idx="444">
                  <c:v>2693.07</c:v>
                </c:pt>
                <c:pt idx="445">
                  <c:v>2691.88</c:v>
                </c:pt>
                <c:pt idx="446">
                  <c:v>2690.69</c:v>
                </c:pt>
                <c:pt idx="447">
                  <c:v>2689.5</c:v>
                </c:pt>
                <c:pt idx="448">
                  <c:v>2688.31</c:v>
                </c:pt>
                <c:pt idx="449">
                  <c:v>2687.12</c:v>
                </c:pt>
                <c:pt idx="450">
                  <c:v>2685.93</c:v>
                </c:pt>
                <c:pt idx="451">
                  <c:v>2684.74</c:v>
                </c:pt>
                <c:pt idx="452">
                  <c:v>2683.55</c:v>
                </c:pt>
                <c:pt idx="453">
                  <c:v>2682.36</c:v>
                </c:pt>
                <c:pt idx="454">
                  <c:v>2681.17</c:v>
                </c:pt>
                <c:pt idx="455">
                  <c:v>2679.98</c:v>
                </c:pt>
                <c:pt idx="456">
                  <c:v>2678.79</c:v>
                </c:pt>
                <c:pt idx="457">
                  <c:v>2677.6</c:v>
                </c:pt>
                <c:pt idx="458">
                  <c:v>2676.41</c:v>
                </c:pt>
                <c:pt idx="459">
                  <c:v>2675.22</c:v>
                </c:pt>
                <c:pt idx="460">
                  <c:v>2674.03</c:v>
                </c:pt>
                <c:pt idx="461">
                  <c:v>2672.84</c:v>
                </c:pt>
                <c:pt idx="462">
                  <c:v>2671.64</c:v>
                </c:pt>
                <c:pt idx="463">
                  <c:v>2670.45</c:v>
                </c:pt>
                <c:pt idx="464">
                  <c:v>2669.26</c:v>
                </c:pt>
                <c:pt idx="465">
                  <c:v>2668.07</c:v>
                </c:pt>
                <c:pt idx="466">
                  <c:v>2666.87</c:v>
                </c:pt>
                <c:pt idx="467">
                  <c:v>2665.68</c:v>
                </c:pt>
                <c:pt idx="468">
                  <c:v>2664.49</c:v>
                </c:pt>
                <c:pt idx="469">
                  <c:v>2663.29</c:v>
                </c:pt>
                <c:pt idx="470">
                  <c:v>2662.1</c:v>
                </c:pt>
                <c:pt idx="471">
                  <c:v>2660.91</c:v>
                </c:pt>
                <c:pt idx="472">
                  <c:v>2659.71</c:v>
                </c:pt>
                <c:pt idx="473">
                  <c:v>2658.52</c:v>
                </c:pt>
                <c:pt idx="474">
                  <c:v>2657.32</c:v>
                </c:pt>
                <c:pt idx="475">
                  <c:v>2656.13</c:v>
                </c:pt>
                <c:pt idx="476">
                  <c:v>2654.93</c:v>
                </c:pt>
                <c:pt idx="477">
                  <c:v>2653.74</c:v>
                </c:pt>
                <c:pt idx="478">
                  <c:v>2652.54</c:v>
                </c:pt>
                <c:pt idx="479">
                  <c:v>2651.35</c:v>
                </c:pt>
                <c:pt idx="480">
                  <c:v>2650.15</c:v>
                </c:pt>
                <c:pt idx="481">
                  <c:v>2648.96</c:v>
                </c:pt>
                <c:pt idx="482">
                  <c:v>2647.76</c:v>
                </c:pt>
                <c:pt idx="483">
                  <c:v>2646.57</c:v>
                </c:pt>
                <c:pt idx="484">
                  <c:v>2645.37</c:v>
                </c:pt>
                <c:pt idx="485">
                  <c:v>2644.17</c:v>
                </c:pt>
                <c:pt idx="486">
                  <c:v>2642.98</c:v>
                </c:pt>
                <c:pt idx="487">
                  <c:v>2641.78</c:v>
                </c:pt>
                <c:pt idx="488">
                  <c:v>2640.58</c:v>
                </c:pt>
                <c:pt idx="489">
                  <c:v>2639.38</c:v>
                </c:pt>
                <c:pt idx="490">
                  <c:v>2638.19</c:v>
                </c:pt>
                <c:pt idx="491">
                  <c:v>2636.99</c:v>
                </c:pt>
                <c:pt idx="492">
                  <c:v>2635.79</c:v>
                </c:pt>
                <c:pt idx="493">
                  <c:v>2634.59</c:v>
                </c:pt>
                <c:pt idx="494">
                  <c:v>2633.39</c:v>
                </c:pt>
                <c:pt idx="495">
                  <c:v>2632.2</c:v>
                </c:pt>
                <c:pt idx="496">
                  <c:v>2631</c:v>
                </c:pt>
                <c:pt idx="497">
                  <c:v>2629.8</c:v>
                </c:pt>
                <c:pt idx="498">
                  <c:v>2628.6</c:v>
                </c:pt>
                <c:pt idx="499">
                  <c:v>2627.4</c:v>
                </c:pt>
                <c:pt idx="500">
                  <c:v>2626.2</c:v>
                </c:pt>
                <c:pt idx="501">
                  <c:v>2625</c:v>
                </c:pt>
                <c:pt idx="502">
                  <c:v>2623.8</c:v>
                </c:pt>
                <c:pt idx="503">
                  <c:v>2622.6</c:v>
                </c:pt>
                <c:pt idx="504">
                  <c:v>2621.4</c:v>
                </c:pt>
                <c:pt idx="505">
                  <c:v>2620.1999999999998</c:v>
                </c:pt>
                <c:pt idx="506">
                  <c:v>2619</c:v>
                </c:pt>
                <c:pt idx="507">
                  <c:v>2617.8000000000002</c:v>
                </c:pt>
                <c:pt idx="508">
                  <c:v>2616.6</c:v>
                </c:pt>
                <c:pt idx="509">
                  <c:v>2615.39</c:v>
                </c:pt>
                <c:pt idx="510">
                  <c:v>2614.19</c:v>
                </c:pt>
                <c:pt idx="511">
                  <c:v>2612.9899999999998</c:v>
                </c:pt>
                <c:pt idx="512">
                  <c:v>2611.79</c:v>
                </c:pt>
                <c:pt idx="513">
                  <c:v>2610.59</c:v>
                </c:pt>
                <c:pt idx="514">
                  <c:v>2609.38</c:v>
                </c:pt>
                <c:pt idx="515">
                  <c:v>2608.1799999999998</c:v>
                </c:pt>
                <c:pt idx="516">
                  <c:v>2606.98</c:v>
                </c:pt>
                <c:pt idx="517">
                  <c:v>2605.7800000000002</c:v>
                </c:pt>
                <c:pt idx="518">
                  <c:v>2604.5700000000002</c:v>
                </c:pt>
                <c:pt idx="519">
                  <c:v>2603.37</c:v>
                </c:pt>
                <c:pt idx="520">
                  <c:v>2602.16</c:v>
                </c:pt>
                <c:pt idx="521">
                  <c:v>2600.96</c:v>
                </c:pt>
                <c:pt idx="522">
                  <c:v>2599.7600000000002</c:v>
                </c:pt>
                <c:pt idx="523">
                  <c:v>2598.5500000000002</c:v>
                </c:pt>
                <c:pt idx="524">
                  <c:v>2597.35</c:v>
                </c:pt>
                <c:pt idx="525">
                  <c:v>2596.14</c:v>
                </c:pt>
                <c:pt idx="526">
                  <c:v>2594.94</c:v>
                </c:pt>
                <c:pt idx="527">
                  <c:v>2593.73</c:v>
                </c:pt>
                <c:pt idx="528">
                  <c:v>2592.5300000000002</c:v>
                </c:pt>
                <c:pt idx="529">
                  <c:v>2591.3200000000002</c:v>
                </c:pt>
                <c:pt idx="530">
                  <c:v>2590.12</c:v>
                </c:pt>
                <c:pt idx="531">
                  <c:v>2588.91</c:v>
                </c:pt>
                <c:pt idx="532">
                  <c:v>2587.71</c:v>
                </c:pt>
                <c:pt idx="533">
                  <c:v>2586.5</c:v>
                </c:pt>
                <c:pt idx="534">
                  <c:v>2585.29</c:v>
                </c:pt>
                <c:pt idx="535">
                  <c:v>2584.09</c:v>
                </c:pt>
                <c:pt idx="536">
                  <c:v>2582.88</c:v>
                </c:pt>
                <c:pt idx="537">
                  <c:v>2581.67</c:v>
                </c:pt>
                <c:pt idx="538">
                  <c:v>2580.46</c:v>
                </c:pt>
                <c:pt idx="539">
                  <c:v>2579.2600000000002</c:v>
                </c:pt>
                <c:pt idx="540">
                  <c:v>2578.0500000000002</c:v>
                </c:pt>
                <c:pt idx="541">
                  <c:v>2576.84</c:v>
                </c:pt>
                <c:pt idx="542">
                  <c:v>2575.63</c:v>
                </c:pt>
                <c:pt idx="543">
                  <c:v>2574.42</c:v>
                </c:pt>
                <c:pt idx="544">
                  <c:v>2573.2199999999998</c:v>
                </c:pt>
                <c:pt idx="545">
                  <c:v>2572.0100000000002</c:v>
                </c:pt>
                <c:pt idx="546">
                  <c:v>2570.8000000000002</c:v>
                </c:pt>
                <c:pt idx="547">
                  <c:v>2569.59</c:v>
                </c:pt>
                <c:pt idx="548">
                  <c:v>2568.38</c:v>
                </c:pt>
                <c:pt idx="549">
                  <c:v>2567.17</c:v>
                </c:pt>
                <c:pt idx="550">
                  <c:v>2565.96</c:v>
                </c:pt>
                <c:pt idx="551">
                  <c:v>2564.75</c:v>
                </c:pt>
                <c:pt idx="552">
                  <c:v>2563.54</c:v>
                </c:pt>
                <c:pt idx="553">
                  <c:v>2562.33</c:v>
                </c:pt>
                <c:pt idx="554">
                  <c:v>2561.12</c:v>
                </c:pt>
                <c:pt idx="555">
                  <c:v>2559.91</c:v>
                </c:pt>
                <c:pt idx="556">
                  <c:v>2558.6999999999998</c:v>
                </c:pt>
                <c:pt idx="557">
                  <c:v>2557.4899999999998</c:v>
                </c:pt>
                <c:pt idx="558">
                  <c:v>2556.2800000000002</c:v>
                </c:pt>
                <c:pt idx="559">
                  <c:v>2555.06</c:v>
                </c:pt>
                <c:pt idx="560">
                  <c:v>2553.85</c:v>
                </c:pt>
                <c:pt idx="561">
                  <c:v>2552.64</c:v>
                </c:pt>
                <c:pt idx="562">
                  <c:v>2551.4299999999998</c:v>
                </c:pt>
                <c:pt idx="563">
                  <c:v>2550.2199999999998</c:v>
                </c:pt>
                <c:pt idx="564">
                  <c:v>2549</c:v>
                </c:pt>
                <c:pt idx="565">
                  <c:v>2547.79</c:v>
                </c:pt>
                <c:pt idx="566">
                  <c:v>2546.58</c:v>
                </c:pt>
                <c:pt idx="567">
                  <c:v>2545.36</c:v>
                </c:pt>
                <c:pt idx="568">
                  <c:v>2544.15</c:v>
                </c:pt>
                <c:pt idx="569">
                  <c:v>2542.94</c:v>
                </c:pt>
                <c:pt idx="570">
                  <c:v>2541.7199999999998</c:v>
                </c:pt>
                <c:pt idx="571">
                  <c:v>2540.5100000000002</c:v>
                </c:pt>
                <c:pt idx="572">
                  <c:v>2539.3000000000002</c:v>
                </c:pt>
                <c:pt idx="573">
                  <c:v>2538.08</c:v>
                </c:pt>
                <c:pt idx="574">
                  <c:v>2536.87</c:v>
                </c:pt>
                <c:pt idx="575">
                  <c:v>2535.65</c:v>
                </c:pt>
                <c:pt idx="576">
                  <c:v>2534.44</c:v>
                </c:pt>
                <c:pt idx="577">
                  <c:v>2533.2199999999998</c:v>
                </c:pt>
                <c:pt idx="578">
                  <c:v>2532.0100000000002</c:v>
                </c:pt>
                <c:pt idx="579">
                  <c:v>2530.79</c:v>
                </c:pt>
                <c:pt idx="580">
                  <c:v>2529.5700000000002</c:v>
                </c:pt>
                <c:pt idx="581">
                  <c:v>2528.36</c:v>
                </c:pt>
                <c:pt idx="582">
                  <c:v>2527.14</c:v>
                </c:pt>
                <c:pt idx="583">
                  <c:v>2525.9299999999998</c:v>
                </c:pt>
                <c:pt idx="584">
                  <c:v>2524.71</c:v>
                </c:pt>
                <c:pt idx="585">
                  <c:v>2523.4899999999998</c:v>
                </c:pt>
                <c:pt idx="586">
                  <c:v>2522.27</c:v>
                </c:pt>
                <c:pt idx="587">
                  <c:v>2521.06</c:v>
                </c:pt>
                <c:pt idx="588">
                  <c:v>2519.84</c:v>
                </c:pt>
                <c:pt idx="589">
                  <c:v>2518.62</c:v>
                </c:pt>
                <c:pt idx="590">
                  <c:v>2517.4</c:v>
                </c:pt>
                <c:pt idx="591">
                  <c:v>2516.19</c:v>
                </c:pt>
                <c:pt idx="592">
                  <c:v>2514.9699999999998</c:v>
                </c:pt>
                <c:pt idx="593">
                  <c:v>2513.75</c:v>
                </c:pt>
                <c:pt idx="594">
                  <c:v>2512.5300000000002</c:v>
                </c:pt>
                <c:pt idx="595">
                  <c:v>2511.31</c:v>
                </c:pt>
                <c:pt idx="596">
                  <c:v>2510.09</c:v>
                </c:pt>
                <c:pt idx="597">
                  <c:v>2508.87</c:v>
                </c:pt>
                <c:pt idx="598">
                  <c:v>2507.65</c:v>
                </c:pt>
                <c:pt idx="599">
                  <c:v>2506.4299999999998</c:v>
                </c:pt>
                <c:pt idx="600">
                  <c:v>2505.21</c:v>
                </c:pt>
                <c:pt idx="601">
                  <c:v>2503.9899999999998</c:v>
                </c:pt>
                <c:pt idx="602">
                  <c:v>2502.77</c:v>
                </c:pt>
                <c:pt idx="603">
                  <c:v>2501.5500000000002</c:v>
                </c:pt>
                <c:pt idx="604">
                  <c:v>2500.33</c:v>
                </c:pt>
                <c:pt idx="605">
                  <c:v>2499.11</c:v>
                </c:pt>
                <c:pt idx="606">
                  <c:v>2497.89</c:v>
                </c:pt>
                <c:pt idx="607">
                  <c:v>2496.67</c:v>
                </c:pt>
                <c:pt idx="608">
                  <c:v>2495.4499999999998</c:v>
                </c:pt>
                <c:pt idx="609">
                  <c:v>2494.2199999999998</c:v>
                </c:pt>
                <c:pt idx="610">
                  <c:v>2493</c:v>
                </c:pt>
                <c:pt idx="611">
                  <c:v>2491.7800000000002</c:v>
                </c:pt>
                <c:pt idx="612">
                  <c:v>2490.56</c:v>
                </c:pt>
                <c:pt idx="613">
                  <c:v>2489.34</c:v>
                </c:pt>
                <c:pt idx="614">
                  <c:v>2488.11</c:v>
                </c:pt>
                <c:pt idx="615">
                  <c:v>2486.89</c:v>
                </c:pt>
                <c:pt idx="616">
                  <c:v>2485.67</c:v>
                </c:pt>
                <c:pt idx="617">
                  <c:v>2484.44</c:v>
                </c:pt>
                <c:pt idx="618">
                  <c:v>2483.2199999999998</c:v>
                </c:pt>
                <c:pt idx="619">
                  <c:v>2482</c:v>
                </c:pt>
                <c:pt idx="620">
                  <c:v>2480.77</c:v>
                </c:pt>
                <c:pt idx="621">
                  <c:v>2479.5500000000002</c:v>
                </c:pt>
                <c:pt idx="622">
                  <c:v>2478.3200000000002</c:v>
                </c:pt>
                <c:pt idx="623">
                  <c:v>2477.1</c:v>
                </c:pt>
                <c:pt idx="624">
                  <c:v>2475.87</c:v>
                </c:pt>
                <c:pt idx="625">
                  <c:v>2474.65</c:v>
                </c:pt>
                <c:pt idx="626">
                  <c:v>2473.42</c:v>
                </c:pt>
                <c:pt idx="627">
                  <c:v>2472.1999999999998</c:v>
                </c:pt>
                <c:pt idx="628">
                  <c:v>2470.9699999999998</c:v>
                </c:pt>
                <c:pt idx="629">
                  <c:v>2469.75</c:v>
                </c:pt>
                <c:pt idx="630">
                  <c:v>2468.52</c:v>
                </c:pt>
                <c:pt idx="631">
                  <c:v>2467.29</c:v>
                </c:pt>
                <c:pt idx="632">
                  <c:v>2466.0700000000002</c:v>
                </c:pt>
                <c:pt idx="633">
                  <c:v>2464.84</c:v>
                </c:pt>
                <c:pt idx="634">
                  <c:v>2463.61</c:v>
                </c:pt>
                <c:pt idx="635">
                  <c:v>2462.39</c:v>
                </c:pt>
                <c:pt idx="636">
                  <c:v>2461.16</c:v>
                </c:pt>
                <c:pt idx="637">
                  <c:v>2459.9299999999998</c:v>
                </c:pt>
                <c:pt idx="638">
                  <c:v>2458.6999999999998</c:v>
                </c:pt>
                <c:pt idx="639">
                  <c:v>2457.4699999999998</c:v>
                </c:pt>
                <c:pt idx="640">
                  <c:v>2456.25</c:v>
                </c:pt>
                <c:pt idx="641">
                  <c:v>2455.02</c:v>
                </c:pt>
                <c:pt idx="642">
                  <c:v>2453.79</c:v>
                </c:pt>
                <c:pt idx="643">
                  <c:v>2452.56</c:v>
                </c:pt>
                <c:pt idx="644">
                  <c:v>2451.33</c:v>
                </c:pt>
                <c:pt idx="645">
                  <c:v>2450.1</c:v>
                </c:pt>
                <c:pt idx="646">
                  <c:v>2448.87</c:v>
                </c:pt>
                <c:pt idx="647">
                  <c:v>2447.64</c:v>
                </c:pt>
                <c:pt idx="648">
                  <c:v>2446.41</c:v>
                </c:pt>
                <c:pt idx="649">
                  <c:v>2445.1799999999998</c:v>
                </c:pt>
                <c:pt idx="650">
                  <c:v>2443.9499999999998</c:v>
                </c:pt>
                <c:pt idx="651">
                  <c:v>2442.7199999999998</c:v>
                </c:pt>
                <c:pt idx="652">
                  <c:v>2441.4899999999998</c:v>
                </c:pt>
                <c:pt idx="653">
                  <c:v>2440.2600000000002</c:v>
                </c:pt>
                <c:pt idx="654">
                  <c:v>2439.0300000000002</c:v>
                </c:pt>
                <c:pt idx="655">
                  <c:v>2437.8000000000002</c:v>
                </c:pt>
                <c:pt idx="656">
                  <c:v>2436.5700000000002</c:v>
                </c:pt>
                <c:pt idx="657">
                  <c:v>2435.33</c:v>
                </c:pt>
                <c:pt idx="658">
                  <c:v>2434.1</c:v>
                </c:pt>
                <c:pt idx="659">
                  <c:v>2432.87</c:v>
                </c:pt>
                <c:pt idx="660">
                  <c:v>2431.64</c:v>
                </c:pt>
                <c:pt idx="661">
                  <c:v>2430.4</c:v>
                </c:pt>
                <c:pt idx="662">
                  <c:v>2429.17</c:v>
                </c:pt>
                <c:pt idx="663">
                  <c:v>2427.94</c:v>
                </c:pt>
                <c:pt idx="664">
                  <c:v>2426.71</c:v>
                </c:pt>
                <c:pt idx="665">
                  <c:v>2425.4699999999998</c:v>
                </c:pt>
                <c:pt idx="666">
                  <c:v>2424.2399999999998</c:v>
                </c:pt>
                <c:pt idx="667">
                  <c:v>2423</c:v>
                </c:pt>
                <c:pt idx="668">
                  <c:v>2421.77</c:v>
                </c:pt>
                <c:pt idx="669">
                  <c:v>2420.54</c:v>
                </c:pt>
                <c:pt idx="670">
                  <c:v>2419.3000000000002</c:v>
                </c:pt>
                <c:pt idx="671">
                  <c:v>2418.0700000000002</c:v>
                </c:pt>
                <c:pt idx="672">
                  <c:v>2416.83</c:v>
                </c:pt>
                <c:pt idx="673">
                  <c:v>2415.6</c:v>
                </c:pt>
                <c:pt idx="674">
                  <c:v>2414.36</c:v>
                </c:pt>
                <c:pt idx="675">
                  <c:v>2413.13</c:v>
                </c:pt>
                <c:pt idx="676">
                  <c:v>2411.89</c:v>
                </c:pt>
                <c:pt idx="677">
                  <c:v>2410.65</c:v>
                </c:pt>
                <c:pt idx="678">
                  <c:v>2409.42</c:v>
                </c:pt>
                <c:pt idx="679">
                  <c:v>2408.1799999999998</c:v>
                </c:pt>
                <c:pt idx="680">
                  <c:v>2406.9499999999998</c:v>
                </c:pt>
                <c:pt idx="681">
                  <c:v>2405.71</c:v>
                </c:pt>
                <c:pt idx="682">
                  <c:v>2404.4699999999998</c:v>
                </c:pt>
                <c:pt idx="683">
                  <c:v>2403.23</c:v>
                </c:pt>
                <c:pt idx="684">
                  <c:v>2402</c:v>
                </c:pt>
                <c:pt idx="685">
                  <c:v>2400.7600000000002</c:v>
                </c:pt>
                <c:pt idx="686">
                  <c:v>2399.52</c:v>
                </c:pt>
                <c:pt idx="687">
                  <c:v>2398.2800000000002</c:v>
                </c:pt>
                <c:pt idx="688">
                  <c:v>2397.0500000000002</c:v>
                </c:pt>
                <c:pt idx="689">
                  <c:v>2395.81</c:v>
                </c:pt>
                <c:pt idx="690">
                  <c:v>2394.5700000000002</c:v>
                </c:pt>
                <c:pt idx="691">
                  <c:v>2393.33</c:v>
                </c:pt>
                <c:pt idx="692">
                  <c:v>2392.09</c:v>
                </c:pt>
                <c:pt idx="693">
                  <c:v>2390.85</c:v>
                </c:pt>
                <c:pt idx="694">
                  <c:v>2389.61</c:v>
                </c:pt>
                <c:pt idx="695">
                  <c:v>2388.37</c:v>
                </c:pt>
                <c:pt idx="696">
                  <c:v>2387.13</c:v>
                </c:pt>
                <c:pt idx="697">
                  <c:v>2385.89</c:v>
                </c:pt>
                <c:pt idx="698">
                  <c:v>2384.65</c:v>
                </c:pt>
                <c:pt idx="699">
                  <c:v>2383.41</c:v>
                </c:pt>
                <c:pt idx="700">
                  <c:v>2382.17</c:v>
                </c:pt>
                <c:pt idx="701">
                  <c:v>2380.9299999999998</c:v>
                </c:pt>
                <c:pt idx="702">
                  <c:v>2379.69</c:v>
                </c:pt>
                <c:pt idx="703">
                  <c:v>2378.4499999999998</c:v>
                </c:pt>
                <c:pt idx="704">
                  <c:v>2377.1999999999998</c:v>
                </c:pt>
                <c:pt idx="705">
                  <c:v>2375.96</c:v>
                </c:pt>
                <c:pt idx="706">
                  <c:v>2374.7199999999998</c:v>
                </c:pt>
                <c:pt idx="707">
                  <c:v>2373.48</c:v>
                </c:pt>
                <c:pt idx="708">
                  <c:v>2372.2399999999998</c:v>
                </c:pt>
                <c:pt idx="709">
                  <c:v>2370.9899999999998</c:v>
                </c:pt>
                <c:pt idx="710">
                  <c:v>2369.75</c:v>
                </c:pt>
                <c:pt idx="711">
                  <c:v>2368.5100000000002</c:v>
                </c:pt>
                <c:pt idx="712">
                  <c:v>2367.2600000000002</c:v>
                </c:pt>
                <c:pt idx="713">
                  <c:v>2366.02</c:v>
                </c:pt>
                <c:pt idx="714">
                  <c:v>2364.7800000000002</c:v>
                </c:pt>
                <c:pt idx="715">
                  <c:v>2363.5300000000002</c:v>
                </c:pt>
                <c:pt idx="716">
                  <c:v>2362.29</c:v>
                </c:pt>
                <c:pt idx="717">
                  <c:v>2361.04</c:v>
                </c:pt>
                <c:pt idx="718">
                  <c:v>2359.8000000000002</c:v>
                </c:pt>
                <c:pt idx="719">
                  <c:v>2358.5500000000002</c:v>
                </c:pt>
                <c:pt idx="720">
                  <c:v>2357.31</c:v>
                </c:pt>
                <c:pt idx="721">
                  <c:v>2356.06</c:v>
                </c:pt>
                <c:pt idx="722">
                  <c:v>2354.8200000000002</c:v>
                </c:pt>
                <c:pt idx="723">
                  <c:v>2353.5700000000002</c:v>
                </c:pt>
                <c:pt idx="724">
                  <c:v>2352.33</c:v>
                </c:pt>
                <c:pt idx="725">
                  <c:v>2351.08</c:v>
                </c:pt>
                <c:pt idx="726">
                  <c:v>2349.83</c:v>
                </c:pt>
                <c:pt idx="727">
                  <c:v>2348.59</c:v>
                </c:pt>
                <c:pt idx="728">
                  <c:v>2347.34</c:v>
                </c:pt>
                <c:pt idx="729">
                  <c:v>2346.09</c:v>
                </c:pt>
                <c:pt idx="730">
                  <c:v>2344.85</c:v>
                </c:pt>
                <c:pt idx="731">
                  <c:v>2343.6</c:v>
                </c:pt>
                <c:pt idx="732">
                  <c:v>2342.35</c:v>
                </c:pt>
                <c:pt idx="733">
                  <c:v>2341.1</c:v>
                </c:pt>
                <c:pt idx="734">
                  <c:v>2339.86</c:v>
                </c:pt>
                <c:pt idx="735">
                  <c:v>2338.61</c:v>
                </c:pt>
                <c:pt idx="736">
                  <c:v>2337.36</c:v>
                </c:pt>
                <c:pt idx="737">
                  <c:v>2336.11</c:v>
                </c:pt>
                <c:pt idx="738">
                  <c:v>2334.86</c:v>
                </c:pt>
                <c:pt idx="739">
                  <c:v>2333.61</c:v>
                </c:pt>
                <c:pt idx="740">
                  <c:v>2332.36</c:v>
                </c:pt>
                <c:pt idx="741">
                  <c:v>2331.12</c:v>
                </c:pt>
                <c:pt idx="742">
                  <c:v>2329.87</c:v>
                </c:pt>
                <c:pt idx="743">
                  <c:v>2328.62</c:v>
                </c:pt>
                <c:pt idx="744">
                  <c:v>2327.37</c:v>
                </c:pt>
                <c:pt idx="745">
                  <c:v>2326.12</c:v>
                </c:pt>
                <c:pt idx="746">
                  <c:v>2324.86</c:v>
                </c:pt>
                <c:pt idx="747">
                  <c:v>2323.61</c:v>
                </c:pt>
                <c:pt idx="748">
                  <c:v>2322.36</c:v>
                </c:pt>
                <c:pt idx="749">
                  <c:v>2321.11</c:v>
                </c:pt>
                <c:pt idx="750">
                  <c:v>2319.86</c:v>
                </c:pt>
                <c:pt idx="751">
                  <c:v>2318.61</c:v>
                </c:pt>
                <c:pt idx="752">
                  <c:v>2317.36</c:v>
                </c:pt>
                <c:pt idx="753">
                  <c:v>2316.1</c:v>
                </c:pt>
                <c:pt idx="754">
                  <c:v>2314.85</c:v>
                </c:pt>
                <c:pt idx="755">
                  <c:v>2313.6</c:v>
                </c:pt>
                <c:pt idx="756">
                  <c:v>2312.35</c:v>
                </c:pt>
                <c:pt idx="757">
                  <c:v>2311.09</c:v>
                </c:pt>
                <c:pt idx="758">
                  <c:v>2309.84</c:v>
                </c:pt>
                <c:pt idx="759">
                  <c:v>2308.59</c:v>
                </c:pt>
                <c:pt idx="760">
                  <c:v>2307.33</c:v>
                </c:pt>
                <c:pt idx="761">
                  <c:v>2306.08</c:v>
                </c:pt>
                <c:pt idx="762">
                  <c:v>2304.83</c:v>
                </c:pt>
                <c:pt idx="763">
                  <c:v>2303.5700000000002</c:v>
                </c:pt>
                <c:pt idx="764">
                  <c:v>2302.3200000000002</c:v>
                </c:pt>
                <c:pt idx="765">
                  <c:v>2301.06</c:v>
                </c:pt>
                <c:pt idx="766">
                  <c:v>2299.81</c:v>
                </c:pt>
                <c:pt idx="767">
                  <c:v>2298.5500000000002</c:v>
                </c:pt>
                <c:pt idx="768">
                  <c:v>2297.3000000000002</c:v>
                </c:pt>
                <c:pt idx="769">
                  <c:v>2296.04</c:v>
                </c:pt>
                <c:pt idx="770">
                  <c:v>2294.79</c:v>
                </c:pt>
                <c:pt idx="771">
                  <c:v>2293.5300000000002</c:v>
                </c:pt>
                <c:pt idx="772">
                  <c:v>2292.2800000000002</c:v>
                </c:pt>
                <c:pt idx="773">
                  <c:v>2291.02</c:v>
                </c:pt>
                <c:pt idx="774">
                  <c:v>2289.7600000000002</c:v>
                </c:pt>
                <c:pt idx="775">
                  <c:v>2288.5100000000002</c:v>
                </c:pt>
                <c:pt idx="776">
                  <c:v>2287.25</c:v>
                </c:pt>
                <c:pt idx="777">
                  <c:v>2285.9899999999998</c:v>
                </c:pt>
                <c:pt idx="778">
                  <c:v>2284.73</c:v>
                </c:pt>
                <c:pt idx="779">
                  <c:v>2283.48</c:v>
                </c:pt>
                <c:pt idx="780">
                  <c:v>2282.2199999999998</c:v>
                </c:pt>
                <c:pt idx="781">
                  <c:v>2280.96</c:v>
                </c:pt>
                <c:pt idx="782">
                  <c:v>2279.6999999999998</c:v>
                </c:pt>
                <c:pt idx="783">
                  <c:v>2278.44</c:v>
                </c:pt>
                <c:pt idx="784">
                  <c:v>2277.19</c:v>
                </c:pt>
                <c:pt idx="785">
                  <c:v>2275.9299999999998</c:v>
                </c:pt>
                <c:pt idx="786">
                  <c:v>2274.67</c:v>
                </c:pt>
                <c:pt idx="787">
                  <c:v>2273.41</c:v>
                </c:pt>
                <c:pt idx="788">
                  <c:v>2272.15</c:v>
                </c:pt>
                <c:pt idx="789">
                  <c:v>2270.89</c:v>
                </c:pt>
                <c:pt idx="790">
                  <c:v>2269.63</c:v>
                </c:pt>
                <c:pt idx="791">
                  <c:v>2268.37</c:v>
                </c:pt>
                <c:pt idx="792">
                  <c:v>2267.11</c:v>
                </c:pt>
                <c:pt idx="793">
                  <c:v>2265.85</c:v>
                </c:pt>
                <c:pt idx="794">
                  <c:v>2264.59</c:v>
                </c:pt>
                <c:pt idx="795">
                  <c:v>2263.33</c:v>
                </c:pt>
                <c:pt idx="796">
                  <c:v>2262.0700000000002</c:v>
                </c:pt>
                <c:pt idx="797">
                  <c:v>2260.8000000000002</c:v>
                </c:pt>
                <c:pt idx="798">
                  <c:v>2259.54</c:v>
                </c:pt>
                <c:pt idx="799">
                  <c:v>2258.2800000000002</c:v>
                </c:pt>
                <c:pt idx="800">
                  <c:v>2257.02</c:v>
                </c:pt>
                <c:pt idx="801">
                  <c:v>2255.7600000000002</c:v>
                </c:pt>
                <c:pt idx="802">
                  <c:v>2254.4899999999998</c:v>
                </c:pt>
                <c:pt idx="803">
                  <c:v>2253.23</c:v>
                </c:pt>
                <c:pt idx="804">
                  <c:v>2251.9699999999998</c:v>
                </c:pt>
                <c:pt idx="805">
                  <c:v>2250.6999999999998</c:v>
                </c:pt>
                <c:pt idx="806">
                  <c:v>2249.44</c:v>
                </c:pt>
                <c:pt idx="807">
                  <c:v>2248.1799999999998</c:v>
                </c:pt>
                <c:pt idx="808">
                  <c:v>2246.91</c:v>
                </c:pt>
                <c:pt idx="809">
                  <c:v>2245.65</c:v>
                </c:pt>
                <c:pt idx="810">
                  <c:v>2244.39</c:v>
                </c:pt>
                <c:pt idx="811">
                  <c:v>2243.12</c:v>
                </c:pt>
                <c:pt idx="812">
                  <c:v>2241.86</c:v>
                </c:pt>
                <c:pt idx="813">
                  <c:v>2240.59</c:v>
                </c:pt>
                <c:pt idx="814">
                  <c:v>2239.33</c:v>
                </c:pt>
                <c:pt idx="815">
                  <c:v>2238.06</c:v>
                </c:pt>
                <c:pt idx="816">
                  <c:v>2236.79</c:v>
                </c:pt>
                <c:pt idx="817">
                  <c:v>2235.5300000000002</c:v>
                </c:pt>
                <c:pt idx="818">
                  <c:v>2234.2600000000002</c:v>
                </c:pt>
                <c:pt idx="819">
                  <c:v>2233</c:v>
                </c:pt>
                <c:pt idx="820">
                  <c:v>2231.73</c:v>
                </c:pt>
                <c:pt idx="821">
                  <c:v>2230.46</c:v>
                </c:pt>
                <c:pt idx="822">
                  <c:v>2229.1999999999998</c:v>
                </c:pt>
                <c:pt idx="823">
                  <c:v>2227.9299999999998</c:v>
                </c:pt>
                <c:pt idx="824">
                  <c:v>2226.66</c:v>
                </c:pt>
                <c:pt idx="825">
                  <c:v>2225.4</c:v>
                </c:pt>
                <c:pt idx="826">
                  <c:v>2224.13</c:v>
                </c:pt>
                <c:pt idx="827">
                  <c:v>2222.86</c:v>
                </c:pt>
                <c:pt idx="828">
                  <c:v>2221.59</c:v>
                </c:pt>
                <c:pt idx="829">
                  <c:v>2220.3200000000002</c:v>
                </c:pt>
                <c:pt idx="830">
                  <c:v>2219.0500000000002</c:v>
                </c:pt>
                <c:pt idx="831">
                  <c:v>2217.79</c:v>
                </c:pt>
                <c:pt idx="832">
                  <c:v>2216.52</c:v>
                </c:pt>
                <c:pt idx="833">
                  <c:v>2215.25</c:v>
                </c:pt>
                <c:pt idx="834">
                  <c:v>2213.98</c:v>
                </c:pt>
                <c:pt idx="835">
                  <c:v>2212.71</c:v>
                </c:pt>
                <c:pt idx="836">
                  <c:v>2211.44</c:v>
                </c:pt>
                <c:pt idx="837">
                  <c:v>2210.17</c:v>
                </c:pt>
                <c:pt idx="838">
                  <c:v>2208.9</c:v>
                </c:pt>
                <c:pt idx="839">
                  <c:v>2207.63</c:v>
                </c:pt>
                <c:pt idx="840">
                  <c:v>2206.36</c:v>
                </c:pt>
                <c:pt idx="841">
                  <c:v>2205.09</c:v>
                </c:pt>
                <c:pt idx="842">
                  <c:v>2203.81</c:v>
                </c:pt>
                <c:pt idx="843">
                  <c:v>2202.54</c:v>
                </c:pt>
                <c:pt idx="844">
                  <c:v>2201.27</c:v>
                </c:pt>
                <c:pt idx="845">
                  <c:v>2200</c:v>
                </c:pt>
                <c:pt idx="846">
                  <c:v>2198.73</c:v>
                </c:pt>
                <c:pt idx="847">
                  <c:v>2197.4499999999998</c:v>
                </c:pt>
                <c:pt idx="848">
                  <c:v>2196.1799999999998</c:v>
                </c:pt>
                <c:pt idx="849">
                  <c:v>2194.91</c:v>
                </c:pt>
                <c:pt idx="850">
                  <c:v>2193.64</c:v>
                </c:pt>
                <c:pt idx="851">
                  <c:v>2192.36</c:v>
                </c:pt>
                <c:pt idx="852">
                  <c:v>2191.09</c:v>
                </c:pt>
                <c:pt idx="853">
                  <c:v>2189.8200000000002</c:v>
                </c:pt>
                <c:pt idx="854">
                  <c:v>2188.54</c:v>
                </c:pt>
                <c:pt idx="855">
                  <c:v>2187.27</c:v>
                </c:pt>
                <c:pt idx="856">
                  <c:v>2185.9899999999998</c:v>
                </c:pt>
                <c:pt idx="857">
                  <c:v>2184.7199999999998</c:v>
                </c:pt>
                <c:pt idx="858">
                  <c:v>2183.44</c:v>
                </c:pt>
                <c:pt idx="859">
                  <c:v>2182.17</c:v>
                </c:pt>
                <c:pt idx="860">
                  <c:v>2180.89</c:v>
                </c:pt>
                <c:pt idx="861">
                  <c:v>2179.62</c:v>
                </c:pt>
                <c:pt idx="862">
                  <c:v>2178.34</c:v>
                </c:pt>
                <c:pt idx="863">
                  <c:v>2177.0700000000002</c:v>
                </c:pt>
                <c:pt idx="864">
                  <c:v>2175.79</c:v>
                </c:pt>
                <c:pt idx="865">
                  <c:v>2174.52</c:v>
                </c:pt>
                <c:pt idx="866">
                  <c:v>2173.2399999999998</c:v>
                </c:pt>
                <c:pt idx="867">
                  <c:v>2171.96</c:v>
                </c:pt>
                <c:pt idx="868">
                  <c:v>2170.69</c:v>
                </c:pt>
                <c:pt idx="869">
                  <c:v>2169.41</c:v>
                </c:pt>
                <c:pt idx="870">
                  <c:v>2168.13</c:v>
                </c:pt>
                <c:pt idx="871">
                  <c:v>2166.85</c:v>
                </c:pt>
                <c:pt idx="872">
                  <c:v>2165.58</c:v>
                </c:pt>
                <c:pt idx="873">
                  <c:v>2164.3000000000002</c:v>
                </c:pt>
                <c:pt idx="874">
                  <c:v>2163.02</c:v>
                </c:pt>
                <c:pt idx="875">
                  <c:v>2161.7399999999998</c:v>
                </c:pt>
                <c:pt idx="876">
                  <c:v>2160.46</c:v>
                </c:pt>
                <c:pt idx="877">
                  <c:v>2159.1799999999998</c:v>
                </c:pt>
                <c:pt idx="878">
                  <c:v>2157.9</c:v>
                </c:pt>
                <c:pt idx="879">
                  <c:v>2156.63</c:v>
                </c:pt>
                <c:pt idx="880">
                  <c:v>2155.35</c:v>
                </c:pt>
                <c:pt idx="881">
                  <c:v>2154.0700000000002</c:v>
                </c:pt>
                <c:pt idx="882">
                  <c:v>2152.79</c:v>
                </c:pt>
                <c:pt idx="883">
                  <c:v>2151.5100000000002</c:v>
                </c:pt>
                <c:pt idx="884">
                  <c:v>2150.23</c:v>
                </c:pt>
                <c:pt idx="885">
                  <c:v>2148.9499999999998</c:v>
                </c:pt>
                <c:pt idx="886">
                  <c:v>2147.66</c:v>
                </c:pt>
                <c:pt idx="887">
                  <c:v>2146.38</c:v>
                </c:pt>
                <c:pt idx="888">
                  <c:v>2145.1</c:v>
                </c:pt>
                <c:pt idx="889">
                  <c:v>2143.8200000000002</c:v>
                </c:pt>
                <c:pt idx="890">
                  <c:v>2142.54</c:v>
                </c:pt>
                <c:pt idx="891">
                  <c:v>2141.2600000000002</c:v>
                </c:pt>
                <c:pt idx="892">
                  <c:v>2139.9699999999998</c:v>
                </c:pt>
                <c:pt idx="893">
                  <c:v>2138.69</c:v>
                </c:pt>
                <c:pt idx="894">
                  <c:v>2137.41</c:v>
                </c:pt>
                <c:pt idx="895">
                  <c:v>2136.13</c:v>
                </c:pt>
                <c:pt idx="896">
                  <c:v>2134.84</c:v>
                </c:pt>
                <c:pt idx="897">
                  <c:v>2133.56</c:v>
                </c:pt>
                <c:pt idx="898">
                  <c:v>2132.2800000000002</c:v>
                </c:pt>
                <c:pt idx="899">
                  <c:v>2130.9899999999998</c:v>
                </c:pt>
                <c:pt idx="900">
                  <c:v>2129.71</c:v>
                </c:pt>
                <c:pt idx="901">
                  <c:v>2128.4299999999998</c:v>
                </c:pt>
                <c:pt idx="902">
                  <c:v>2127.14</c:v>
                </c:pt>
                <c:pt idx="903">
                  <c:v>2125.86</c:v>
                </c:pt>
                <c:pt idx="904">
                  <c:v>2124.5700000000002</c:v>
                </c:pt>
                <c:pt idx="905">
                  <c:v>2123.29</c:v>
                </c:pt>
                <c:pt idx="906">
                  <c:v>2122</c:v>
                </c:pt>
                <c:pt idx="907">
                  <c:v>2120.7199999999998</c:v>
                </c:pt>
                <c:pt idx="908">
                  <c:v>2119.4299999999998</c:v>
                </c:pt>
                <c:pt idx="909">
                  <c:v>2118.14</c:v>
                </c:pt>
                <c:pt idx="910">
                  <c:v>2116.86</c:v>
                </c:pt>
                <c:pt idx="911">
                  <c:v>2115.5700000000002</c:v>
                </c:pt>
                <c:pt idx="912">
                  <c:v>2114.2800000000002</c:v>
                </c:pt>
                <c:pt idx="913">
                  <c:v>2113</c:v>
                </c:pt>
                <c:pt idx="914">
                  <c:v>2111.71</c:v>
                </c:pt>
                <c:pt idx="915">
                  <c:v>2110.42</c:v>
                </c:pt>
                <c:pt idx="916">
                  <c:v>2109.14</c:v>
                </c:pt>
                <c:pt idx="917">
                  <c:v>2107.85</c:v>
                </c:pt>
                <c:pt idx="918">
                  <c:v>2106.56</c:v>
                </c:pt>
                <c:pt idx="919">
                  <c:v>2105.27</c:v>
                </c:pt>
                <c:pt idx="920">
                  <c:v>2103.98</c:v>
                </c:pt>
                <c:pt idx="921">
                  <c:v>2102.6999999999998</c:v>
                </c:pt>
                <c:pt idx="922">
                  <c:v>2101.41</c:v>
                </c:pt>
                <c:pt idx="923">
                  <c:v>2100.12</c:v>
                </c:pt>
                <c:pt idx="924">
                  <c:v>2098.83</c:v>
                </c:pt>
                <c:pt idx="925">
                  <c:v>2097.54</c:v>
                </c:pt>
                <c:pt idx="926">
                  <c:v>2096.25</c:v>
                </c:pt>
                <c:pt idx="927">
                  <c:v>2094.96</c:v>
                </c:pt>
                <c:pt idx="928">
                  <c:v>2093.67</c:v>
                </c:pt>
                <c:pt idx="929">
                  <c:v>2092.38</c:v>
                </c:pt>
                <c:pt idx="930">
                  <c:v>2091.09</c:v>
                </c:pt>
                <c:pt idx="931">
                  <c:v>2089.8000000000002</c:v>
                </c:pt>
                <c:pt idx="932">
                  <c:v>2088.5100000000002</c:v>
                </c:pt>
                <c:pt idx="933">
                  <c:v>2087.2199999999998</c:v>
                </c:pt>
                <c:pt idx="934">
                  <c:v>2085.92</c:v>
                </c:pt>
                <c:pt idx="935">
                  <c:v>2084.63</c:v>
                </c:pt>
                <c:pt idx="936">
                  <c:v>2083.34</c:v>
                </c:pt>
                <c:pt idx="937">
                  <c:v>2082.0500000000002</c:v>
                </c:pt>
                <c:pt idx="938">
                  <c:v>2080.7600000000002</c:v>
                </c:pt>
                <c:pt idx="939">
                  <c:v>2079.46</c:v>
                </c:pt>
                <c:pt idx="940">
                  <c:v>2078.17</c:v>
                </c:pt>
                <c:pt idx="941">
                  <c:v>2076.88</c:v>
                </c:pt>
                <c:pt idx="942">
                  <c:v>2075.58</c:v>
                </c:pt>
                <c:pt idx="943">
                  <c:v>2074.29</c:v>
                </c:pt>
                <c:pt idx="944">
                  <c:v>2073</c:v>
                </c:pt>
                <c:pt idx="945">
                  <c:v>2071.6999999999998</c:v>
                </c:pt>
                <c:pt idx="946">
                  <c:v>2070.41</c:v>
                </c:pt>
                <c:pt idx="947">
                  <c:v>2069.11</c:v>
                </c:pt>
                <c:pt idx="948">
                  <c:v>2067.8200000000002</c:v>
                </c:pt>
                <c:pt idx="949">
                  <c:v>2066.52</c:v>
                </c:pt>
                <c:pt idx="950">
                  <c:v>2065.23</c:v>
                </c:pt>
                <c:pt idx="951">
                  <c:v>2063.9299999999998</c:v>
                </c:pt>
                <c:pt idx="952">
                  <c:v>2062.64</c:v>
                </c:pt>
                <c:pt idx="953">
                  <c:v>2061.34</c:v>
                </c:pt>
                <c:pt idx="954">
                  <c:v>2060.0500000000002</c:v>
                </c:pt>
                <c:pt idx="955">
                  <c:v>2058.75</c:v>
                </c:pt>
                <c:pt idx="956">
                  <c:v>2057.4499999999998</c:v>
                </c:pt>
                <c:pt idx="957">
                  <c:v>2056.16</c:v>
                </c:pt>
                <c:pt idx="958">
                  <c:v>2054.86</c:v>
                </c:pt>
                <c:pt idx="959">
                  <c:v>2053.56</c:v>
                </c:pt>
                <c:pt idx="960">
                  <c:v>2052.27</c:v>
                </c:pt>
                <c:pt idx="961">
                  <c:v>2050.9699999999998</c:v>
                </c:pt>
                <c:pt idx="962">
                  <c:v>2049.67</c:v>
                </c:pt>
                <c:pt idx="963">
                  <c:v>2048.37</c:v>
                </c:pt>
                <c:pt idx="964">
                  <c:v>2047.08</c:v>
                </c:pt>
                <c:pt idx="965">
                  <c:v>2045.78</c:v>
                </c:pt>
                <c:pt idx="966">
                  <c:v>2044.48</c:v>
                </c:pt>
                <c:pt idx="967">
                  <c:v>2043.18</c:v>
                </c:pt>
                <c:pt idx="968">
                  <c:v>2041.88</c:v>
                </c:pt>
                <c:pt idx="969">
                  <c:v>2040.58</c:v>
                </c:pt>
                <c:pt idx="970">
                  <c:v>2039.28</c:v>
                </c:pt>
                <c:pt idx="971">
                  <c:v>2037.98</c:v>
                </c:pt>
                <c:pt idx="972">
                  <c:v>2036.68</c:v>
                </c:pt>
                <c:pt idx="973">
                  <c:v>2035.38</c:v>
                </c:pt>
                <c:pt idx="974">
                  <c:v>2034.08</c:v>
                </c:pt>
                <c:pt idx="975">
                  <c:v>2032.78</c:v>
                </c:pt>
                <c:pt idx="976">
                  <c:v>2031.48</c:v>
                </c:pt>
                <c:pt idx="977">
                  <c:v>2030.18</c:v>
                </c:pt>
                <c:pt idx="978">
                  <c:v>2028.88</c:v>
                </c:pt>
                <c:pt idx="979">
                  <c:v>2027.58</c:v>
                </c:pt>
                <c:pt idx="980">
                  <c:v>2026.27</c:v>
                </c:pt>
                <c:pt idx="981">
                  <c:v>2024.97</c:v>
                </c:pt>
                <c:pt idx="982">
                  <c:v>2023.67</c:v>
                </c:pt>
                <c:pt idx="983">
                  <c:v>2022.37</c:v>
                </c:pt>
                <c:pt idx="984">
                  <c:v>2021.06</c:v>
                </c:pt>
                <c:pt idx="985">
                  <c:v>2019.76</c:v>
                </c:pt>
                <c:pt idx="986">
                  <c:v>2018.46</c:v>
                </c:pt>
                <c:pt idx="987">
                  <c:v>2017.16</c:v>
                </c:pt>
                <c:pt idx="988">
                  <c:v>2015.85</c:v>
                </c:pt>
                <c:pt idx="989">
                  <c:v>2014.55</c:v>
                </c:pt>
                <c:pt idx="990">
                  <c:v>2013.24</c:v>
                </c:pt>
                <c:pt idx="991">
                  <c:v>2011.94</c:v>
                </c:pt>
                <c:pt idx="992">
                  <c:v>2010.64</c:v>
                </c:pt>
                <c:pt idx="993">
                  <c:v>2009.33</c:v>
                </c:pt>
                <c:pt idx="994">
                  <c:v>2008.03</c:v>
                </c:pt>
                <c:pt idx="995">
                  <c:v>2006.72</c:v>
                </c:pt>
                <c:pt idx="996">
                  <c:v>2005.42</c:v>
                </c:pt>
                <c:pt idx="997">
                  <c:v>2004.11</c:v>
                </c:pt>
                <c:pt idx="998">
                  <c:v>2002.8</c:v>
                </c:pt>
                <c:pt idx="999">
                  <c:v>2001.5</c:v>
                </c:pt>
                <c:pt idx="1000">
                  <c:v>2000.19</c:v>
                </c:pt>
                <c:pt idx="1001">
                  <c:v>1998.88</c:v>
                </c:pt>
                <c:pt idx="1002">
                  <c:v>1997.58</c:v>
                </c:pt>
                <c:pt idx="1003">
                  <c:v>1996.27</c:v>
                </c:pt>
                <c:pt idx="1004">
                  <c:v>1994.96</c:v>
                </c:pt>
                <c:pt idx="1005">
                  <c:v>1993.66</c:v>
                </c:pt>
                <c:pt idx="1006">
                  <c:v>1992.35</c:v>
                </c:pt>
                <c:pt idx="1007">
                  <c:v>1991.04</c:v>
                </c:pt>
                <c:pt idx="1008">
                  <c:v>1989.73</c:v>
                </c:pt>
                <c:pt idx="1009">
                  <c:v>1988.42</c:v>
                </c:pt>
                <c:pt idx="1010">
                  <c:v>1987.12</c:v>
                </c:pt>
                <c:pt idx="1011">
                  <c:v>1985.81</c:v>
                </c:pt>
                <c:pt idx="1012">
                  <c:v>1984.5</c:v>
                </c:pt>
                <c:pt idx="1013">
                  <c:v>1983.19</c:v>
                </c:pt>
                <c:pt idx="1014">
                  <c:v>1981.88</c:v>
                </c:pt>
                <c:pt idx="1015">
                  <c:v>1980.57</c:v>
                </c:pt>
                <c:pt idx="1016">
                  <c:v>1979.26</c:v>
                </c:pt>
                <c:pt idx="1017">
                  <c:v>1977.95</c:v>
                </c:pt>
                <c:pt idx="1018">
                  <c:v>1976.64</c:v>
                </c:pt>
                <c:pt idx="1019">
                  <c:v>1975.33</c:v>
                </c:pt>
                <c:pt idx="1020">
                  <c:v>1974.02</c:v>
                </c:pt>
                <c:pt idx="1021">
                  <c:v>1972.71</c:v>
                </c:pt>
                <c:pt idx="1022">
                  <c:v>1971.4</c:v>
                </c:pt>
                <c:pt idx="1023">
                  <c:v>1970.08</c:v>
                </c:pt>
                <c:pt idx="1024">
                  <c:v>1968.77</c:v>
                </c:pt>
                <c:pt idx="1025">
                  <c:v>1967.46</c:v>
                </c:pt>
                <c:pt idx="1026">
                  <c:v>1966.15</c:v>
                </c:pt>
                <c:pt idx="1027">
                  <c:v>1964.84</c:v>
                </c:pt>
                <c:pt idx="1028">
                  <c:v>1963.52</c:v>
                </c:pt>
                <c:pt idx="1029">
                  <c:v>1962.21</c:v>
                </c:pt>
                <c:pt idx="1030">
                  <c:v>1960.9</c:v>
                </c:pt>
                <c:pt idx="1031">
                  <c:v>1959.58</c:v>
                </c:pt>
                <c:pt idx="1032">
                  <c:v>1958.27</c:v>
                </c:pt>
                <c:pt idx="1033">
                  <c:v>1956.96</c:v>
                </c:pt>
                <c:pt idx="1034">
                  <c:v>1955.64</c:v>
                </c:pt>
                <c:pt idx="1035">
                  <c:v>1954.33</c:v>
                </c:pt>
                <c:pt idx="1036">
                  <c:v>1953.01</c:v>
                </c:pt>
                <c:pt idx="1037">
                  <c:v>1951.7</c:v>
                </c:pt>
                <c:pt idx="1038">
                  <c:v>1950.38</c:v>
                </c:pt>
                <c:pt idx="1039">
                  <c:v>1949.07</c:v>
                </c:pt>
                <c:pt idx="1040">
                  <c:v>1947.75</c:v>
                </c:pt>
                <c:pt idx="1041">
                  <c:v>1946.44</c:v>
                </c:pt>
                <c:pt idx="1042">
                  <c:v>1945.12</c:v>
                </c:pt>
                <c:pt idx="1043">
                  <c:v>1943.81</c:v>
                </c:pt>
                <c:pt idx="1044">
                  <c:v>1942.49</c:v>
                </c:pt>
                <c:pt idx="1045">
                  <c:v>1941.17</c:v>
                </c:pt>
                <c:pt idx="1046">
                  <c:v>1939.86</c:v>
                </c:pt>
                <c:pt idx="1047">
                  <c:v>1938.54</c:v>
                </c:pt>
                <c:pt idx="1048">
                  <c:v>1937.22</c:v>
                </c:pt>
                <c:pt idx="1049">
                  <c:v>1935.91</c:v>
                </c:pt>
                <c:pt idx="1050">
                  <c:v>1934.59</c:v>
                </c:pt>
                <c:pt idx="1051">
                  <c:v>1933.27</c:v>
                </c:pt>
                <c:pt idx="1052">
                  <c:v>1931.95</c:v>
                </c:pt>
                <c:pt idx="1053">
                  <c:v>1930.63</c:v>
                </c:pt>
                <c:pt idx="1054">
                  <c:v>1929.31</c:v>
                </c:pt>
                <c:pt idx="1055">
                  <c:v>1928</c:v>
                </c:pt>
                <c:pt idx="1056">
                  <c:v>1926.68</c:v>
                </c:pt>
                <c:pt idx="1057">
                  <c:v>1925.36</c:v>
                </c:pt>
                <c:pt idx="1058">
                  <c:v>1924.04</c:v>
                </c:pt>
                <c:pt idx="1059">
                  <c:v>1922.72</c:v>
                </c:pt>
                <c:pt idx="1060">
                  <c:v>1921.4</c:v>
                </c:pt>
                <c:pt idx="1061">
                  <c:v>1920.08</c:v>
                </c:pt>
                <c:pt idx="1062">
                  <c:v>1918.76</c:v>
                </c:pt>
                <c:pt idx="1063">
                  <c:v>1917.44</c:v>
                </c:pt>
                <c:pt idx="1064">
                  <c:v>1916.12</c:v>
                </c:pt>
                <c:pt idx="1065">
                  <c:v>1914.79</c:v>
                </c:pt>
                <c:pt idx="1066">
                  <c:v>1913.47</c:v>
                </c:pt>
                <c:pt idx="1067">
                  <c:v>1912.15</c:v>
                </c:pt>
                <c:pt idx="1068">
                  <c:v>1910.83</c:v>
                </c:pt>
                <c:pt idx="1069">
                  <c:v>1909.51</c:v>
                </c:pt>
                <c:pt idx="1070">
                  <c:v>1908.19</c:v>
                </c:pt>
                <c:pt idx="1071">
                  <c:v>1906.86</c:v>
                </c:pt>
                <c:pt idx="1072">
                  <c:v>1905.54</c:v>
                </c:pt>
                <c:pt idx="1073">
                  <c:v>1904.22</c:v>
                </c:pt>
                <c:pt idx="1074">
                  <c:v>1902.89</c:v>
                </c:pt>
                <c:pt idx="1075">
                  <c:v>1901.57</c:v>
                </c:pt>
                <c:pt idx="1076">
                  <c:v>1900.25</c:v>
                </c:pt>
                <c:pt idx="1077">
                  <c:v>1898.92</c:v>
                </c:pt>
                <c:pt idx="1078">
                  <c:v>1897.6</c:v>
                </c:pt>
                <c:pt idx="1079">
                  <c:v>1896.28</c:v>
                </c:pt>
                <c:pt idx="1080">
                  <c:v>1894.95</c:v>
                </c:pt>
                <c:pt idx="1081">
                  <c:v>1893.63</c:v>
                </c:pt>
                <c:pt idx="1082">
                  <c:v>1892.3</c:v>
                </c:pt>
                <c:pt idx="1083">
                  <c:v>1890.98</c:v>
                </c:pt>
                <c:pt idx="1084">
                  <c:v>1889.65</c:v>
                </c:pt>
                <c:pt idx="1085">
                  <c:v>1888.32</c:v>
                </c:pt>
                <c:pt idx="1086">
                  <c:v>1887</c:v>
                </c:pt>
                <c:pt idx="1087">
                  <c:v>1885.67</c:v>
                </c:pt>
                <c:pt idx="1088">
                  <c:v>1884.35</c:v>
                </c:pt>
                <c:pt idx="1089">
                  <c:v>1883.02</c:v>
                </c:pt>
                <c:pt idx="1090">
                  <c:v>1881.69</c:v>
                </c:pt>
                <c:pt idx="1091">
                  <c:v>1880.37</c:v>
                </c:pt>
                <c:pt idx="1092">
                  <c:v>1879.04</c:v>
                </c:pt>
                <c:pt idx="1093">
                  <c:v>1877.71</c:v>
                </c:pt>
                <c:pt idx="1094">
                  <c:v>1876.38</c:v>
                </c:pt>
                <c:pt idx="1095">
                  <c:v>1875.05</c:v>
                </c:pt>
                <c:pt idx="1096">
                  <c:v>1873.73</c:v>
                </c:pt>
                <c:pt idx="1097">
                  <c:v>1872.4</c:v>
                </c:pt>
                <c:pt idx="1098">
                  <c:v>1871.07</c:v>
                </c:pt>
                <c:pt idx="1099">
                  <c:v>1869.74</c:v>
                </c:pt>
                <c:pt idx="1100">
                  <c:v>1868.41</c:v>
                </c:pt>
                <c:pt idx="1101">
                  <c:v>1867.08</c:v>
                </c:pt>
                <c:pt idx="1102">
                  <c:v>1865.75</c:v>
                </c:pt>
                <c:pt idx="1103">
                  <c:v>1864.42</c:v>
                </c:pt>
                <c:pt idx="1104">
                  <c:v>1863.09</c:v>
                </c:pt>
                <c:pt idx="1105">
                  <c:v>1861.76</c:v>
                </c:pt>
                <c:pt idx="1106">
                  <c:v>1860.43</c:v>
                </c:pt>
                <c:pt idx="1107">
                  <c:v>1859.1</c:v>
                </c:pt>
                <c:pt idx="1108">
                  <c:v>1857.77</c:v>
                </c:pt>
                <c:pt idx="1109">
                  <c:v>1856.44</c:v>
                </c:pt>
                <c:pt idx="1110">
                  <c:v>1855.11</c:v>
                </c:pt>
                <c:pt idx="1111">
                  <c:v>1853.77</c:v>
                </c:pt>
                <c:pt idx="1112">
                  <c:v>1852.44</c:v>
                </c:pt>
                <c:pt idx="1113">
                  <c:v>1851.11</c:v>
                </c:pt>
                <c:pt idx="1114">
                  <c:v>1849.78</c:v>
                </c:pt>
                <c:pt idx="1115">
                  <c:v>1848.45</c:v>
                </c:pt>
                <c:pt idx="1116">
                  <c:v>1847.11</c:v>
                </c:pt>
                <c:pt idx="1117">
                  <c:v>1845.78</c:v>
                </c:pt>
                <c:pt idx="1118">
                  <c:v>1844.45</c:v>
                </c:pt>
                <c:pt idx="1119">
                  <c:v>1843.11</c:v>
                </c:pt>
                <c:pt idx="1120">
                  <c:v>1841.78</c:v>
                </c:pt>
                <c:pt idx="1121">
                  <c:v>1840.44</c:v>
                </c:pt>
                <c:pt idx="1122">
                  <c:v>1839.11</c:v>
                </c:pt>
                <c:pt idx="1123">
                  <c:v>1837.78</c:v>
                </c:pt>
                <c:pt idx="1124">
                  <c:v>1836.44</c:v>
                </c:pt>
                <c:pt idx="1125">
                  <c:v>1835.11</c:v>
                </c:pt>
                <c:pt idx="1126">
                  <c:v>1833.77</c:v>
                </c:pt>
                <c:pt idx="1127">
                  <c:v>1832.44</c:v>
                </c:pt>
                <c:pt idx="1128">
                  <c:v>1831.1</c:v>
                </c:pt>
                <c:pt idx="1129">
                  <c:v>1829.76</c:v>
                </c:pt>
                <c:pt idx="1130">
                  <c:v>1828.43</c:v>
                </c:pt>
                <c:pt idx="1131">
                  <c:v>1827.09</c:v>
                </c:pt>
                <c:pt idx="1132">
                  <c:v>1825.75</c:v>
                </c:pt>
                <c:pt idx="1133">
                  <c:v>1824.42</c:v>
                </c:pt>
                <c:pt idx="1134">
                  <c:v>1823.08</c:v>
                </c:pt>
                <c:pt idx="1135">
                  <c:v>1821.74</c:v>
                </c:pt>
                <c:pt idx="1136">
                  <c:v>1820.41</c:v>
                </c:pt>
                <c:pt idx="1137">
                  <c:v>1819.07</c:v>
                </c:pt>
                <c:pt idx="1138">
                  <c:v>1817.73</c:v>
                </c:pt>
                <c:pt idx="1139">
                  <c:v>1816.39</c:v>
                </c:pt>
                <c:pt idx="1140">
                  <c:v>1815.05</c:v>
                </c:pt>
                <c:pt idx="1141">
                  <c:v>1813.71</c:v>
                </c:pt>
                <c:pt idx="1142">
                  <c:v>1812.38</c:v>
                </c:pt>
                <c:pt idx="1143">
                  <c:v>1811.04</c:v>
                </c:pt>
                <c:pt idx="1144">
                  <c:v>1809.7</c:v>
                </c:pt>
                <c:pt idx="1145">
                  <c:v>1808.36</c:v>
                </c:pt>
                <c:pt idx="1146">
                  <c:v>1807.02</c:v>
                </c:pt>
                <c:pt idx="1147">
                  <c:v>1805.68</c:v>
                </c:pt>
                <c:pt idx="1148">
                  <c:v>1804.34</c:v>
                </c:pt>
                <c:pt idx="1149">
                  <c:v>1803</c:v>
                </c:pt>
                <c:pt idx="1150">
                  <c:v>1801.66</c:v>
                </c:pt>
                <c:pt idx="1151">
                  <c:v>1800.31</c:v>
                </c:pt>
                <c:pt idx="1152">
                  <c:v>1798.97</c:v>
                </c:pt>
                <c:pt idx="1153">
                  <c:v>1797.63</c:v>
                </c:pt>
                <c:pt idx="1154">
                  <c:v>1796.29</c:v>
                </c:pt>
                <c:pt idx="1155">
                  <c:v>1794.95</c:v>
                </c:pt>
                <c:pt idx="1156">
                  <c:v>1793.61</c:v>
                </c:pt>
                <c:pt idx="1157">
                  <c:v>1792.26</c:v>
                </c:pt>
                <c:pt idx="1158">
                  <c:v>1790.92</c:v>
                </c:pt>
                <c:pt idx="1159">
                  <c:v>1789.58</c:v>
                </c:pt>
                <c:pt idx="1160">
                  <c:v>1788.23</c:v>
                </c:pt>
                <c:pt idx="1161">
                  <c:v>1786.89</c:v>
                </c:pt>
                <c:pt idx="1162">
                  <c:v>1785.55</c:v>
                </c:pt>
                <c:pt idx="1163">
                  <c:v>1784.2</c:v>
                </c:pt>
                <c:pt idx="1164">
                  <c:v>1782.86</c:v>
                </c:pt>
                <c:pt idx="1165">
                  <c:v>1781.51</c:v>
                </c:pt>
                <c:pt idx="1166">
                  <c:v>1780.17</c:v>
                </c:pt>
                <c:pt idx="1167">
                  <c:v>1778.83</c:v>
                </c:pt>
                <c:pt idx="1168">
                  <c:v>1777.48</c:v>
                </c:pt>
                <c:pt idx="1169">
                  <c:v>1776.13</c:v>
                </c:pt>
                <c:pt idx="1170">
                  <c:v>1774.79</c:v>
                </c:pt>
                <c:pt idx="1171">
                  <c:v>1773.44</c:v>
                </c:pt>
                <c:pt idx="1172">
                  <c:v>1772.1</c:v>
                </c:pt>
                <c:pt idx="1173">
                  <c:v>1770.75</c:v>
                </c:pt>
                <c:pt idx="1174">
                  <c:v>1769.4</c:v>
                </c:pt>
                <c:pt idx="1175">
                  <c:v>1768.06</c:v>
                </c:pt>
                <c:pt idx="1176">
                  <c:v>1766.71</c:v>
                </c:pt>
                <c:pt idx="1177">
                  <c:v>1765.36</c:v>
                </c:pt>
                <c:pt idx="1178">
                  <c:v>1764.02</c:v>
                </c:pt>
                <c:pt idx="1179">
                  <c:v>1762.67</c:v>
                </c:pt>
                <c:pt idx="1180">
                  <c:v>1761.32</c:v>
                </c:pt>
                <c:pt idx="1181">
                  <c:v>1759.97</c:v>
                </c:pt>
                <c:pt idx="1182">
                  <c:v>1758.62</c:v>
                </c:pt>
                <c:pt idx="1183">
                  <c:v>1757.28</c:v>
                </c:pt>
                <c:pt idx="1184">
                  <c:v>1755.93</c:v>
                </c:pt>
                <c:pt idx="1185">
                  <c:v>1754.58</c:v>
                </c:pt>
                <c:pt idx="1186">
                  <c:v>1753.23</c:v>
                </c:pt>
                <c:pt idx="1187">
                  <c:v>1751.88</c:v>
                </c:pt>
                <c:pt idx="1188">
                  <c:v>1750.53</c:v>
                </c:pt>
                <c:pt idx="1189">
                  <c:v>1749.18</c:v>
                </c:pt>
                <c:pt idx="1190">
                  <c:v>1747.83</c:v>
                </c:pt>
                <c:pt idx="1191">
                  <c:v>1746.48</c:v>
                </c:pt>
                <c:pt idx="1192">
                  <c:v>1745.13</c:v>
                </c:pt>
                <c:pt idx="1193">
                  <c:v>1743.78</c:v>
                </c:pt>
                <c:pt idx="1194">
                  <c:v>1742.43</c:v>
                </c:pt>
                <c:pt idx="1195">
                  <c:v>1741.07</c:v>
                </c:pt>
                <c:pt idx="1196">
                  <c:v>1739.72</c:v>
                </c:pt>
                <c:pt idx="1197">
                  <c:v>1738.37</c:v>
                </c:pt>
                <c:pt idx="1198">
                  <c:v>1737.02</c:v>
                </c:pt>
                <c:pt idx="1199">
                  <c:v>1735.67</c:v>
                </c:pt>
                <c:pt idx="1200">
                  <c:v>1734.31</c:v>
                </c:pt>
                <c:pt idx="1201">
                  <c:v>1732.96</c:v>
                </c:pt>
                <c:pt idx="1202">
                  <c:v>1731.61</c:v>
                </c:pt>
                <c:pt idx="1203">
                  <c:v>1730.25</c:v>
                </c:pt>
                <c:pt idx="1204">
                  <c:v>1728.9</c:v>
                </c:pt>
                <c:pt idx="1205">
                  <c:v>1727.55</c:v>
                </c:pt>
                <c:pt idx="1206">
                  <c:v>1726.19</c:v>
                </c:pt>
                <c:pt idx="1207">
                  <c:v>1724.84</c:v>
                </c:pt>
                <c:pt idx="1208">
                  <c:v>1723.48</c:v>
                </c:pt>
                <c:pt idx="1209">
                  <c:v>1722.13</c:v>
                </c:pt>
                <c:pt idx="1210">
                  <c:v>1720.77</c:v>
                </c:pt>
                <c:pt idx="1211">
                  <c:v>1719.42</c:v>
                </c:pt>
                <c:pt idx="1212">
                  <c:v>1718.06</c:v>
                </c:pt>
                <c:pt idx="1213">
                  <c:v>1716.71</c:v>
                </c:pt>
                <c:pt idx="1214">
                  <c:v>1715.35</c:v>
                </c:pt>
                <c:pt idx="1215">
                  <c:v>1714</c:v>
                </c:pt>
                <c:pt idx="1216">
                  <c:v>1712.64</c:v>
                </c:pt>
                <c:pt idx="1217">
                  <c:v>1711.28</c:v>
                </c:pt>
                <c:pt idx="1218">
                  <c:v>1709.93</c:v>
                </c:pt>
                <c:pt idx="1219">
                  <c:v>1708.57</c:v>
                </c:pt>
                <c:pt idx="1220">
                  <c:v>1707.21</c:v>
                </c:pt>
                <c:pt idx="1221">
                  <c:v>1705.85</c:v>
                </c:pt>
                <c:pt idx="1222">
                  <c:v>1704.5</c:v>
                </c:pt>
                <c:pt idx="1223">
                  <c:v>1703.14</c:v>
                </c:pt>
                <c:pt idx="1224">
                  <c:v>1701.78</c:v>
                </c:pt>
                <c:pt idx="1225">
                  <c:v>1700.42</c:v>
                </c:pt>
                <c:pt idx="1226">
                  <c:v>1699.06</c:v>
                </c:pt>
                <c:pt idx="1227">
                  <c:v>1697.7</c:v>
                </c:pt>
                <c:pt idx="1228">
                  <c:v>1696.34</c:v>
                </c:pt>
                <c:pt idx="1229">
                  <c:v>1694.98</c:v>
                </c:pt>
                <c:pt idx="1230">
                  <c:v>1693.62</c:v>
                </c:pt>
                <c:pt idx="1231">
                  <c:v>1692.26</c:v>
                </c:pt>
                <c:pt idx="1232">
                  <c:v>1690.9</c:v>
                </c:pt>
                <c:pt idx="1233">
                  <c:v>1689.54</c:v>
                </c:pt>
                <c:pt idx="1234">
                  <c:v>1688.18</c:v>
                </c:pt>
                <c:pt idx="1235">
                  <c:v>1686.82</c:v>
                </c:pt>
                <c:pt idx="1236">
                  <c:v>1685.46</c:v>
                </c:pt>
                <c:pt idx="1237">
                  <c:v>1684.1</c:v>
                </c:pt>
                <c:pt idx="1238">
                  <c:v>1682.74</c:v>
                </c:pt>
                <c:pt idx="1239">
                  <c:v>1681.37</c:v>
                </c:pt>
                <c:pt idx="1240">
                  <c:v>1680.01</c:v>
                </c:pt>
                <c:pt idx="1241">
                  <c:v>1678.65</c:v>
                </c:pt>
                <c:pt idx="1242">
                  <c:v>1677.29</c:v>
                </c:pt>
                <c:pt idx="1243">
                  <c:v>1675.92</c:v>
                </c:pt>
                <c:pt idx="1244">
                  <c:v>1674.56</c:v>
                </c:pt>
                <c:pt idx="1245">
                  <c:v>1673.2</c:v>
                </c:pt>
                <c:pt idx="1246">
                  <c:v>1671.83</c:v>
                </c:pt>
                <c:pt idx="1247">
                  <c:v>1670.47</c:v>
                </c:pt>
                <c:pt idx="1248">
                  <c:v>1669.11</c:v>
                </c:pt>
                <c:pt idx="1249">
                  <c:v>1667.74</c:v>
                </c:pt>
                <c:pt idx="1250">
                  <c:v>1666.38</c:v>
                </c:pt>
                <c:pt idx="1251">
                  <c:v>1665.01</c:v>
                </c:pt>
                <c:pt idx="1252">
                  <c:v>1663.65</c:v>
                </c:pt>
                <c:pt idx="1253">
                  <c:v>1662.28</c:v>
                </c:pt>
                <c:pt idx="1254">
                  <c:v>1660.92</c:v>
                </c:pt>
                <c:pt idx="1255">
                  <c:v>1659.55</c:v>
                </c:pt>
                <c:pt idx="1256">
                  <c:v>1658.18</c:v>
                </c:pt>
                <c:pt idx="1257">
                  <c:v>1656.82</c:v>
                </c:pt>
                <c:pt idx="1258">
                  <c:v>1655.45</c:v>
                </c:pt>
                <c:pt idx="1259">
                  <c:v>1654.09</c:v>
                </c:pt>
                <c:pt idx="1260">
                  <c:v>1652.72</c:v>
                </c:pt>
                <c:pt idx="1261">
                  <c:v>1651.35</c:v>
                </c:pt>
                <c:pt idx="1262">
                  <c:v>1649.98</c:v>
                </c:pt>
                <c:pt idx="1263">
                  <c:v>1648.62</c:v>
                </c:pt>
                <c:pt idx="1264">
                  <c:v>1647.25</c:v>
                </c:pt>
                <c:pt idx="1265">
                  <c:v>1645.88</c:v>
                </c:pt>
                <c:pt idx="1266">
                  <c:v>1644.51</c:v>
                </c:pt>
                <c:pt idx="1267">
                  <c:v>1643.14</c:v>
                </c:pt>
                <c:pt idx="1268">
                  <c:v>1641.77</c:v>
                </c:pt>
                <c:pt idx="1269">
                  <c:v>1640.4</c:v>
                </c:pt>
                <c:pt idx="1270">
                  <c:v>1639.04</c:v>
                </c:pt>
                <c:pt idx="1271">
                  <c:v>1637.67</c:v>
                </c:pt>
                <c:pt idx="1272">
                  <c:v>1636.3</c:v>
                </c:pt>
                <c:pt idx="1273">
                  <c:v>1634.93</c:v>
                </c:pt>
                <c:pt idx="1274">
                  <c:v>1633.56</c:v>
                </c:pt>
                <c:pt idx="1275">
                  <c:v>1632.18</c:v>
                </c:pt>
                <c:pt idx="1276">
                  <c:v>1630.81</c:v>
                </c:pt>
                <c:pt idx="1277">
                  <c:v>1629.44</c:v>
                </c:pt>
                <c:pt idx="1278">
                  <c:v>1628.07</c:v>
                </c:pt>
                <c:pt idx="1279">
                  <c:v>1626.7</c:v>
                </c:pt>
                <c:pt idx="1280">
                  <c:v>1625.33</c:v>
                </c:pt>
                <c:pt idx="1281">
                  <c:v>1623.96</c:v>
                </c:pt>
                <c:pt idx="1282">
                  <c:v>1622.58</c:v>
                </c:pt>
                <c:pt idx="1283">
                  <c:v>1621.21</c:v>
                </c:pt>
                <c:pt idx="1284">
                  <c:v>1619.84</c:v>
                </c:pt>
                <c:pt idx="1285">
                  <c:v>1618.47</c:v>
                </c:pt>
                <c:pt idx="1286">
                  <c:v>1617.09</c:v>
                </c:pt>
                <c:pt idx="1287">
                  <c:v>1615.72</c:v>
                </c:pt>
                <c:pt idx="1288">
                  <c:v>1614.34</c:v>
                </c:pt>
                <c:pt idx="1289">
                  <c:v>1612.97</c:v>
                </c:pt>
                <c:pt idx="1290">
                  <c:v>1611.6</c:v>
                </c:pt>
                <c:pt idx="1291">
                  <c:v>1610.22</c:v>
                </c:pt>
                <c:pt idx="1292">
                  <c:v>1608.85</c:v>
                </c:pt>
                <c:pt idx="1293">
                  <c:v>1607.47</c:v>
                </c:pt>
                <c:pt idx="1294">
                  <c:v>1606.1</c:v>
                </c:pt>
                <c:pt idx="1295">
                  <c:v>1604.72</c:v>
                </c:pt>
                <c:pt idx="1296">
                  <c:v>1603.35</c:v>
                </c:pt>
                <c:pt idx="1297">
                  <c:v>1601.97</c:v>
                </c:pt>
                <c:pt idx="1298">
                  <c:v>1600.59</c:v>
                </c:pt>
                <c:pt idx="1299">
                  <c:v>1599.22</c:v>
                </c:pt>
                <c:pt idx="1300">
                  <c:v>1597.84</c:v>
                </c:pt>
                <c:pt idx="1301">
                  <c:v>1596.46</c:v>
                </c:pt>
                <c:pt idx="1302">
                  <c:v>1595.09</c:v>
                </c:pt>
                <c:pt idx="1303">
                  <c:v>1593.71</c:v>
                </c:pt>
                <c:pt idx="1304">
                  <c:v>1592.33</c:v>
                </c:pt>
                <c:pt idx="1305">
                  <c:v>1590.95</c:v>
                </c:pt>
                <c:pt idx="1306">
                  <c:v>1589.58</c:v>
                </c:pt>
                <c:pt idx="1307">
                  <c:v>1588.2</c:v>
                </c:pt>
                <c:pt idx="1308">
                  <c:v>1586.82</c:v>
                </c:pt>
                <c:pt idx="1309">
                  <c:v>1585.44</c:v>
                </c:pt>
                <c:pt idx="1310">
                  <c:v>1584.06</c:v>
                </c:pt>
                <c:pt idx="1311">
                  <c:v>1582.68</c:v>
                </c:pt>
                <c:pt idx="1312">
                  <c:v>1581.3</c:v>
                </c:pt>
                <c:pt idx="1313">
                  <c:v>1579.92</c:v>
                </c:pt>
                <c:pt idx="1314">
                  <c:v>1578.54</c:v>
                </c:pt>
                <c:pt idx="1315">
                  <c:v>1577.16</c:v>
                </c:pt>
                <c:pt idx="1316">
                  <c:v>1575.78</c:v>
                </c:pt>
                <c:pt idx="1317">
                  <c:v>1574.4</c:v>
                </c:pt>
                <c:pt idx="1318">
                  <c:v>1573.02</c:v>
                </c:pt>
                <c:pt idx="1319">
                  <c:v>1571.64</c:v>
                </c:pt>
                <c:pt idx="1320">
                  <c:v>1570.26</c:v>
                </c:pt>
                <c:pt idx="1321">
                  <c:v>1568.87</c:v>
                </c:pt>
                <c:pt idx="1322">
                  <c:v>1567.49</c:v>
                </c:pt>
                <c:pt idx="1323">
                  <c:v>1566.11</c:v>
                </c:pt>
                <c:pt idx="1324">
                  <c:v>1564.73</c:v>
                </c:pt>
                <c:pt idx="1325">
                  <c:v>1563.34</c:v>
                </c:pt>
                <c:pt idx="1326">
                  <c:v>1561.96</c:v>
                </c:pt>
                <c:pt idx="1327">
                  <c:v>1560.58</c:v>
                </c:pt>
                <c:pt idx="1328">
                  <c:v>1559.2</c:v>
                </c:pt>
                <c:pt idx="1329">
                  <c:v>1557.81</c:v>
                </c:pt>
                <c:pt idx="1330">
                  <c:v>1556.43</c:v>
                </c:pt>
                <c:pt idx="1331">
                  <c:v>1555.04</c:v>
                </c:pt>
                <c:pt idx="1332">
                  <c:v>1553.66</c:v>
                </c:pt>
                <c:pt idx="1333">
                  <c:v>1552.27</c:v>
                </c:pt>
                <c:pt idx="1334">
                  <c:v>1550.89</c:v>
                </c:pt>
                <c:pt idx="1335">
                  <c:v>1549.5</c:v>
                </c:pt>
                <c:pt idx="1336">
                  <c:v>1548.12</c:v>
                </c:pt>
                <c:pt idx="1337">
                  <c:v>1546.73</c:v>
                </c:pt>
                <c:pt idx="1338">
                  <c:v>1545.35</c:v>
                </c:pt>
                <c:pt idx="1339">
                  <c:v>1543.96</c:v>
                </c:pt>
                <c:pt idx="1340">
                  <c:v>1542.57</c:v>
                </c:pt>
                <c:pt idx="1341">
                  <c:v>1541.19</c:v>
                </c:pt>
                <c:pt idx="1342">
                  <c:v>1539.8</c:v>
                </c:pt>
                <c:pt idx="1343">
                  <c:v>1538.41</c:v>
                </c:pt>
                <c:pt idx="1344">
                  <c:v>1537.03</c:v>
                </c:pt>
                <c:pt idx="1345">
                  <c:v>1535.64</c:v>
                </c:pt>
                <c:pt idx="1346">
                  <c:v>1534.25</c:v>
                </c:pt>
                <c:pt idx="1347">
                  <c:v>1532.86</c:v>
                </c:pt>
                <c:pt idx="1348">
                  <c:v>1531.47</c:v>
                </c:pt>
                <c:pt idx="1349">
                  <c:v>1530.08</c:v>
                </c:pt>
                <c:pt idx="1350">
                  <c:v>1528.7</c:v>
                </c:pt>
                <c:pt idx="1351">
                  <c:v>1527.31</c:v>
                </c:pt>
                <c:pt idx="1352">
                  <c:v>1525.92</c:v>
                </c:pt>
                <c:pt idx="1353">
                  <c:v>1524.53</c:v>
                </c:pt>
                <c:pt idx="1354">
                  <c:v>1523.14</c:v>
                </c:pt>
                <c:pt idx="1355">
                  <c:v>1521.75</c:v>
                </c:pt>
                <c:pt idx="1356">
                  <c:v>1520.36</c:v>
                </c:pt>
                <c:pt idx="1357">
                  <c:v>1518.97</c:v>
                </c:pt>
                <c:pt idx="1358">
                  <c:v>1517.58</c:v>
                </c:pt>
                <c:pt idx="1359">
                  <c:v>1516.18</c:v>
                </c:pt>
                <c:pt idx="1360">
                  <c:v>1514.79</c:v>
                </c:pt>
                <c:pt idx="1361">
                  <c:v>1513.4</c:v>
                </c:pt>
                <c:pt idx="1362">
                  <c:v>1512.01</c:v>
                </c:pt>
                <c:pt idx="1363">
                  <c:v>1510.62</c:v>
                </c:pt>
                <c:pt idx="1364">
                  <c:v>1509.23</c:v>
                </c:pt>
                <c:pt idx="1365">
                  <c:v>1507.83</c:v>
                </c:pt>
                <c:pt idx="1366">
                  <c:v>1506.44</c:v>
                </c:pt>
                <c:pt idx="1367">
                  <c:v>1505.05</c:v>
                </c:pt>
                <c:pt idx="1368">
                  <c:v>1503.65</c:v>
                </c:pt>
                <c:pt idx="1369">
                  <c:v>1502.26</c:v>
                </c:pt>
                <c:pt idx="1370">
                  <c:v>1500.87</c:v>
                </c:pt>
                <c:pt idx="1371">
                  <c:v>1499.47</c:v>
                </c:pt>
                <c:pt idx="1372">
                  <c:v>1498.08</c:v>
                </c:pt>
                <c:pt idx="1373">
                  <c:v>1496.68</c:v>
                </c:pt>
                <c:pt idx="1374">
                  <c:v>1495.29</c:v>
                </c:pt>
                <c:pt idx="1375">
                  <c:v>1493.89</c:v>
                </c:pt>
                <c:pt idx="1376">
                  <c:v>1492.5</c:v>
                </c:pt>
                <c:pt idx="1377">
                  <c:v>1491.1</c:v>
                </c:pt>
                <c:pt idx="1378">
                  <c:v>1489.71</c:v>
                </c:pt>
                <c:pt idx="1379">
                  <c:v>1488.31</c:v>
                </c:pt>
                <c:pt idx="1380">
                  <c:v>1486.91</c:v>
                </c:pt>
                <c:pt idx="1381">
                  <c:v>1485.52</c:v>
                </c:pt>
                <c:pt idx="1382">
                  <c:v>1484.12</c:v>
                </c:pt>
                <c:pt idx="1383">
                  <c:v>1482.72</c:v>
                </c:pt>
                <c:pt idx="1384">
                  <c:v>1481.33</c:v>
                </c:pt>
                <c:pt idx="1385">
                  <c:v>1479.93</c:v>
                </c:pt>
                <c:pt idx="1386">
                  <c:v>1478.53</c:v>
                </c:pt>
                <c:pt idx="1387">
                  <c:v>1477.13</c:v>
                </c:pt>
                <c:pt idx="1388">
                  <c:v>1475.73</c:v>
                </c:pt>
                <c:pt idx="1389">
                  <c:v>1474.34</c:v>
                </c:pt>
                <c:pt idx="1390">
                  <c:v>1472.94</c:v>
                </c:pt>
                <c:pt idx="1391">
                  <c:v>1471.54</c:v>
                </c:pt>
                <c:pt idx="1392">
                  <c:v>1470.14</c:v>
                </c:pt>
                <c:pt idx="1393">
                  <c:v>1468.74</c:v>
                </c:pt>
                <c:pt idx="1394">
                  <c:v>1467.34</c:v>
                </c:pt>
                <c:pt idx="1395">
                  <c:v>1465.94</c:v>
                </c:pt>
                <c:pt idx="1396">
                  <c:v>1464.54</c:v>
                </c:pt>
                <c:pt idx="1397">
                  <c:v>1463.14</c:v>
                </c:pt>
                <c:pt idx="1398">
                  <c:v>1461.74</c:v>
                </c:pt>
                <c:pt idx="1399">
                  <c:v>1460.34</c:v>
                </c:pt>
                <c:pt idx="1400">
                  <c:v>1458.93</c:v>
                </c:pt>
                <c:pt idx="1401">
                  <c:v>1457.53</c:v>
                </c:pt>
                <c:pt idx="1402">
                  <c:v>1456.13</c:v>
                </c:pt>
                <c:pt idx="1403">
                  <c:v>1454.73</c:v>
                </c:pt>
                <c:pt idx="1404">
                  <c:v>1453.33</c:v>
                </c:pt>
                <c:pt idx="1405">
                  <c:v>1451.92</c:v>
                </c:pt>
                <c:pt idx="1406">
                  <c:v>1450.52</c:v>
                </c:pt>
                <c:pt idx="1407">
                  <c:v>1449.12</c:v>
                </c:pt>
                <c:pt idx="1408">
                  <c:v>1447.72</c:v>
                </c:pt>
                <c:pt idx="1409">
                  <c:v>1446.31</c:v>
                </c:pt>
                <c:pt idx="1410">
                  <c:v>1444.91</c:v>
                </c:pt>
                <c:pt idx="1411">
                  <c:v>1443.5</c:v>
                </c:pt>
                <c:pt idx="1412">
                  <c:v>1442.1</c:v>
                </c:pt>
                <c:pt idx="1413">
                  <c:v>1440.7</c:v>
                </c:pt>
                <c:pt idx="1414">
                  <c:v>1439.29</c:v>
                </c:pt>
                <c:pt idx="1415">
                  <c:v>1437.89</c:v>
                </c:pt>
                <c:pt idx="1416">
                  <c:v>1436.48</c:v>
                </c:pt>
                <c:pt idx="1417">
                  <c:v>1435.07</c:v>
                </c:pt>
                <c:pt idx="1418">
                  <c:v>1433.67</c:v>
                </c:pt>
                <c:pt idx="1419">
                  <c:v>1432.26</c:v>
                </c:pt>
                <c:pt idx="1420">
                  <c:v>1430.86</c:v>
                </c:pt>
                <c:pt idx="1421">
                  <c:v>1429.45</c:v>
                </c:pt>
                <c:pt idx="1422">
                  <c:v>1428.04</c:v>
                </c:pt>
                <c:pt idx="1423">
                  <c:v>1426.64</c:v>
                </c:pt>
                <c:pt idx="1424">
                  <c:v>1425.23</c:v>
                </c:pt>
                <c:pt idx="1425">
                  <c:v>1423.82</c:v>
                </c:pt>
                <c:pt idx="1426">
                  <c:v>1422.41</c:v>
                </c:pt>
                <c:pt idx="1427">
                  <c:v>1421.01</c:v>
                </c:pt>
                <c:pt idx="1428">
                  <c:v>1419.6</c:v>
                </c:pt>
                <c:pt idx="1429">
                  <c:v>1418.19</c:v>
                </c:pt>
                <c:pt idx="1430">
                  <c:v>1416.78</c:v>
                </c:pt>
                <c:pt idx="1431">
                  <c:v>1415.37</c:v>
                </c:pt>
                <c:pt idx="1432">
                  <c:v>1413.96</c:v>
                </c:pt>
                <c:pt idx="1433">
                  <c:v>1412.55</c:v>
                </c:pt>
                <c:pt idx="1434">
                  <c:v>1411.14</c:v>
                </c:pt>
                <c:pt idx="1435">
                  <c:v>1409.73</c:v>
                </c:pt>
                <c:pt idx="1436">
                  <c:v>1408.32</c:v>
                </c:pt>
                <c:pt idx="1437">
                  <c:v>1406.91</c:v>
                </c:pt>
                <c:pt idx="1438">
                  <c:v>1405.5</c:v>
                </c:pt>
                <c:pt idx="1439">
                  <c:v>1404.09</c:v>
                </c:pt>
                <c:pt idx="1440">
                  <c:v>1402.68</c:v>
                </c:pt>
                <c:pt idx="1441">
                  <c:v>1401.27</c:v>
                </c:pt>
                <c:pt idx="1442">
                  <c:v>1399.85</c:v>
                </c:pt>
                <c:pt idx="1443">
                  <c:v>1398.44</c:v>
                </c:pt>
                <c:pt idx="1444">
                  <c:v>1397.03</c:v>
                </c:pt>
                <c:pt idx="1445">
                  <c:v>1395.62</c:v>
                </c:pt>
                <c:pt idx="1446">
                  <c:v>1394.2</c:v>
                </c:pt>
                <c:pt idx="1447">
                  <c:v>1392.79</c:v>
                </c:pt>
                <c:pt idx="1448">
                  <c:v>1391.38</c:v>
                </c:pt>
                <c:pt idx="1449">
                  <c:v>1389.96</c:v>
                </c:pt>
                <c:pt idx="1450">
                  <c:v>1388.55</c:v>
                </c:pt>
                <c:pt idx="1451">
                  <c:v>1387.14</c:v>
                </c:pt>
                <c:pt idx="1452">
                  <c:v>1385.72</c:v>
                </c:pt>
                <c:pt idx="1453">
                  <c:v>1384.31</c:v>
                </c:pt>
                <c:pt idx="1454">
                  <c:v>1382.89</c:v>
                </c:pt>
                <c:pt idx="1455">
                  <c:v>1381.48</c:v>
                </c:pt>
                <c:pt idx="1456">
                  <c:v>1380.06</c:v>
                </c:pt>
                <c:pt idx="1457">
                  <c:v>1378.65</c:v>
                </c:pt>
                <c:pt idx="1458">
                  <c:v>1377.23</c:v>
                </c:pt>
                <c:pt idx="1459">
                  <c:v>1375.81</c:v>
                </c:pt>
                <c:pt idx="1460">
                  <c:v>1374.4</c:v>
                </c:pt>
                <c:pt idx="1461">
                  <c:v>1372.98</c:v>
                </c:pt>
                <c:pt idx="1462">
                  <c:v>1371.56</c:v>
                </c:pt>
                <c:pt idx="1463">
                  <c:v>1370.15</c:v>
                </c:pt>
                <c:pt idx="1464">
                  <c:v>1368.73</c:v>
                </c:pt>
                <c:pt idx="1465">
                  <c:v>1367.31</c:v>
                </c:pt>
                <c:pt idx="1466">
                  <c:v>1365.89</c:v>
                </c:pt>
                <c:pt idx="1467">
                  <c:v>1364.48</c:v>
                </c:pt>
                <c:pt idx="1468">
                  <c:v>1363.06</c:v>
                </c:pt>
                <c:pt idx="1469">
                  <c:v>1361.64</c:v>
                </c:pt>
                <c:pt idx="1470">
                  <c:v>1360.22</c:v>
                </c:pt>
                <c:pt idx="1471">
                  <c:v>1358.8</c:v>
                </c:pt>
                <c:pt idx="1472">
                  <c:v>1357.38</c:v>
                </c:pt>
                <c:pt idx="1473">
                  <c:v>1355.96</c:v>
                </c:pt>
                <c:pt idx="1474">
                  <c:v>1354.54</c:v>
                </c:pt>
                <c:pt idx="1475">
                  <c:v>1353.12</c:v>
                </c:pt>
                <c:pt idx="1476">
                  <c:v>1351.7</c:v>
                </c:pt>
                <c:pt idx="1477">
                  <c:v>1350.28</c:v>
                </c:pt>
                <c:pt idx="1478">
                  <c:v>1348.86</c:v>
                </c:pt>
                <c:pt idx="1479">
                  <c:v>1347.44</c:v>
                </c:pt>
                <c:pt idx="1480">
                  <c:v>1346.02</c:v>
                </c:pt>
                <c:pt idx="1481">
                  <c:v>1344.6</c:v>
                </c:pt>
                <c:pt idx="1482">
                  <c:v>1343.17</c:v>
                </c:pt>
                <c:pt idx="1483">
                  <c:v>1341.75</c:v>
                </c:pt>
                <c:pt idx="1484">
                  <c:v>1340.33</c:v>
                </c:pt>
                <c:pt idx="1485">
                  <c:v>1338.91</c:v>
                </c:pt>
                <c:pt idx="1486">
                  <c:v>1337.48</c:v>
                </c:pt>
                <c:pt idx="1487">
                  <c:v>1336.06</c:v>
                </c:pt>
                <c:pt idx="1488">
                  <c:v>1334.64</c:v>
                </c:pt>
                <c:pt idx="1489">
                  <c:v>1333.21</c:v>
                </c:pt>
                <c:pt idx="1490">
                  <c:v>1331.79</c:v>
                </c:pt>
                <c:pt idx="1491">
                  <c:v>1330.36</c:v>
                </c:pt>
                <c:pt idx="1492">
                  <c:v>1328.94</c:v>
                </c:pt>
                <c:pt idx="1493">
                  <c:v>1327.52</c:v>
                </c:pt>
                <c:pt idx="1494">
                  <c:v>1326.09</c:v>
                </c:pt>
                <c:pt idx="1495">
                  <c:v>1324.66</c:v>
                </c:pt>
                <c:pt idx="1496">
                  <c:v>1323.24</c:v>
                </c:pt>
                <c:pt idx="1497">
                  <c:v>1321.81</c:v>
                </c:pt>
                <c:pt idx="1498">
                  <c:v>1320.39</c:v>
                </c:pt>
                <c:pt idx="1499">
                  <c:v>1318.96</c:v>
                </c:pt>
                <c:pt idx="1500">
                  <c:v>1317.53</c:v>
                </c:pt>
                <c:pt idx="1501">
                  <c:v>1316.11</c:v>
                </c:pt>
                <c:pt idx="1502">
                  <c:v>1314.68</c:v>
                </c:pt>
                <c:pt idx="1503">
                  <c:v>1313.25</c:v>
                </c:pt>
                <c:pt idx="1504">
                  <c:v>1311.83</c:v>
                </c:pt>
                <c:pt idx="1505">
                  <c:v>1310.4000000000001</c:v>
                </c:pt>
                <c:pt idx="1506">
                  <c:v>1308.97</c:v>
                </c:pt>
                <c:pt idx="1507">
                  <c:v>1307.54</c:v>
                </c:pt>
                <c:pt idx="1508">
                  <c:v>1306.1099999999999</c:v>
                </c:pt>
                <c:pt idx="1509">
                  <c:v>1304.68</c:v>
                </c:pt>
                <c:pt idx="1510">
                  <c:v>1303.26</c:v>
                </c:pt>
                <c:pt idx="1511">
                  <c:v>1301.83</c:v>
                </c:pt>
                <c:pt idx="1512">
                  <c:v>1300.4000000000001</c:v>
                </c:pt>
                <c:pt idx="1513">
                  <c:v>1298.97</c:v>
                </c:pt>
                <c:pt idx="1514">
                  <c:v>1297.54</c:v>
                </c:pt>
                <c:pt idx="1515">
                  <c:v>1296.1099999999999</c:v>
                </c:pt>
                <c:pt idx="1516">
                  <c:v>1294.68</c:v>
                </c:pt>
                <c:pt idx="1517">
                  <c:v>1293.24</c:v>
                </c:pt>
                <c:pt idx="1518">
                  <c:v>1291.81</c:v>
                </c:pt>
                <c:pt idx="1519">
                  <c:v>1290.3800000000001</c:v>
                </c:pt>
                <c:pt idx="1520">
                  <c:v>1288.95</c:v>
                </c:pt>
                <c:pt idx="1521">
                  <c:v>1287.52</c:v>
                </c:pt>
                <c:pt idx="1522">
                  <c:v>1286.0899999999999</c:v>
                </c:pt>
                <c:pt idx="1523">
                  <c:v>1284.6500000000001</c:v>
                </c:pt>
                <c:pt idx="1524">
                  <c:v>1283.22</c:v>
                </c:pt>
                <c:pt idx="1525">
                  <c:v>1281.79</c:v>
                </c:pt>
                <c:pt idx="1526">
                  <c:v>1280.3499999999999</c:v>
                </c:pt>
                <c:pt idx="1527">
                  <c:v>1278.92</c:v>
                </c:pt>
                <c:pt idx="1528">
                  <c:v>1277.49</c:v>
                </c:pt>
                <c:pt idx="1529">
                  <c:v>1276.05</c:v>
                </c:pt>
                <c:pt idx="1530">
                  <c:v>1274.6199999999999</c:v>
                </c:pt>
                <c:pt idx="1531">
                  <c:v>1273.18</c:v>
                </c:pt>
                <c:pt idx="1532">
                  <c:v>1271.75</c:v>
                </c:pt>
                <c:pt idx="1533">
                  <c:v>1270.31</c:v>
                </c:pt>
                <c:pt idx="1534">
                  <c:v>1268.8800000000001</c:v>
                </c:pt>
                <c:pt idx="1535">
                  <c:v>1267.44</c:v>
                </c:pt>
                <c:pt idx="1536">
                  <c:v>1266.01</c:v>
                </c:pt>
                <c:pt idx="1537">
                  <c:v>1264.57</c:v>
                </c:pt>
                <c:pt idx="1538">
                  <c:v>1263.1400000000001</c:v>
                </c:pt>
                <c:pt idx="1539">
                  <c:v>1261.7</c:v>
                </c:pt>
                <c:pt idx="1540">
                  <c:v>1260.26</c:v>
                </c:pt>
                <c:pt idx="1541">
                  <c:v>1258.83</c:v>
                </c:pt>
                <c:pt idx="1542">
                  <c:v>1257.3900000000001</c:v>
                </c:pt>
                <c:pt idx="1543">
                  <c:v>1255.95</c:v>
                </c:pt>
                <c:pt idx="1544">
                  <c:v>1254.51</c:v>
                </c:pt>
                <c:pt idx="1545">
                  <c:v>1253.07</c:v>
                </c:pt>
                <c:pt idx="1546">
                  <c:v>1251.6400000000001</c:v>
                </c:pt>
                <c:pt idx="1547">
                  <c:v>1250.2</c:v>
                </c:pt>
                <c:pt idx="1548">
                  <c:v>1248.76</c:v>
                </c:pt>
                <c:pt idx="1549">
                  <c:v>1247.32</c:v>
                </c:pt>
                <c:pt idx="1550">
                  <c:v>1245.8800000000001</c:v>
                </c:pt>
                <c:pt idx="1551">
                  <c:v>1244.44</c:v>
                </c:pt>
                <c:pt idx="1552">
                  <c:v>1243</c:v>
                </c:pt>
                <c:pt idx="1553">
                  <c:v>1241.56</c:v>
                </c:pt>
                <c:pt idx="1554">
                  <c:v>1240.1199999999999</c:v>
                </c:pt>
                <c:pt idx="1555">
                  <c:v>1238.68</c:v>
                </c:pt>
                <c:pt idx="1556">
                  <c:v>1237.24</c:v>
                </c:pt>
                <c:pt idx="1557">
                  <c:v>1235.8</c:v>
                </c:pt>
                <c:pt idx="1558">
                  <c:v>1234.3499999999999</c:v>
                </c:pt>
                <c:pt idx="1559">
                  <c:v>1232.9100000000001</c:v>
                </c:pt>
                <c:pt idx="1560">
                  <c:v>1231.47</c:v>
                </c:pt>
                <c:pt idx="1561">
                  <c:v>1230.03</c:v>
                </c:pt>
                <c:pt idx="1562">
                  <c:v>1228.5899999999999</c:v>
                </c:pt>
                <c:pt idx="1563">
                  <c:v>1227.1400000000001</c:v>
                </c:pt>
                <c:pt idx="1564">
                  <c:v>1225.7</c:v>
                </c:pt>
                <c:pt idx="1565">
                  <c:v>1224.26</c:v>
                </c:pt>
                <c:pt idx="1566">
                  <c:v>1222.81</c:v>
                </c:pt>
                <c:pt idx="1567">
                  <c:v>1221.3699999999999</c:v>
                </c:pt>
                <c:pt idx="1568">
                  <c:v>1219.93</c:v>
                </c:pt>
                <c:pt idx="1569">
                  <c:v>1218.48</c:v>
                </c:pt>
                <c:pt idx="1570">
                  <c:v>1217.04</c:v>
                </c:pt>
                <c:pt idx="1571">
                  <c:v>1215.5899999999999</c:v>
                </c:pt>
                <c:pt idx="1572">
                  <c:v>1214.1500000000001</c:v>
                </c:pt>
                <c:pt idx="1573">
                  <c:v>1212.7</c:v>
                </c:pt>
                <c:pt idx="1574">
                  <c:v>1211.26</c:v>
                </c:pt>
                <c:pt idx="1575">
                  <c:v>1209.81</c:v>
                </c:pt>
                <c:pt idx="1576">
                  <c:v>1208.3599999999999</c:v>
                </c:pt>
                <c:pt idx="1577">
                  <c:v>1206.92</c:v>
                </c:pt>
                <c:pt idx="1578">
                  <c:v>1205.47</c:v>
                </c:pt>
                <c:pt idx="1579">
                  <c:v>1204.02</c:v>
                </c:pt>
                <c:pt idx="1580">
                  <c:v>1202.58</c:v>
                </c:pt>
                <c:pt idx="1581">
                  <c:v>1201.1300000000001</c:v>
                </c:pt>
                <c:pt idx="1582">
                  <c:v>1199.68</c:v>
                </c:pt>
                <c:pt idx="1583">
                  <c:v>1198.23</c:v>
                </c:pt>
                <c:pt idx="1584">
                  <c:v>1196.78</c:v>
                </c:pt>
                <c:pt idx="1585">
                  <c:v>1195.3399999999999</c:v>
                </c:pt>
                <c:pt idx="1586">
                  <c:v>1193.8900000000001</c:v>
                </c:pt>
                <c:pt idx="1587">
                  <c:v>1192.44</c:v>
                </c:pt>
                <c:pt idx="1588">
                  <c:v>1190.99</c:v>
                </c:pt>
                <c:pt idx="1589">
                  <c:v>1189.54</c:v>
                </c:pt>
                <c:pt idx="1590">
                  <c:v>1188.0899999999999</c:v>
                </c:pt>
                <c:pt idx="1591">
                  <c:v>1186.6400000000001</c:v>
                </c:pt>
                <c:pt idx="1592">
                  <c:v>1185.19</c:v>
                </c:pt>
                <c:pt idx="1593">
                  <c:v>1183.74</c:v>
                </c:pt>
                <c:pt idx="1594">
                  <c:v>1182.29</c:v>
                </c:pt>
                <c:pt idx="1595">
                  <c:v>1180.8399999999999</c:v>
                </c:pt>
                <c:pt idx="1596">
                  <c:v>1179.3900000000001</c:v>
                </c:pt>
                <c:pt idx="1597">
                  <c:v>1177.93</c:v>
                </c:pt>
                <c:pt idx="1598">
                  <c:v>1176.48</c:v>
                </c:pt>
                <c:pt idx="1599">
                  <c:v>1175.03</c:v>
                </c:pt>
                <c:pt idx="1600">
                  <c:v>1173.58</c:v>
                </c:pt>
                <c:pt idx="1601">
                  <c:v>1172.1199999999999</c:v>
                </c:pt>
                <c:pt idx="1602">
                  <c:v>1170.67</c:v>
                </c:pt>
                <c:pt idx="1603">
                  <c:v>1169.22</c:v>
                </c:pt>
                <c:pt idx="1604">
                  <c:v>1167.76</c:v>
                </c:pt>
                <c:pt idx="1605">
                  <c:v>1166.31</c:v>
                </c:pt>
                <c:pt idx="1606">
                  <c:v>1164.8599999999999</c:v>
                </c:pt>
                <c:pt idx="1607">
                  <c:v>1163.4000000000001</c:v>
                </c:pt>
                <c:pt idx="1608">
                  <c:v>1161.95</c:v>
                </c:pt>
                <c:pt idx="1609">
                  <c:v>1160.49</c:v>
                </c:pt>
                <c:pt idx="1610">
                  <c:v>1159.04</c:v>
                </c:pt>
                <c:pt idx="1611">
                  <c:v>1157.58</c:v>
                </c:pt>
                <c:pt idx="1612">
                  <c:v>1156.1300000000001</c:v>
                </c:pt>
                <c:pt idx="1613">
                  <c:v>1154.67</c:v>
                </c:pt>
                <c:pt idx="1614">
                  <c:v>1153.22</c:v>
                </c:pt>
                <c:pt idx="1615">
                  <c:v>1151.76</c:v>
                </c:pt>
                <c:pt idx="1616">
                  <c:v>1150.3</c:v>
                </c:pt>
                <c:pt idx="1617">
                  <c:v>1148.8499999999999</c:v>
                </c:pt>
                <c:pt idx="1618">
                  <c:v>1147.3900000000001</c:v>
                </c:pt>
                <c:pt idx="1619">
                  <c:v>1145.93</c:v>
                </c:pt>
                <c:pt idx="1620">
                  <c:v>1144.47</c:v>
                </c:pt>
                <c:pt idx="1621">
                  <c:v>1143.02</c:v>
                </c:pt>
                <c:pt idx="1622">
                  <c:v>1141.56</c:v>
                </c:pt>
                <c:pt idx="1623">
                  <c:v>1140.0999999999999</c:v>
                </c:pt>
                <c:pt idx="1624">
                  <c:v>1138.6400000000001</c:v>
                </c:pt>
                <c:pt idx="1625">
                  <c:v>1137.18</c:v>
                </c:pt>
                <c:pt idx="1626">
                  <c:v>1135.72</c:v>
                </c:pt>
                <c:pt idx="1627">
                  <c:v>1134.26</c:v>
                </c:pt>
                <c:pt idx="1628">
                  <c:v>1132.8</c:v>
                </c:pt>
                <c:pt idx="1629">
                  <c:v>1131.3399999999999</c:v>
                </c:pt>
                <c:pt idx="1630">
                  <c:v>1129.8800000000001</c:v>
                </c:pt>
                <c:pt idx="1631">
                  <c:v>1128.42</c:v>
                </c:pt>
                <c:pt idx="1632">
                  <c:v>1126.96</c:v>
                </c:pt>
                <c:pt idx="1633">
                  <c:v>1125.5</c:v>
                </c:pt>
                <c:pt idx="1634">
                  <c:v>1124.04</c:v>
                </c:pt>
                <c:pt idx="1635">
                  <c:v>1122.58</c:v>
                </c:pt>
                <c:pt idx="1636">
                  <c:v>1121.1099999999999</c:v>
                </c:pt>
                <c:pt idx="1637">
                  <c:v>1119.6500000000001</c:v>
                </c:pt>
                <c:pt idx="1638">
                  <c:v>1118.19</c:v>
                </c:pt>
                <c:pt idx="1639">
                  <c:v>1116.73</c:v>
                </c:pt>
                <c:pt idx="1640">
                  <c:v>1115.26</c:v>
                </c:pt>
                <c:pt idx="1641">
                  <c:v>1113.8</c:v>
                </c:pt>
                <c:pt idx="1642">
                  <c:v>1112.3399999999999</c:v>
                </c:pt>
                <c:pt idx="1643">
                  <c:v>1110.8699999999999</c:v>
                </c:pt>
                <c:pt idx="1644">
                  <c:v>1109.4100000000001</c:v>
                </c:pt>
                <c:pt idx="1645">
                  <c:v>1107.94</c:v>
                </c:pt>
                <c:pt idx="1646">
                  <c:v>1106.48</c:v>
                </c:pt>
                <c:pt idx="1647">
                  <c:v>1105.02</c:v>
                </c:pt>
                <c:pt idx="1648">
                  <c:v>1103.55</c:v>
                </c:pt>
                <c:pt idx="1649">
                  <c:v>1102.08</c:v>
                </c:pt>
                <c:pt idx="1650">
                  <c:v>1100.6199999999999</c:v>
                </c:pt>
                <c:pt idx="1651">
                  <c:v>1099.1500000000001</c:v>
                </c:pt>
                <c:pt idx="1652">
                  <c:v>1097.69</c:v>
                </c:pt>
                <c:pt idx="1653">
                  <c:v>1096.22</c:v>
                </c:pt>
                <c:pt idx="1654">
                  <c:v>1094.75</c:v>
                </c:pt>
                <c:pt idx="1655">
                  <c:v>1093.29</c:v>
                </c:pt>
                <c:pt idx="1656">
                  <c:v>1091.82</c:v>
                </c:pt>
                <c:pt idx="1657">
                  <c:v>1090.3499999999999</c:v>
                </c:pt>
                <c:pt idx="1658">
                  <c:v>1088.8800000000001</c:v>
                </c:pt>
                <c:pt idx="1659">
                  <c:v>1087.42</c:v>
                </c:pt>
                <c:pt idx="1660">
                  <c:v>1085.95</c:v>
                </c:pt>
                <c:pt idx="1661">
                  <c:v>1084.48</c:v>
                </c:pt>
                <c:pt idx="1662">
                  <c:v>1083.01</c:v>
                </c:pt>
                <c:pt idx="1663">
                  <c:v>1081.54</c:v>
                </c:pt>
                <c:pt idx="1664">
                  <c:v>1080.07</c:v>
                </c:pt>
                <c:pt idx="1665">
                  <c:v>1078.5999999999999</c:v>
                </c:pt>
                <c:pt idx="1666">
                  <c:v>1077.1300000000001</c:v>
                </c:pt>
                <c:pt idx="1667">
                  <c:v>1075.6600000000001</c:v>
                </c:pt>
                <c:pt idx="1668">
                  <c:v>1074.19</c:v>
                </c:pt>
                <c:pt idx="1669">
                  <c:v>1072.72</c:v>
                </c:pt>
                <c:pt idx="1670">
                  <c:v>1071.25</c:v>
                </c:pt>
                <c:pt idx="1671">
                  <c:v>1069.78</c:v>
                </c:pt>
                <c:pt idx="1672">
                  <c:v>1068.31</c:v>
                </c:pt>
                <c:pt idx="1673">
                  <c:v>1066.8399999999999</c:v>
                </c:pt>
                <c:pt idx="1674">
                  <c:v>1065.3599999999999</c:v>
                </c:pt>
                <c:pt idx="1675">
                  <c:v>1063.8900000000001</c:v>
                </c:pt>
                <c:pt idx="1676">
                  <c:v>1062.42</c:v>
                </c:pt>
                <c:pt idx="1677">
                  <c:v>1060.95</c:v>
                </c:pt>
                <c:pt idx="1678">
                  <c:v>1059.47</c:v>
                </c:pt>
                <c:pt idx="1679">
                  <c:v>1058</c:v>
                </c:pt>
                <c:pt idx="1680">
                  <c:v>1056.53</c:v>
                </c:pt>
                <c:pt idx="1681">
                  <c:v>1055.05</c:v>
                </c:pt>
                <c:pt idx="1682">
                  <c:v>1053.58</c:v>
                </c:pt>
                <c:pt idx="1683">
                  <c:v>1052.0999999999999</c:v>
                </c:pt>
                <c:pt idx="1684">
                  <c:v>1050.6300000000001</c:v>
                </c:pt>
                <c:pt idx="1685">
                  <c:v>1049.1500000000001</c:v>
                </c:pt>
                <c:pt idx="1686">
                  <c:v>1047.68</c:v>
                </c:pt>
                <c:pt idx="1687">
                  <c:v>1046.2</c:v>
                </c:pt>
                <c:pt idx="1688">
                  <c:v>1044.73</c:v>
                </c:pt>
                <c:pt idx="1689">
                  <c:v>1043.25</c:v>
                </c:pt>
                <c:pt idx="1690">
                  <c:v>1041.78</c:v>
                </c:pt>
                <c:pt idx="1691">
                  <c:v>1040.3</c:v>
                </c:pt>
                <c:pt idx="1692">
                  <c:v>1038.82</c:v>
                </c:pt>
                <c:pt idx="1693">
                  <c:v>1037.3399999999999</c:v>
                </c:pt>
                <c:pt idx="1694">
                  <c:v>1035.8699999999999</c:v>
                </c:pt>
                <c:pt idx="1695">
                  <c:v>1034.3900000000001</c:v>
                </c:pt>
                <c:pt idx="1696">
                  <c:v>1032.9100000000001</c:v>
                </c:pt>
                <c:pt idx="1697">
                  <c:v>1031.43</c:v>
                </c:pt>
                <c:pt idx="1698">
                  <c:v>1029.95</c:v>
                </c:pt>
                <c:pt idx="1699">
                  <c:v>1028.48</c:v>
                </c:pt>
                <c:pt idx="1700">
                  <c:v>1027</c:v>
                </c:pt>
                <c:pt idx="1701">
                  <c:v>1025.52</c:v>
                </c:pt>
                <c:pt idx="1702">
                  <c:v>1024.04</c:v>
                </c:pt>
                <c:pt idx="1703">
                  <c:v>1022.56</c:v>
                </c:pt>
                <c:pt idx="1704">
                  <c:v>1021.08</c:v>
                </c:pt>
                <c:pt idx="1705">
                  <c:v>1019.6</c:v>
                </c:pt>
                <c:pt idx="1706">
                  <c:v>1018.12</c:v>
                </c:pt>
                <c:pt idx="1707">
                  <c:v>1016.64</c:v>
                </c:pt>
                <c:pt idx="1708">
                  <c:v>1015.16</c:v>
                </c:pt>
                <c:pt idx="1709">
                  <c:v>1013.67</c:v>
                </c:pt>
                <c:pt idx="1710">
                  <c:v>1012.19</c:v>
                </c:pt>
                <c:pt idx="1711">
                  <c:v>1010.71</c:v>
                </c:pt>
                <c:pt idx="1712">
                  <c:v>1009.23</c:v>
                </c:pt>
                <c:pt idx="1713">
                  <c:v>1007.75</c:v>
                </c:pt>
                <c:pt idx="1714">
                  <c:v>1006.26</c:v>
                </c:pt>
                <c:pt idx="1715">
                  <c:v>1004.78</c:v>
                </c:pt>
                <c:pt idx="1716">
                  <c:v>1003.3</c:v>
                </c:pt>
                <c:pt idx="1717">
                  <c:v>1001.81</c:v>
                </c:pt>
                <c:pt idx="1718">
                  <c:v>1000.33</c:v>
                </c:pt>
                <c:pt idx="1719">
                  <c:v>998.84500000000003</c:v>
                </c:pt>
                <c:pt idx="1720">
                  <c:v>997.36</c:v>
                </c:pt>
                <c:pt idx="1721">
                  <c:v>995.87599999999998</c:v>
                </c:pt>
                <c:pt idx="1722">
                  <c:v>994.39099999999996</c:v>
                </c:pt>
                <c:pt idx="1723">
                  <c:v>992.90599999999995</c:v>
                </c:pt>
                <c:pt idx="1724">
                  <c:v>991.42</c:v>
                </c:pt>
                <c:pt idx="1725">
                  <c:v>989.93399999999997</c:v>
                </c:pt>
                <c:pt idx="1726">
                  <c:v>988.44799999999998</c:v>
                </c:pt>
                <c:pt idx="1727">
                  <c:v>986.96199999999999</c:v>
                </c:pt>
                <c:pt idx="1728">
                  <c:v>985.476</c:v>
                </c:pt>
                <c:pt idx="1729">
                  <c:v>983.98900000000003</c:v>
                </c:pt>
                <c:pt idx="1730">
                  <c:v>982.50199999999995</c:v>
                </c:pt>
                <c:pt idx="1731">
                  <c:v>981.01400000000001</c:v>
                </c:pt>
                <c:pt idx="1732">
                  <c:v>979.52700000000004</c:v>
                </c:pt>
                <c:pt idx="1733">
                  <c:v>978.03899999999999</c:v>
                </c:pt>
                <c:pt idx="1734">
                  <c:v>976.55100000000004</c:v>
                </c:pt>
                <c:pt idx="1735">
                  <c:v>975.06200000000001</c:v>
                </c:pt>
                <c:pt idx="1736">
                  <c:v>973.57299999999998</c:v>
                </c:pt>
                <c:pt idx="1737">
                  <c:v>972.08399999999995</c:v>
                </c:pt>
                <c:pt idx="1738">
                  <c:v>970.59500000000003</c:v>
                </c:pt>
                <c:pt idx="1739">
                  <c:v>969.10599999999999</c:v>
                </c:pt>
                <c:pt idx="1740">
                  <c:v>967.61599999999999</c:v>
                </c:pt>
                <c:pt idx="1741">
                  <c:v>966.12599999999998</c:v>
                </c:pt>
                <c:pt idx="1742">
                  <c:v>964.63499999999999</c:v>
                </c:pt>
                <c:pt idx="1743">
                  <c:v>963.14499999999998</c:v>
                </c:pt>
                <c:pt idx="1744">
                  <c:v>961.654</c:v>
                </c:pt>
                <c:pt idx="1745">
                  <c:v>960.16300000000001</c:v>
                </c:pt>
                <c:pt idx="1746">
                  <c:v>958.67100000000005</c:v>
                </c:pt>
                <c:pt idx="1747">
                  <c:v>957.17899999999997</c:v>
                </c:pt>
                <c:pt idx="1748">
                  <c:v>955.68700000000001</c:v>
                </c:pt>
                <c:pt idx="1749">
                  <c:v>954.19500000000005</c:v>
                </c:pt>
                <c:pt idx="1750">
                  <c:v>952.70299999999997</c:v>
                </c:pt>
                <c:pt idx="1751">
                  <c:v>951.21</c:v>
                </c:pt>
                <c:pt idx="1752">
                  <c:v>949.71699999999998</c:v>
                </c:pt>
                <c:pt idx="1753">
                  <c:v>948.22299999999996</c:v>
                </c:pt>
                <c:pt idx="1754">
                  <c:v>946.73</c:v>
                </c:pt>
                <c:pt idx="1755">
                  <c:v>945.23599999999999</c:v>
                </c:pt>
                <c:pt idx="1756">
                  <c:v>943.74199999999996</c:v>
                </c:pt>
                <c:pt idx="1757">
                  <c:v>942.24699999999996</c:v>
                </c:pt>
                <c:pt idx="1758">
                  <c:v>940.75300000000004</c:v>
                </c:pt>
                <c:pt idx="1759">
                  <c:v>939.25800000000004</c:v>
                </c:pt>
                <c:pt idx="1760">
                  <c:v>937.76199999999994</c:v>
                </c:pt>
                <c:pt idx="1761">
                  <c:v>936.26700000000005</c:v>
                </c:pt>
                <c:pt idx="1762">
                  <c:v>934.77099999999996</c:v>
                </c:pt>
                <c:pt idx="1763">
                  <c:v>933.27499999999998</c:v>
                </c:pt>
                <c:pt idx="1764">
                  <c:v>931.77800000000002</c:v>
                </c:pt>
                <c:pt idx="1765">
                  <c:v>930.28200000000004</c:v>
                </c:pt>
                <c:pt idx="1766">
                  <c:v>928.78499999999997</c:v>
                </c:pt>
                <c:pt idx="1767">
                  <c:v>927.28800000000001</c:v>
                </c:pt>
                <c:pt idx="1768">
                  <c:v>925.79</c:v>
                </c:pt>
                <c:pt idx="1769">
                  <c:v>924.29300000000001</c:v>
                </c:pt>
                <c:pt idx="1770">
                  <c:v>922.79499999999996</c:v>
                </c:pt>
                <c:pt idx="1771">
                  <c:v>921.29600000000005</c:v>
                </c:pt>
                <c:pt idx="1772">
                  <c:v>919.798</c:v>
                </c:pt>
                <c:pt idx="1773">
                  <c:v>918.29899999999998</c:v>
                </c:pt>
                <c:pt idx="1774">
                  <c:v>916.8</c:v>
                </c:pt>
                <c:pt idx="1775">
                  <c:v>915.30100000000004</c:v>
                </c:pt>
                <c:pt idx="1776">
                  <c:v>913.80100000000004</c:v>
                </c:pt>
                <c:pt idx="1777">
                  <c:v>912.30100000000004</c:v>
                </c:pt>
                <c:pt idx="1778">
                  <c:v>910.80100000000004</c:v>
                </c:pt>
                <c:pt idx="1779">
                  <c:v>909.3</c:v>
                </c:pt>
                <c:pt idx="1780">
                  <c:v>907.8</c:v>
                </c:pt>
                <c:pt idx="1781">
                  <c:v>906.29899999999998</c:v>
                </c:pt>
                <c:pt idx="1782">
                  <c:v>904.79700000000003</c:v>
                </c:pt>
                <c:pt idx="1783">
                  <c:v>903.29600000000005</c:v>
                </c:pt>
                <c:pt idx="1784">
                  <c:v>901.79399999999998</c:v>
                </c:pt>
                <c:pt idx="1785">
                  <c:v>900.29200000000003</c:v>
                </c:pt>
                <c:pt idx="1786">
                  <c:v>898.78899999999999</c:v>
                </c:pt>
                <c:pt idx="1787">
                  <c:v>897.28700000000003</c:v>
                </c:pt>
                <c:pt idx="1788">
                  <c:v>895.78399999999999</c:v>
                </c:pt>
                <c:pt idx="1789">
                  <c:v>894.28099999999995</c:v>
                </c:pt>
                <c:pt idx="1790">
                  <c:v>892.77700000000004</c:v>
                </c:pt>
                <c:pt idx="1791">
                  <c:v>891.27300000000002</c:v>
                </c:pt>
                <c:pt idx="1792">
                  <c:v>889.76900000000001</c:v>
                </c:pt>
                <c:pt idx="1793">
                  <c:v>888.26499999999999</c:v>
                </c:pt>
                <c:pt idx="1794">
                  <c:v>886.76</c:v>
                </c:pt>
                <c:pt idx="1795">
                  <c:v>885.255</c:v>
                </c:pt>
                <c:pt idx="1796">
                  <c:v>883.75</c:v>
                </c:pt>
                <c:pt idx="1797">
                  <c:v>882.245</c:v>
                </c:pt>
                <c:pt idx="1798">
                  <c:v>880.73900000000003</c:v>
                </c:pt>
                <c:pt idx="1799">
                  <c:v>879.23299999999995</c:v>
                </c:pt>
                <c:pt idx="1800">
                  <c:v>877.72699999999998</c:v>
                </c:pt>
                <c:pt idx="1801">
                  <c:v>876.221</c:v>
                </c:pt>
                <c:pt idx="1802">
                  <c:v>874.71400000000006</c:v>
                </c:pt>
                <c:pt idx="1803">
                  <c:v>873.20699999999999</c:v>
                </c:pt>
                <c:pt idx="1804">
                  <c:v>871.69899999999996</c:v>
                </c:pt>
                <c:pt idx="1805">
                  <c:v>870.19200000000001</c:v>
                </c:pt>
                <c:pt idx="1806">
                  <c:v>868.68399999999997</c:v>
                </c:pt>
                <c:pt idx="1807">
                  <c:v>867.17600000000004</c:v>
                </c:pt>
                <c:pt idx="1808">
                  <c:v>865.66700000000003</c:v>
                </c:pt>
                <c:pt idx="1809">
                  <c:v>864.15800000000002</c:v>
                </c:pt>
                <c:pt idx="1810">
                  <c:v>862.649</c:v>
                </c:pt>
                <c:pt idx="1811">
                  <c:v>861.14</c:v>
                </c:pt>
                <c:pt idx="1812">
                  <c:v>859.63099999999997</c:v>
                </c:pt>
                <c:pt idx="1813">
                  <c:v>858.12099999999998</c:v>
                </c:pt>
                <c:pt idx="1814">
                  <c:v>856.61099999999999</c:v>
                </c:pt>
                <c:pt idx="1815">
                  <c:v>855.1</c:v>
                </c:pt>
                <c:pt idx="1816">
                  <c:v>853.59</c:v>
                </c:pt>
                <c:pt idx="1817">
                  <c:v>852.07899999999995</c:v>
                </c:pt>
                <c:pt idx="1818">
                  <c:v>850.56700000000001</c:v>
                </c:pt>
                <c:pt idx="1819">
                  <c:v>849.05600000000004</c:v>
                </c:pt>
                <c:pt idx="1820">
                  <c:v>847.54399999999998</c:v>
                </c:pt>
                <c:pt idx="1821">
                  <c:v>846.03200000000004</c:v>
                </c:pt>
                <c:pt idx="1822">
                  <c:v>844.52</c:v>
                </c:pt>
                <c:pt idx="1823">
                  <c:v>843.00699999999995</c:v>
                </c:pt>
                <c:pt idx="1824">
                  <c:v>841.49400000000003</c:v>
                </c:pt>
                <c:pt idx="1825">
                  <c:v>839.98099999999999</c:v>
                </c:pt>
                <c:pt idx="1826">
                  <c:v>838.46799999999996</c:v>
                </c:pt>
                <c:pt idx="1827">
                  <c:v>836.95399999999995</c:v>
                </c:pt>
                <c:pt idx="1828">
                  <c:v>835.44</c:v>
                </c:pt>
                <c:pt idx="1829">
                  <c:v>833.92600000000004</c:v>
                </c:pt>
                <c:pt idx="1830">
                  <c:v>832.41099999999994</c:v>
                </c:pt>
                <c:pt idx="1831">
                  <c:v>830.89599999999996</c:v>
                </c:pt>
                <c:pt idx="1832">
                  <c:v>829.38099999999997</c:v>
                </c:pt>
                <c:pt idx="1833">
                  <c:v>827.86599999999999</c:v>
                </c:pt>
                <c:pt idx="1834">
                  <c:v>826.35</c:v>
                </c:pt>
                <c:pt idx="1835">
                  <c:v>824.83399999999995</c:v>
                </c:pt>
                <c:pt idx="1836">
                  <c:v>823.31799999999998</c:v>
                </c:pt>
                <c:pt idx="1837">
                  <c:v>821.80100000000004</c:v>
                </c:pt>
                <c:pt idx="1838">
                  <c:v>820.28499999999997</c:v>
                </c:pt>
                <c:pt idx="1839">
                  <c:v>818.76800000000003</c:v>
                </c:pt>
                <c:pt idx="1840">
                  <c:v>817.25</c:v>
                </c:pt>
                <c:pt idx="1841">
                  <c:v>815.73299999999995</c:v>
                </c:pt>
                <c:pt idx="1842">
                  <c:v>814.21500000000003</c:v>
                </c:pt>
                <c:pt idx="1843">
                  <c:v>812.697</c:v>
                </c:pt>
                <c:pt idx="1844">
                  <c:v>811.178</c:v>
                </c:pt>
                <c:pt idx="1845">
                  <c:v>809.65899999999999</c:v>
                </c:pt>
                <c:pt idx="1846">
                  <c:v>808.14</c:v>
                </c:pt>
                <c:pt idx="1847">
                  <c:v>806.62099999999998</c:v>
                </c:pt>
                <c:pt idx="1848">
                  <c:v>805.10199999999998</c:v>
                </c:pt>
                <c:pt idx="1849">
                  <c:v>803.58199999999999</c:v>
                </c:pt>
                <c:pt idx="1850">
                  <c:v>802.06200000000001</c:v>
                </c:pt>
                <c:pt idx="1851">
                  <c:v>800.54100000000005</c:v>
                </c:pt>
                <c:pt idx="1852">
                  <c:v>799.02</c:v>
                </c:pt>
                <c:pt idx="1853">
                  <c:v>797.49900000000002</c:v>
                </c:pt>
                <c:pt idx="1854">
                  <c:v>795.97799999999995</c:v>
                </c:pt>
                <c:pt idx="1855">
                  <c:v>794.45699999999999</c:v>
                </c:pt>
                <c:pt idx="1856">
                  <c:v>792.93499999999995</c:v>
                </c:pt>
                <c:pt idx="1857">
                  <c:v>791.41300000000001</c:v>
                </c:pt>
                <c:pt idx="1858">
                  <c:v>789.89</c:v>
                </c:pt>
                <c:pt idx="1859">
                  <c:v>788.36800000000005</c:v>
                </c:pt>
                <c:pt idx="1860">
                  <c:v>786.84500000000003</c:v>
                </c:pt>
                <c:pt idx="1861">
                  <c:v>785.322</c:v>
                </c:pt>
                <c:pt idx="1862">
                  <c:v>783.798</c:v>
                </c:pt>
                <c:pt idx="1863">
                  <c:v>782.274</c:v>
                </c:pt>
                <c:pt idx="1864">
                  <c:v>780.75</c:v>
                </c:pt>
                <c:pt idx="1865">
                  <c:v>779.226</c:v>
                </c:pt>
                <c:pt idx="1866">
                  <c:v>777.70100000000002</c:v>
                </c:pt>
                <c:pt idx="1867">
                  <c:v>776.17700000000002</c:v>
                </c:pt>
                <c:pt idx="1868">
                  <c:v>774.65099999999995</c:v>
                </c:pt>
                <c:pt idx="1869">
                  <c:v>773.12599999999998</c:v>
                </c:pt>
                <c:pt idx="1870">
                  <c:v>771.6</c:v>
                </c:pt>
                <c:pt idx="1871">
                  <c:v>770.07399999999996</c:v>
                </c:pt>
                <c:pt idx="1872">
                  <c:v>768.548</c:v>
                </c:pt>
                <c:pt idx="1873">
                  <c:v>767.02099999999996</c:v>
                </c:pt>
                <c:pt idx="1874">
                  <c:v>765.49400000000003</c:v>
                </c:pt>
                <c:pt idx="1875">
                  <c:v>763.96699999999998</c:v>
                </c:pt>
                <c:pt idx="1876">
                  <c:v>762.44</c:v>
                </c:pt>
                <c:pt idx="1877">
                  <c:v>760.91200000000003</c:v>
                </c:pt>
                <c:pt idx="1878">
                  <c:v>759.38400000000001</c:v>
                </c:pt>
                <c:pt idx="1879">
                  <c:v>757.85599999999999</c:v>
                </c:pt>
                <c:pt idx="1880">
                  <c:v>756.327</c:v>
                </c:pt>
                <c:pt idx="1881">
                  <c:v>754.79899999999998</c:v>
                </c:pt>
                <c:pt idx="1882">
                  <c:v>753.26900000000001</c:v>
                </c:pt>
                <c:pt idx="1883">
                  <c:v>751.74</c:v>
                </c:pt>
                <c:pt idx="1884">
                  <c:v>750.21</c:v>
                </c:pt>
                <c:pt idx="1885">
                  <c:v>748.68</c:v>
                </c:pt>
                <c:pt idx="1886">
                  <c:v>747.15</c:v>
                </c:pt>
                <c:pt idx="1887">
                  <c:v>745.62</c:v>
                </c:pt>
                <c:pt idx="1888">
                  <c:v>744.08900000000006</c:v>
                </c:pt>
                <c:pt idx="1889">
                  <c:v>742.55799999999999</c:v>
                </c:pt>
                <c:pt idx="1890">
                  <c:v>741.02599999999995</c:v>
                </c:pt>
                <c:pt idx="1891">
                  <c:v>739.495</c:v>
                </c:pt>
                <c:pt idx="1892">
                  <c:v>737.96299999999997</c:v>
                </c:pt>
                <c:pt idx="1893">
                  <c:v>736.43100000000004</c:v>
                </c:pt>
                <c:pt idx="1894">
                  <c:v>734.89800000000002</c:v>
                </c:pt>
                <c:pt idx="1895">
                  <c:v>733.36500000000001</c:v>
                </c:pt>
                <c:pt idx="1896">
                  <c:v>731.83199999999999</c:v>
                </c:pt>
                <c:pt idx="1897">
                  <c:v>730.29899999999998</c:v>
                </c:pt>
                <c:pt idx="1898">
                  <c:v>728.76499999999999</c:v>
                </c:pt>
                <c:pt idx="1899">
                  <c:v>727.23099999999999</c:v>
                </c:pt>
                <c:pt idx="1900">
                  <c:v>725.697</c:v>
                </c:pt>
                <c:pt idx="1901">
                  <c:v>724.16300000000001</c:v>
                </c:pt>
                <c:pt idx="1902">
                  <c:v>722.62800000000004</c:v>
                </c:pt>
                <c:pt idx="1903">
                  <c:v>721.09299999999996</c:v>
                </c:pt>
                <c:pt idx="1904">
                  <c:v>719.55799999999999</c:v>
                </c:pt>
                <c:pt idx="1905">
                  <c:v>718.02200000000005</c:v>
                </c:pt>
                <c:pt idx="1906">
                  <c:v>716.48599999999999</c:v>
                </c:pt>
                <c:pt idx="1907">
                  <c:v>714.95</c:v>
                </c:pt>
                <c:pt idx="1908">
                  <c:v>713.41300000000001</c:v>
                </c:pt>
                <c:pt idx="1909">
                  <c:v>711.87699999999995</c:v>
                </c:pt>
                <c:pt idx="1910">
                  <c:v>710.34</c:v>
                </c:pt>
                <c:pt idx="1911">
                  <c:v>708.80200000000002</c:v>
                </c:pt>
                <c:pt idx="1912">
                  <c:v>707.26499999999999</c:v>
                </c:pt>
                <c:pt idx="1913">
                  <c:v>705.72699999999998</c:v>
                </c:pt>
                <c:pt idx="1914">
                  <c:v>704.18899999999996</c:v>
                </c:pt>
                <c:pt idx="1915">
                  <c:v>702.65</c:v>
                </c:pt>
                <c:pt idx="1916">
                  <c:v>701.11199999999997</c:v>
                </c:pt>
                <c:pt idx="1917">
                  <c:v>699.57299999999998</c:v>
                </c:pt>
                <c:pt idx="1918">
                  <c:v>698.03300000000002</c:v>
                </c:pt>
                <c:pt idx="1919">
                  <c:v>696.49400000000003</c:v>
                </c:pt>
                <c:pt idx="1920">
                  <c:v>694.95399999999995</c:v>
                </c:pt>
                <c:pt idx="1921">
                  <c:v>693.41399999999999</c:v>
                </c:pt>
                <c:pt idx="1922">
                  <c:v>691.87300000000005</c:v>
                </c:pt>
                <c:pt idx="1923">
                  <c:v>690.33199999999999</c:v>
                </c:pt>
                <c:pt idx="1924">
                  <c:v>688.79100000000005</c:v>
                </c:pt>
                <c:pt idx="1925">
                  <c:v>687.25</c:v>
                </c:pt>
                <c:pt idx="1926">
                  <c:v>685.70899999999995</c:v>
                </c:pt>
                <c:pt idx="1927">
                  <c:v>684.16700000000003</c:v>
                </c:pt>
                <c:pt idx="1928">
                  <c:v>682.625</c:v>
                </c:pt>
                <c:pt idx="1929">
                  <c:v>681.08199999999999</c:v>
                </c:pt>
                <c:pt idx="1930">
                  <c:v>679.53899999999999</c:v>
                </c:pt>
                <c:pt idx="1931">
                  <c:v>677.99599999999998</c:v>
                </c:pt>
                <c:pt idx="1932">
                  <c:v>676.45299999999997</c:v>
                </c:pt>
                <c:pt idx="1933">
                  <c:v>674.90899999999999</c:v>
                </c:pt>
                <c:pt idx="1934">
                  <c:v>673.36599999999999</c:v>
                </c:pt>
                <c:pt idx="1935">
                  <c:v>671.82100000000003</c:v>
                </c:pt>
                <c:pt idx="1936">
                  <c:v>670.27700000000004</c:v>
                </c:pt>
                <c:pt idx="1937">
                  <c:v>668.73199999999997</c:v>
                </c:pt>
                <c:pt idx="1938">
                  <c:v>667.18700000000001</c:v>
                </c:pt>
                <c:pt idx="1939">
                  <c:v>665.64200000000005</c:v>
                </c:pt>
                <c:pt idx="1940">
                  <c:v>664.096</c:v>
                </c:pt>
                <c:pt idx="1941">
                  <c:v>662.55100000000004</c:v>
                </c:pt>
                <c:pt idx="1942">
                  <c:v>661.00400000000002</c:v>
                </c:pt>
                <c:pt idx="1943">
                  <c:v>659.45799999999997</c:v>
                </c:pt>
                <c:pt idx="1944">
                  <c:v>657.91099999999994</c:v>
                </c:pt>
                <c:pt idx="1945">
                  <c:v>656.36400000000003</c:v>
                </c:pt>
                <c:pt idx="1946">
                  <c:v>654.81700000000001</c:v>
                </c:pt>
                <c:pt idx="1947">
                  <c:v>653.26900000000001</c:v>
                </c:pt>
                <c:pt idx="1948">
                  <c:v>651.72199999999998</c:v>
                </c:pt>
                <c:pt idx="1949">
                  <c:v>650.173</c:v>
                </c:pt>
                <c:pt idx="1950">
                  <c:v>648.625</c:v>
                </c:pt>
                <c:pt idx="1951">
                  <c:v>647.07600000000002</c:v>
                </c:pt>
                <c:pt idx="1952">
                  <c:v>645.52700000000004</c:v>
                </c:pt>
                <c:pt idx="1953">
                  <c:v>643.97799999999995</c:v>
                </c:pt>
                <c:pt idx="1954">
                  <c:v>642.428</c:v>
                </c:pt>
                <c:pt idx="1955">
                  <c:v>640.87800000000004</c:v>
                </c:pt>
                <c:pt idx="1956">
                  <c:v>639.32799999999997</c:v>
                </c:pt>
                <c:pt idx="1957">
                  <c:v>637.77800000000002</c:v>
                </c:pt>
                <c:pt idx="1958">
                  <c:v>636.22699999999998</c:v>
                </c:pt>
                <c:pt idx="1959">
                  <c:v>634.67600000000004</c:v>
                </c:pt>
                <c:pt idx="1960">
                  <c:v>633.125</c:v>
                </c:pt>
                <c:pt idx="1961">
                  <c:v>631.57299999999998</c:v>
                </c:pt>
                <c:pt idx="1962">
                  <c:v>630.02099999999996</c:v>
                </c:pt>
                <c:pt idx="1963">
                  <c:v>628.46900000000005</c:v>
                </c:pt>
                <c:pt idx="1964">
                  <c:v>626.91700000000003</c:v>
                </c:pt>
                <c:pt idx="1965">
                  <c:v>625.36400000000003</c:v>
                </c:pt>
                <c:pt idx="1966">
                  <c:v>623.81100000000004</c:v>
                </c:pt>
                <c:pt idx="1967">
                  <c:v>622.25699999999995</c:v>
                </c:pt>
                <c:pt idx="1968">
                  <c:v>620.70399999999995</c:v>
                </c:pt>
                <c:pt idx="1969">
                  <c:v>619.15</c:v>
                </c:pt>
                <c:pt idx="1970">
                  <c:v>617.596</c:v>
                </c:pt>
                <c:pt idx="1971">
                  <c:v>616.04100000000005</c:v>
                </c:pt>
                <c:pt idx="1972">
                  <c:v>614.48599999999999</c:v>
                </c:pt>
                <c:pt idx="1973">
                  <c:v>612.93100000000004</c:v>
                </c:pt>
                <c:pt idx="1974">
                  <c:v>611.37599999999998</c:v>
                </c:pt>
                <c:pt idx="1975">
                  <c:v>609.82000000000005</c:v>
                </c:pt>
                <c:pt idx="1976">
                  <c:v>608.26400000000001</c:v>
                </c:pt>
                <c:pt idx="1977">
                  <c:v>606.70799999999997</c:v>
                </c:pt>
                <c:pt idx="1978">
                  <c:v>605.15200000000004</c:v>
                </c:pt>
                <c:pt idx="1979">
                  <c:v>603.59500000000003</c:v>
                </c:pt>
                <c:pt idx="1980">
                  <c:v>602.03800000000001</c:v>
                </c:pt>
                <c:pt idx="1981">
                  <c:v>600.48</c:v>
                </c:pt>
                <c:pt idx="1982">
                  <c:v>598.923</c:v>
                </c:pt>
                <c:pt idx="1983">
                  <c:v>597.36500000000001</c:v>
                </c:pt>
                <c:pt idx="1984">
                  <c:v>595.80700000000002</c:v>
                </c:pt>
                <c:pt idx="1985">
                  <c:v>594.24800000000005</c:v>
                </c:pt>
                <c:pt idx="1986">
                  <c:v>592.68899999999996</c:v>
                </c:pt>
                <c:pt idx="1987">
                  <c:v>591.13</c:v>
                </c:pt>
                <c:pt idx="1988">
                  <c:v>589.57100000000003</c:v>
                </c:pt>
                <c:pt idx="1989">
                  <c:v>588.01099999999997</c:v>
                </c:pt>
                <c:pt idx="1990">
                  <c:v>586.45100000000002</c:v>
                </c:pt>
                <c:pt idx="1991">
                  <c:v>584.89099999999996</c:v>
                </c:pt>
                <c:pt idx="1992">
                  <c:v>583.33000000000004</c:v>
                </c:pt>
                <c:pt idx="1993">
                  <c:v>581.76900000000001</c:v>
                </c:pt>
                <c:pt idx="1994">
                  <c:v>580.20799999999997</c:v>
                </c:pt>
                <c:pt idx="1995">
                  <c:v>578.64700000000005</c:v>
                </c:pt>
                <c:pt idx="1996">
                  <c:v>577.08500000000004</c:v>
                </c:pt>
                <c:pt idx="1997">
                  <c:v>575.52300000000002</c:v>
                </c:pt>
                <c:pt idx="1998">
                  <c:v>573.96100000000001</c:v>
                </c:pt>
                <c:pt idx="1999">
                  <c:v>572.39800000000002</c:v>
                </c:pt>
                <c:pt idx="2000">
                  <c:v>570.83500000000004</c:v>
                </c:pt>
                <c:pt idx="2001">
                  <c:v>569.27200000000005</c:v>
                </c:pt>
                <c:pt idx="2002">
                  <c:v>567.70899999999995</c:v>
                </c:pt>
                <c:pt idx="2003">
                  <c:v>566.14499999999998</c:v>
                </c:pt>
                <c:pt idx="2004">
                  <c:v>564.58100000000002</c:v>
                </c:pt>
                <c:pt idx="2005">
                  <c:v>563.01700000000005</c:v>
                </c:pt>
                <c:pt idx="2006">
                  <c:v>561.452</c:v>
                </c:pt>
                <c:pt idx="2007">
                  <c:v>559.88699999999994</c:v>
                </c:pt>
                <c:pt idx="2008">
                  <c:v>558.322</c:v>
                </c:pt>
                <c:pt idx="2009">
                  <c:v>556.75599999999997</c:v>
                </c:pt>
                <c:pt idx="2010">
                  <c:v>555.19100000000003</c:v>
                </c:pt>
                <c:pt idx="2011">
                  <c:v>553.62400000000002</c:v>
                </c:pt>
                <c:pt idx="2012">
                  <c:v>552.05799999999999</c:v>
                </c:pt>
                <c:pt idx="2013">
                  <c:v>550.49099999999999</c:v>
                </c:pt>
                <c:pt idx="2014">
                  <c:v>548.92399999999998</c:v>
                </c:pt>
                <c:pt idx="2015">
                  <c:v>547.35699999999997</c:v>
                </c:pt>
                <c:pt idx="2016">
                  <c:v>545.79</c:v>
                </c:pt>
                <c:pt idx="2017">
                  <c:v>544.22199999999998</c:v>
                </c:pt>
                <c:pt idx="2018">
                  <c:v>542.654</c:v>
                </c:pt>
                <c:pt idx="2019">
                  <c:v>541.08500000000004</c:v>
                </c:pt>
                <c:pt idx="2020">
                  <c:v>539.51700000000005</c:v>
                </c:pt>
                <c:pt idx="2021">
                  <c:v>537.94799999999998</c:v>
                </c:pt>
                <c:pt idx="2022">
                  <c:v>536.37800000000004</c:v>
                </c:pt>
                <c:pt idx="2023">
                  <c:v>534.80899999999997</c:v>
                </c:pt>
                <c:pt idx="2024">
                  <c:v>533.23900000000003</c:v>
                </c:pt>
                <c:pt idx="2025">
                  <c:v>531.66899999999998</c:v>
                </c:pt>
                <c:pt idx="2026">
                  <c:v>530.09799999999996</c:v>
                </c:pt>
                <c:pt idx="2027">
                  <c:v>528.52700000000004</c:v>
                </c:pt>
                <c:pt idx="2028">
                  <c:v>526.95600000000002</c:v>
                </c:pt>
                <c:pt idx="2029">
                  <c:v>525.38499999999999</c:v>
                </c:pt>
                <c:pt idx="2030">
                  <c:v>523.81299999999999</c:v>
                </c:pt>
                <c:pt idx="2031">
                  <c:v>522.24199999999996</c:v>
                </c:pt>
                <c:pt idx="2032">
                  <c:v>520.66899999999998</c:v>
                </c:pt>
                <c:pt idx="2033">
                  <c:v>519.09699999999998</c:v>
                </c:pt>
                <c:pt idx="2034">
                  <c:v>517.524</c:v>
                </c:pt>
                <c:pt idx="2035">
                  <c:v>515.95100000000002</c:v>
                </c:pt>
                <c:pt idx="2036">
                  <c:v>514.37699999999995</c:v>
                </c:pt>
                <c:pt idx="2037">
                  <c:v>512.80399999999997</c:v>
                </c:pt>
                <c:pt idx="2038">
                  <c:v>511.23</c:v>
                </c:pt>
                <c:pt idx="2039">
                  <c:v>509.65600000000001</c:v>
                </c:pt>
                <c:pt idx="2040">
                  <c:v>508.08100000000002</c:v>
                </c:pt>
                <c:pt idx="2041">
                  <c:v>506.50599999999997</c:v>
                </c:pt>
                <c:pt idx="2042">
                  <c:v>504.93099999999998</c:v>
                </c:pt>
                <c:pt idx="2043">
                  <c:v>503.35599999999999</c:v>
                </c:pt>
                <c:pt idx="2044">
                  <c:v>501.78</c:v>
                </c:pt>
                <c:pt idx="2045">
                  <c:v>500.20400000000001</c:v>
                </c:pt>
                <c:pt idx="2046">
                  <c:v>498.62700000000001</c:v>
                </c:pt>
                <c:pt idx="2047">
                  <c:v>497.05099999999999</c:v>
                </c:pt>
                <c:pt idx="2048">
                  <c:v>495.47399999999999</c:v>
                </c:pt>
                <c:pt idx="2049">
                  <c:v>493.89699999999999</c:v>
                </c:pt>
                <c:pt idx="2050">
                  <c:v>492.31900000000002</c:v>
                </c:pt>
                <c:pt idx="2051">
                  <c:v>490.74099999999999</c:v>
                </c:pt>
                <c:pt idx="2052">
                  <c:v>489.16300000000001</c:v>
                </c:pt>
                <c:pt idx="2053">
                  <c:v>487.58499999999998</c:v>
                </c:pt>
                <c:pt idx="2054">
                  <c:v>486.00599999999997</c:v>
                </c:pt>
                <c:pt idx="2055">
                  <c:v>484.42700000000002</c:v>
                </c:pt>
                <c:pt idx="2056">
                  <c:v>482.84800000000001</c:v>
                </c:pt>
                <c:pt idx="2057">
                  <c:v>481.26799999999997</c:v>
                </c:pt>
                <c:pt idx="2058">
                  <c:v>479.68799999999999</c:v>
                </c:pt>
                <c:pt idx="2059">
                  <c:v>478.108</c:v>
                </c:pt>
                <c:pt idx="2060">
                  <c:v>476.52800000000002</c:v>
                </c:pt>
                <c:pt idx="2061">
                  <c:v>474.947</c:v>
                </c:pt>
                <c:pt idx="2062">
                  <c:v>473.36599999999999</c:v>
                </c:pt>
                <c:pt idx="2063">
                  <c:v>471.78500000000003</c:v>
                </c:pt>
                <c:pt idx="2064">
                  <c:v>470.20299999999997</c:v>
                </c:pt>
                <c:pt idx="2065">
                  <c:v>468.62099999999998</c:v>
                </c:pt>
                <c:pt idx="2066">
                  <c:v>467.03899999999999</c:v>
                </c:pt>
                <c:pt idx="2067">
                  <c:v>465.45600000000002</c:v>
                </c:pt>
                <c:pt idx="2068">
                  <c:v>463.87400000000002</c:v>
                </c:pt>
                <c:pt idx="2069">
                  <c:v>462.29</c:v>
                </c:pt>
                <c:pt idx="2070">
                  <c:v>460.70699999999999</c:v>
                </c:pt>
                <c:pt idx="2071">
                  <c:v>459.12299999999999</c:v>
                </c:pt>
                <c:pt idx="2072">
                  <c:v>457.53899999999999</c:v>
                </c:pt>
                <c:pt idx="2073">
                  <c:v>455.95499999999998</c:v>
                </c:pt>
                <c:pt idx="2074">
                  <c:v>454.37</c:v>
                </c:pt>
                <c:pt idx="2075">
                  <c:v>452.786</c:v>
                </c:pt>
                <c:pt idx="2076">
                  <c:v>451.2</c:v>
                </c:pt>
                <c:pt idx="2077">
                  <c:v>449.61500000000001</c:v>
                </c:pt>
                <c:pt idx="2078">
                  <c:v>448.029</c:v>
                </c:pt>
                <c:pt idx="2079">
                  <c:v>446.44299999999998</c:v>
                </c:pt>
                <c:pt idx="2080">
                  <c:v>444.85700000000003</c:v>
                </c:pt>
                <c:pt idx="2081">
                  <c:v>443.27</c:v>
                </c:pt>
                <c:pt idx="2082">
                  <c:v>441.68299999999999</c:v>
                </c:pt>
                <c:pt idx="2083">
                  <c:v>440.096</c:v>
                </c:pt>
                <c:pt idx="2084">
                  <c:v>438.50799999999998</c:v>
                </c:pt>
                <c:pt idx="2085">
                  <c:v>436.92</c:v>
                </c:pt>
                <c:pt idx="2086">
                  <c:v>435.33199999999999</c:v>
                </c:pt>
                <c:pt idx="2087">
                  <c:v>433.74400000000003</c:v>
                </c:pt>
                <c:pt idx="2088">
                  <c:v>432.15499999999997</c:v>
                </c:pt>
                <c:pt idx="2089">
                  <c:v>430.56599999999997</c:v>
                </c:pt>
                <c:pt idx="2090">
                  <c:v>428.97699999999998</c:v>
                </c:pt>
                <c:pt idx="2091">
                  <c:v>427.387</c:v>
                </c:pt>
                <c:pt idx="2092">
                  <c:v>425.79700000000003</c:v>
                </c:pt>
                <c:pt idx="2093">
                  <c:v>424.20699999999999</c:v>
                </c:pt>
                <c:pt idx="2094">
                  <c:v>422.61599999999999</c:v>
                </c:pt>
                <c:pt idx="2095">
                  <c:v>421.02499999999998</c:v>
                </c:pt>
                <c:pt idx="2096">
                  <c:v>419.43400000000003</c:v>
                </c:pt>
                <c:pt idx="2097">
                  <c:v>417.84300000000002</c:v>
                </c:pt>
                <c:pt idx="2098">
                  <c:v>416.25099999999998</c:v>
                </c:pt>
                <c:pt idx="2099">
                  <c:v>414.65899999999999</c:v>
                </c:pt>
                <c:pt idx="2100">
                  <c:v>413.06700000000001</c:v>
                </c:pt>
                <c:pt idx="2101">
                  <c:v>411.47399999999999</c:v>
                </c:pt>
                <c:pt idx="2102">
                  <c:v>409.88099999999997</c:v>
                </c:pt>
                <c:pt idx="2103">
                  <c:v>408.28800000000001</c:v>
                </c:pt>
                <c:pt idx="2104">
                  <c:v>406.69400000000002</c:v>
                </c:pt>
                <c:pt idx="2105">
                  <c:v>405.101</c:v>
                </c:pt>
                <c:pt idx="2106">
                  <c:v>403.50599999999997</c:v>
                </c:pt>
                <c:pt idx="2107">
                  <c:v>401.91199999999998</c:v>
                </c:pt>
                <c:pt idx="2108">
                  <c:v>400.31700000000001</c:v>
                </c:pt>
                <c:pt idx="2109">
                  <c:v>398.72199999999998</c:v>
                </c:pt>
                <c:pt idx="2110">
                  <c:v>397.12700000000001</c:v>
                </c:pt>
                <c:pt idx="2111">
                  <c:v>395.53100000000001</c:v>
                </c:pt>
                <c:pt idx="2112">
                  <c:v>393.935</c:v>
                </c:pt>
                <c:pt idx="2113">
                  <c:v>392.339</c:v>
                </c:pt>
                <c:pt idx="2114">
                  <c:v>390.74299999999999</c:v>
                </c:pt>
                <c:pt idx="2115">
                  <c:v>389.14600000000002</c:v>
                </c:pt>
                <c:pt idx="2116">
                  <c:v>387.54899999999998</c:v>
                </c:pt>
                <c:pt idx="2117">
                  <c:v>385.95100000000002</c:v>
                </c:pt>
                <c:pt idx="2118">
                  <c:v>384.35399999999998</c:v>
                </c:pt>
                <c:pt idx="2119">
                  <c:v>382.75599999999997</c:v>
                </c:pt>
                <c:pt idx="2120">
                  <c:v>381.15699999999998</c:v>
                </c:pt>
                <c:pt idx="2121">
                  <c:v>379.55900000000003</c:v>
                </c:pt>
                <c:pt idx="2122">
                  <c:v>377.96</c:v>
                </c:pt>
                <c:pt idx="2123">
                  <c:v>376.36099999999999</c:v>
                </c:pt>
                <c:pt idx="2124">
                  <c:v>374.76100000000002</c:v>
                </c:pt>
                <c:pt idx="2125">
                  <c:v>373.161</c:v>
                </c:pt>
                <c:pt idx="2126">
                  <c:v>371.56099999999998</c:v>
                </c:pt>
                <c:pt idx="2127">
                  <c:v>369.96100000000001</c:v>
                </c:pt>
                <c:pt idx="2128">
                  <c:v>368.36</c:v>
                </c:pt>
                <c:pt idx="2129">
                  <c:v>366.75900000000001</c:v>
                </c:pt>
                <c:pt idx="2130">
                  <c:v>365.15800000000002</c:v>
                </c:pt>
                <c:pt idx="2131">
                  <c:v>363.55599999999998</c:v>
                </c:pt>
                <c:pt idx="2132">
                  <c:v>361.95400000000001</c:v>
                </c:pt>
                <c:pt idx="2133">
                  <c:v>360.35199999999998</c:v>
                </c:pt>
                <c:pt idx="2134">
                  <c:v>358.74900000000002</c:v>
                </c:pt>
                <c:pt idx="2135">
                  <c:v>357.14699999999999</c:v>
                </c:pt>
                <c:pt idx="2136">
                  <c:v>355.54300000000001</c:v>
                </c:pt>
                <c:pt idx="2137">
                  <c:v>353.94</c:v>
                </c:pt>
                <c:pt idx="2138">
                  <c:v>352.33600000000001</c:v>
                </c:pt>
                <c:pt idx="2139">
                  <c:v>350.73200000000003</c:v>
                </c:pt>
                <c:pt idx="2140">
                  <c:v>349.12799999999999</c:v>
                </c:pt>
                <c:pt idx="2141">
                  <c:v>347.52300000000002</c:v>
                </c:pt>
                <c:pt idx="2142">
                  <c:v>345.91800000000001</c:v>
                </c:pt>
                <c:pt idx="2143">
                  <c:v>344.31299999999999</c:v>
                </c:pt>
                <c:pt idx="2144">
                  <c:v>342.70800000000003</c:v>
                </c:pt>
                <c:pt idx="2145">
                  <c:v>341.10199999999998</c:v>
                </c:pt>
                <c:pt idx="2146">
                  <c:v>339.49599999999998</c:v>
                </c:pt>
                <c:pt idx="2147">
                  <c:v>337.88900000000001</c:v>
                </c:pt>
                <c:pt idx="2148">
                  <c:v>336.28199999999998</c:v>
                </c:pt>
                <c:pt idx="2149">
                  <c:v>334.67500000000001</c:v>
                </c:pt>
                <c:pt idx="2150">
                  <c:v>333.06799999999998</c:v>
                </c:pt>
                <c:pt idx="2151">
                  <c:v>331.46</c:v>
                </c:pt>
                <c:pt idx="2152">
                  <c:v>329.85300000000001</c:v>
                </c:pt>
                <c:pt idx="2153">
                  <c:v>328.24400000000003</c:v>
                </c:pt>
                <c:pt idx="2154">
                  <c:v>326.63600000000002</c:v>
                </c:pt>
                <c:pt idx="2155">
                  <c:v>325.02699999999999</c:v>
                </c:pt>
                <c:pt idx="2156">
                  <c:v>323.41800000000001</c:v>
                </c:pt>
                <c:pt idx="2157">
                  <c:v>321.80799999999999</c:v>
                </c:pt>
                <c:pt idx="2158">
                  <c:v>320.19799999999998</c:v>
                </c:pt>
                <c:pt idx="2159">
                  <c:v>318.58800000000002</c:v>
                </c:pt>
                <c:pt idx="2160">
                  <c:v>316.97800000000001</c:v>
                </c:pt>
                <c:pt idx="2161">
                  <c:v>315.36700000000002</c:v>
                </c:pt>
                <c:pt idx="2162">
                  <c:v>313.75599999999997</c:v>
                </c:pt>
                <c:pt idx="2163">
                  <c:v>312.14499999999998</c:v>
                </c:pt>
                <c:pt idx="2164">
                  <c:v>310.53300000000002</c:v>
                </c:pt>
                <c:pt idx="2165">
                  <c:v>308.92200000000003</c:v>
                </c:pt>
                <c:pt idx="2166">
                  <c:v>307.30900000000003</c:v>
                </c:pt>
                <c:pt idx="2167">
                  <c:v>305.697</c:v>
                </c:pt>
                <c:pt idx="2168">
                  <c:v>304.084</c:v>
                </c:pt>
                <c:pt idx="2169">
                  <c:v>302.471</c:v>
                </c:pt>
                <c:pt idx="2170">
                  <c:v>300.858</c:v>
                </c:pt>
                <c:pt idx="2171">
                  <c:v>299.24400000000003</c:v>
                </c:pt>
                <c:pt idx="2172">
                  <c:v>297.63</c:v>
                </c:pt>
                <c:pt idx="2173">
                  <c:v>296.01600000000002</c:v>
                </c:pt>
                <c:pt idx="2174">
                  <c:v>294.40100000000001</c:v>
                </c:pt>
                <c:pt idx="2175">
                  <c:v>292.786</c:v>
                </c:pt>
                <c:pt idx="2176">
                  <c:v>291.17099999999999</c:v>
                </c:pt>
                <c:pt idx="2177">
                  <c:v>289.55500000000001</c:v>
                </c:pt>
                <c:pt idx="2178">
                  <c:v>287.93900000000002</c:v>
                </c:pt>
                <c:pt idx="2179">
                  <c:v>286.32299999999998</c:v>
                </c:pt>
                <c:pt idx="2180">
                  <c:v>284.70699999999999</c:v>
                </c:pt>
                <c:pt idx="2181">
                  <c:v>283.08999999999997</c:v>
                </c:pt>
                <c:pt idx="2182">
                  <c:v>281.47300000000001</c:v>
                </c:pt>
                <c:pt idx="2183">
                  <c:v>279.85599999999999</c:v>
                </c:pt>
                <c:pt idx="2184">
                  <c:v>278.238</c:v>
                </c:pt>
                <c:pt idx="2185">
                  <c:v>276.62</c:v>
                </c:pt>
                <c:pt idx="2186">
                  <c:v>275.00200000000001</c:v>
                </c:pt>
                <c:pt idx="2187">
                  <c:v>273.38299999999998</c:v>
                </c:pt>
                <c:pt idx="2188">
                  <c:v>271.76400000000001</c:v>
                </c:pt>
                <c:pt idx="2189">
                  <c:v>270.14499999999998</c:v>
                </c:pt>
                <c:pt idx="2190">
                  <c:v>268.52499999999998</c:v>
                </c:pt>
                <c:pt idx="2191">
                  <c:v>266.90600000000001</c:v>
                </c:pt>
                <c:pt idx="2192">
                  <c:v>265.28500000000003</c:v>
                </c:pt>
                <c:pt idx="2193">
                  <c:v>263.66500000000002</c:v>
                </c:pt>
                <c:pt idx="2194">
                  <c:v>262.04399999999998</c:v>
                </c:pt>
                <c:pt idx="2195">
                  <c:v>260.423</c:v>
                </c:pt>
                <c:pt idx="2196">
                  <c:v>258.80200000000002</c:v>
                </c:pt>
                <c:pt idx="2197">
                  <c:v>257.18</c:v>
                </c:pt>
                <c:pt idx="2198">
                  <c:v>255.55799999999999</c:v>
                </c:pt>
                <c:pt idx="2199">
                  <c:v>253.93600000000001</c:v>
                </c:pt>
                <c:pt idx="2200">
                  <c:v>252.31399999999999</c:v>
                </c:pt>
                <c:pt idx="2201">
                  <c:v>250.691</c:v>
                </c:pt>
                <c:pt idx="2202">
                  <c:v>249.06700000000001</c:v>
                </c:pt>
                <c:pt idx="2203">
                  <c:v>247.44399999999999</c:v>
                </c:pt>
                <c:pt idx="2204">
                  <c:v>245.82</c:v>
                </c:pt>
                <c:pt idx="2205">
                  <c:v>244.196</c:v>
                </c:pt>
                <c:pt idx="2206">
                  <c:v>242.572</c:v>
                </c:pt>
                <c:pt idx="2207">
                  <c:v>240.947</c:v>
                </c:pt>
                <c:pt idx="2208">
                  <c:v>239.322</c:v>
                </c:pt>
                <c:pt idx="2209">
                  <c:v>237.697</c:v>
                </c:pt>
                <c:pt idx="2210">
                  <c:v>236.071</c:v>
                </c:pt>
                <c:pt idx="2211">
                  <c:v>234.44499999999999</c:v>
                </c:pt>
                <c:pt idx="2212">
                  <c:v>232.81899999999999</c:v>
                </c:pt>
                <c:pt idx="2213">
                  <c:v>231.19200000000001</c:v>
                </c:pt>
                <c:pt idx="2214">
                  <c:v>229.565</c:v>
                </c:pt>
                <c:pt idx="2215">
                  <c:v>227.93799999999999</c:v>
                </c:pt>
                <c:pt idx="2216">
                  <c:v>226.31100000000001</c:v>
                </c:pt>
                <c:pt idx="2217">
                  <c:v>224.68299999999999</c:v>
                </c:pt>
                <c:pt idx="2218">
                  <c:v>223.05500000000001</c:v>
                </c:pt>
                <c:pt idx="2219">
                  <c:v>221.42599999999999</c:v>
                </c:pt>
                <c:pt idx="2220">
                  <c:v>219.798</c:v>
                </c:pt>
                <c:pt idx="2221">
                  <c:v>218.16900000000001</c:v>
                </c:pt>
                <c:pt idx="2222">
                  <c:v>216.53899999999999</c:v>
                </c:pt>
                <c:pt idx="2223">
                  <c:v>214.91</c:v>
                </c:pt>
                <c:pt idx="2224">
                  <c:v>213.28</c:v>
                </c:pt>
                <c:pt idx="2225">
                  <c:v>211.65</c:v>
                </c:pt>
                <c:pt idx="2226">
                  <c:v>210.01900000000001</c:v>
                </c:pt>
                <c:pt idx="2227">
                  <c:v>208.38800000000001</c:v>
                </c:pt>
                <c:pt idx="2228">
                  <c:v>206.75700000000001</c:v>
                </c:pt>
                <c:pt idx="2229">
                  <c:v>205.125</c:v>
                </c:pt>
                <c:pt idx="2230">
                  <c:v>203.494</c:v>
                </c:pt>
                <c:pt idx="2231">
                  <c:v>201.86199999999999</c:v>
                </c:pt>
                <c:pt idx="2232">
                  <c:v>200.22900000000001</c:v>
                </c:pt>
                <c:pt idx="2233">
                  <c:v>198.596</c:v>
                </c:pt>
                <c:pt idx="2234">
                  <c:v>196.96299999999999</c:v>
                </c:pt>
                <c:pt idx="2235">
                  <c:v>195.33</c:v>
                </c:pt>
                <c:pt idx="2236">
                  <c:v>193.696</c:v>
                </c:pt>
                <c:pt idx="2237">
                  <c:v>192.06200000000001</c:v>
                </c:pt>
                <c:pt idx="2238">
                  <c:v>190.428</c:v>
                </c:pt>
                <c:pt idx="2239">
                  <c:v>188.79400000000001</c:v>
                </c:pt>
                <c:pt idx="2240">
                  <c:v>187.15899999999999</c:v>
                </c:pt>
                <c:pt idx="2241">
                  <c:v>185.524</c:v>
                </c:pt>
                <c:pt idx="2242">
                  <c:v>183.88800000000001</c:v>
                </c:pt>
                <c:pt idx="2243">
                  <c:v>182.25200000000001</c:v>
                </c:pt>
                <c:pt idx="2244">
                  <c:v>180.61600000000001</c:v>
                </c:pt>
                <c:pt idx="2245">
                  <c:v>178.98</c:v>
                </c:pt>
                <c:pt idx="2246">
                  <c:v>177.34299999999999</c:v>
                </c:pt>
                <c:pt idx="2247">
                  <c:v>175.70599999999999</c:v>
                </c:pt>
                <c:pt idx="2248">
                  <c:v>174.06800000000001</c:v>
                </c:pt>
                <c:pt idx="2249">
                  <c:v>172.43100000000001</c:v>
                </c:pt>
                <c:pt idx="2250">
                  <c:v>170.79300000000001</c:v>
                </c:pt>
                <c:pt idx="2251">
                  <c:v>169.155</c:v>
                </c:pt>
                <c:pt idx="2252">
                  <c:v>167.51599999999999</c:v>
                </c:pt>
                <c:pt idx="2253">
                  <c:v>165.87700000000001</c:v>
                </c:pt>
                <c:pt idx="2254">
                  <c:v>164.238</c:v>
                </c:pt>
                <c:pt idx="2255">
                  <c:v>162.59800000000001</c:v>
                </c:pt>
                <c:pt idx="2256">
                  <c:v>160.958</c:v>
                </c:pt>
                <c:pt idx="2257">
                  <c:v>159.31800000000001</c:v>
                </c:pt>
                <c:pt idx="2258">
                  <c:v>157.678</c:v>
                </c:pt>
                <c:pt idx="2259">
                  <c:v>156.03700000000001</c:v>
                </c:pt>
                <c:pt idx="2260">
                  <c:v>154.39599999999999</c:v>
                </c:pt>
                <c:pt idx="2261">
                  <c:v>152.75399999999999</c:v>
                </c:pt>
                <c:pt idx="2262">
                  <c:v>151.113</c:v>
                </c:pt>
                <c:pt idx="2263">
                  <c:v>149.471</c:v>
                </c:pt>
                <c:pt idx="2264">
                  <c:v>147.828</c:v>
                </c:pt>
                <c:pt idx="2265">
                  <c:v>146.18600000000001</c:v>
                </c:pt>
                <c:pt idx="2266">
                  <c:v>144.54300000000001</c:v>
                </c:pt>
                <c:pt idx="2267">
                  <c:v>142.899</c:v>
                </c:pt>
                <c:pt idx="2268">
                  <c:v>141.256</c:v>
                </c:pt>
                <c:pt idx="2269">
                  <c:v>139.61199999999999</c:v>
                </c:pt>
                <c:pt idx="2270">
                  <c:v>137.96799999999999</c:v>
                </c:pt>
                <c:pt idx="2271">
                  <c:v>136.32300000000001</c:v>
                </c:pt>
                <c:pt idx="2272">
                  <c:v>134.678</c:v>
                </c:pt>
                <c:pt idx="2273">
                  <c:v>133.03299999999999</c:v>
                </c:pt>
                <c:pt idx="2274">
                  <c:v>131.38800000000001</c:v>
                </c:pt>
                <c:pt idx="2275">
                  <c:v>129.74199999999999</c:v>
                </c:pt>
                <c:pt idx="2276">
                  <c:v>128.096</c:v>
                </c:pt>
                <c:pt idx="2277">
                  <c:v>126.449</c:v>
                </c:pt>
                <c:pt idx="2278">
                  <c:v>124.803</c:v>
                </c:pt>
                <c:pt idx="2279">
                  <c:v>123.15600000000001</c:v>
                </c:pt>
                <c:pt idx="2280">
                  <c:v>121.508</c:v>
                </c:pt>
                <c:pt idx="2281">
                  <c:v>119.861</c:v>
                </c:pt>
                <c:pt idx="2282">
                  <c:v>118.21299999999999</c:v>
                </c:pt>
                <c:pt idx="2283">
                  <c:v>116.56399999999999</c:v>
                </c:pt>
                <c:pt idx="2284">
                  <c:v>114.916</c:v>
                </c:pt>
                <c:pt idx="2285">
                  <c:v>113.267</c:v>
                </c:pt>
                <c:pt idx="2286">
                  <c:v>111.61799999999999</c:v>
                </c:pt>
                <c:pt idx="2287">
                  <c:v>109.968</c:v>
                </c:pt>
                <c:pt idx="2288">
                  <c:v>108.318</c:v>
                </c:pt>
                <c:pt idx="2289">
                  <c:v>106.66800000000001</c:v>
                </c:pt>
                <c:pt idx="2290">
                  <c:v>105.018</c:v>
                </c:pt>
                <c:pt idx="2291">
                  <c:v>103.367</c:v>
                </c:pt>
                <c:pt idx="2292">
                  <c:v>101.71599999999999</c:v>
                </c:pt>
              </c:numCache>
            </c:numRef>
          </c:xVal>
          <c:yVal>
            <c:numRef>
              <c:f>'D4 vs Si'!$I$2:$I$2297</c:f>
              <c:numCache>
                <c:formatCode>General</c:formatCode>
                <c:ptCount val="2296"/>
                <c:pt idx="0">
                  <c:v>124.46599999999999</c:v>
                </c:pt>
                <c:pt idx="1">
                  <c:v>115.414</c:v>
                </c:pt>
                <c:pt idx="2">
                  <c:v>110.87</c:v>
                </c:pt>
                <c:pt idx="3">
                  <c:v>126.688</c:v>
                </c:pt>
                <c:pt idx="4">
                  <c:v>115.358</c:v>
                </c:pt>
                <c:pt idx="5">
                  <c:v>122.124</c:v>
                </c:pt>
                <c:pt idx="6">
                  <c:v>85.924999999999997</c:v>
                </c:pt>
                <c:pt idx="7">
                  <c:v>146.953</c:v>
                </c:pt>
                <c:pt idx="8">
                  <c:v>117.54300000000001</c:v>
                </c:pt>
                <c:pt idx="9">
                  <c:v>119.78400000000001</c:v>
                </c:pt>
                <c:pt idx="10">
                  <c:v>110.726</c:v>
                </c:pt>
                <c:pt idx="11">
                  <c:v>92.633099999999999</c:v>
                </c:pt>
                <c:pt idx="12">
                  <c:v>112.949</c:v>
                </c:pt>
                <c:pt idx="13">
                  <c:v>115.18899999999999</c:v>
                </c:pt>
                <c:pt idx="14">
                  <c:v>124.203</c:v>
                </c:pt>
                <c:pt idx="15">
                  <c:v>112.89400000000001</c:v>
                </c:pt>
                <c:pt idx="16">
                  <c:v>121.905</c:v>
                </c:pt>
                <c:pt idx="17">
                  <c:v>112.857</c:v>
                </c:pt>
                <c:pt idx="18">
                  <c:v>112.839</c:v>
                </c:pt>
                <c:pt idx="19">
                  <c:v>133.12799999999999</c:v>
                </c:pt>
                <c:pt idx="20">
                  <c:v>110.54600000000001</c:v>
                </c:pt>
                <c:pt idx="21">
                  <c:v>128.57300000000001</c:v>
                </c:pt>
                <c:pt idx="22">
                  <c:v>94.7226</c:v>
                </c:pt>
                <c:pt idx="23">
                  <c:v>119.511</c:v>
                </c:pt>
                <c:pt idx="24">
                  <c:v>130.76499999999999</c:v>
                </c:pt>
                <c:pt idx="25">
                  <c:v>87.913700000000006</c:v>
                </c:pt>
                <c:pt idx="26">
                  <c:v>126.215</c:v>
                </c:pt>
                <c:pt idx="27">
                  <c:v>105.913</c:v>
                </c:pt>
                <c:pt idx="28">
                  <c:v>117.161</c:v>
                </c:pt>
                <c:pt idx="29">
                  <c:v>108.131</c:v>
                </c:pt>
                <c:pt idx="30">
                  <c:v>114.87</c:v>
                </c:pt>
                <c:pt idx="31">
                  <c:v>112.6</c:v>
                </c:pt>
                <c:pt idx="32">
                  <c:v>110.33</c:v>
                </c:pt>
                <c:pt idx="33">
                  <c:v>101.307</c:v>
                </c:pt>
                <c:pt idx="34">
                  <c:v>126.05</c:v>
                </c:pt>
                <c:pt idx="35">
                  <c:v>114.777</c:v>
                </c:pt>
                <c:pt idx="36">
                  <c:v>101.25700000000001</c:v>
                </c:pt>
                <c:pt idx="37">
                  <c:v>103.49</c:v>
                </c:pt>
                <c:pt idx="38">
                  <c:v>110.22199999999999</c:v>
                </c:pt>
                <c:pt idx="39">
                  <c:v>107.955</c:v>
                </c:pt>
                <c:pt idx="40">
                  <c:v>121.429</c:v>
                </c:pt>
                <c:pt idx="41">
                  <c:v>105.67100000000001</c:v>
                </c:pt>
                <c:pt idx="42">
                  <c:v>107.902</c:v>
                </c:pt>
                <c:pt idx="43">
                  <c:v>114.627</c:v>
                </c:pt>
                <c:pt idx="44">
                  <c:v>107.867</c:v>
                </c:pt>
                <c:pt idx="45">
                  <c:v>114.59</c:v>
                </c:pt>
                <c:pt idx="46">
                  <c:v>103.339</c:v>
                </c:pt>
                <c:pt idx="47">
                  <c:v>125.783</c:v>
                </c:pt>
                <c:pt idx="48">
                  <c:v>110.042</c:v>
                </c:pt>
                <c:pt idx="49">
                  <c:v>105.533</c:v>
                </c:pt>
                <c:pt idx="50">
                  <c:v>105.51600000000001</c:v>
                </c:pt>
                <c:pt idx="51">
                  <c:v>105.499</c:v>
                </c:pt>
                <c:pt idx="52">
                  <c:v>103.238</c:v>
                </c:pt>
                <c:pt idx="53">
                  <c:v>125.66</c:v>
                </c:pt>
                <c:pt idx="54">
                  <c:v>132.37</c:v>
                </c:pt>
                <c:pt idx="55">
                  <c:v>127.86199999999999</c:v>
                </c:pt>
                <c:pt idx="56">
                  <c:v>98.6845</c:v>
                </c:pt>
                <c:pt idx="57">
                  <c:v>130.06299999999999</c:v>
                </c:pt>
                <c:pt idx="58">
                  <c:v>107.621</c:v>
                </c:pt>
                <c:pt idx="59">
                  <c:v>105.361</c:v>
                </c:pt>
                <c:pt idx="60">
                  <c:v>145.68899999999999</c:v>
                </c:pt>
                <c:pt idx="61">
                  <c:v>96.363</c:v>
                </c:pt>
                <c:pt idx="62">
                  <c:v>100.828</c:v>
                </c:pt>
                <c:pt idx="63">
                  <c:v>123.215</c:v>
                </c:pt>
                <c:pt idx="64">
                  <c:v>111.995</c:v>
                </c:pt>
                <c:pt idx="65">
                  <c:v>114.21599999999999</c:v>
                </c:pt>
                <c:pt idx="66">
                  <c:v>109.71899999999999</c:v>
                </c:pt>
                <c:pt idx="67">
                  <c:v>120.895</c:v>
                </c:pt>
                <c:pt idx="68">
                  <c:v>127.59099999999999</c:v>
                </c:pt>
                <c:pt idx="69">
                  <c:v>134.28399999999999</c:v>
                </c:pt>
                <c:pt idx="70">
                  <c:v>109.648</c:v>
                </c:pt>
                <c:pt idx="71">
                  <c:v>93.968299999999999</c:v>
                </c:pt>
                <c:pt idx="72">
                  <c:v>118.56</c:v>
                </c:pt>
                <c:pt idx="73">
                  <c:v>123.014</c:v>
                </c:pt>
                <c:pt idx="74">
                  <c:v>105.104</c:v>
                </c:pt>
                <c:pt idx="75">
                  <c:v>109.55800000000001</c:v>
                </c:pt>
                <c:pt idx="76">
                  <c:v>156.48599999999999</c:v>
                </c:pt>
                <c:pt idx="77">
                  <c:v>116.22799999999999</c:v>
                </c:pt>
                <c:pt idx="78">
                  <c:v>118.444</c:v>
                </c:pt>
                <c:pt idx="79">
                  <c:v>111.721</c:v>
                </c:pt>
                <c:pt idx="80">
                  <c:v>127.34099999999999</c:v>
                </c:pt>
                <c:pt idx="81">
                  <c:v>107.217</c:v>
                </c:pt>
                <c:pt idx="82">
                  <c:v>127.29900000000001</c:v>
                </c:pt>
                <c:pt idx="83">
                  <c:v>118.34699999999999</c:v>
                </c:pt>
                <c:pt idx="84">
                  <c:v>118.327</c:v>
                </c:pt>
                <c:pt idx="85">
                  <c:v>109.379</c:v>
                </c:pt>
                <c:pt idx="86">
                  <c:v>120.521</c:v>
                </c:pt>
                <c:pt idx="87">
                  <c:v>95.954400000000007</c:v>
                </c:pt>
                <c:pt idx="88">
                  <c:v>98.169799999999995</c:v>
                </c:pt>
                <c:pt idx="89">
                  <c:v>120.461</c:v>
                </c:pt>
                <c:pt idx="90">
                  <c:v>127.133</c:v>
                </c:pt>
                <c:pt idx="91">
                  <c:v>120.422</c:v>
                </c:pt>
                <c:pt idx="92">
                  <c:v>136.01</c:v>
                </c:pt>
                <c:pt idx="93">
                  <c:v>124.84099999999999</c:v>
                </c:pt>
                <c:pt idx="94">
                  <c:v>98.073499999999996</c:v>
                </c:pt>
                <c:pt idx="95">
                  <c:v>118.11499999999999</c:v>
                </c:pt>
                <c:pt idx="96">
                  <c:v>113.639</c:v>
                </c:pt>
                <c:pt idx="97">
                  <c:v>118.07599999999999</c:v>
                </c:pt>
                <c:pt idx="98">
                  <c:v>126.967</c:v>
                </c:pt>
                <c:pt idx="99">
                  <c:v>91.311899999999994</c:v>
                </c:pt>
                <c:pt idx="100">
                  <c:v>118.018</c:v>
                </c:pt>
                <c:pt idx="101">
                  <c:v>124.678</c:v>
                </c:pt>
                <c:pt idx="102">
                  <c:v>100.17100000000001</c:v>
                </c:pt>
                <c:pt idx="103">
                  <c:v>106.83199999999999</c:v>
                </c:pt>
                <c:pt idx="104">
                  <c:v>91.237200000000001</c:v>
                </c:pt>
                <c:pt idx="105">
                  <c:v>115.697</c:v>
                </c:pt>
                <c:pt idx="106">
                  <c:v>120.127</c:v>
                </c:pt>
                <c:pt idx="107">
                  <c:v>102.313</c:v>
                </c:pt>
                <c:pt idx="108">
                  <c:v>117.864</c:v>
                </c:pt>
                <c:pt idx="109">
                  <c:v>111.17400000000001</c:v>
                </c:pt>
                <c:pt idx="110">
                  <c:v>113.379</c:v>
                </c:pt>
                <c:pt idx="111">
                  <c:v>113.36</c:v>
                </c:pt>
                <c:pt idx="112">
                  <c:v>122.23099999999999</c:v>
                </c:pt>
                <c:pt idx="113">
                  <c:v>113.32299999999999</c:v>
                </c:pt>
                <c:pt idx="114">
                  <c:v>95.531300000000002</c:v>
                </c:pt>
                <c:pt idx="115">
                  <c:v>113.286</c:v>
                </c:pt>
                <c:pt idx="116">
                  <c:v>104.384</c:v>
                </c:pt>
                <c:pt idx="117">
                  <c:v>126.572</c:v>
                </c:pt>
                <c:pt idx="118">
                  <c:v>102.129</c:v>
                </c:pt>
                <c:pt idx="119">
                  <c:v>122.09099999999999</c:v>
                </c:pt>
                <c:pt idx="120">
                  <c:v>106.535</c:v>
                </c:pt>
                <c:pt idx="121">
                  <c:v>104.298</c:v>
                </c:pt>
                <c:pt idx="122">
                  <c:v>86.531099999999995</c:v>
                </c:pt>
                <c:pt idx="123">
                  <c:v>115.35599999999999</c:v>
                </c:pt>
                <c:pt idx="124">
                  <c:v>104.247</c:v>
                </c:pt>
                <c:pt idx="125">
                  <c:v>117.536</c:v>
                </c:pt>
                <c:pt idx="126">
                  <c:v>110.86499999999999</c:v>
                </c:pt>
                <c:pt idx="127">
                  <c:v>104.196</c:v>
                </c:pt>
                <c:pt idx="128">
                  <c:v>95.312399999999997</c:v>
                </c:pt>
                <c:pt idx="129">
                  <c:v>126.324</c:v>
                </c:pt>
                <c:pt idx="130">
                  <c:v>95.281099999999995</c:v>
                </c:pt>
                <c:pt idx="131">
                  <c:v>99.696399999999997</c:v>
                </c:pt>
                <c:pt idx="132">
                  <c:v>110.756</c:v>
                </c:pt>
                <c:pt idx="133">
                  <c:v>97.448999999999998</c:v>
                </c:pt>
                <c:pt idx="134">
                  <c:v>112.934</c:v>
                </c:pt>
                <c:pt idx="135">
                  <c:v>104.059</c:v>
                </c:pt>
                <c:pt idx="136">
                  <c:v>130.60599999999999</c:v>
                </c:pt>
                <c:pt idx="137">
                  <c:v>115.09099999999999</c:v>
                </c:pt>
                <c:pt idx="138">
                  <c:v>121.711</c:v>
                </c:pt>
                <c:pt idx="139">
                  <c:v>92.927999999999997</c:v>
                </c:pt>
                <c:pt idx="140">
                  <c:v>112.82299999999999</c:v>
                </c:pt>
                <c:pt idx="141">
                  <c:v>126.075</c:v>
                </c:pt>
                <c:pt idx="142">
                  <c:v>123.843</c:v>
                </c:pt>
                <c:pt idx="143">
                  <c:v>130.45599999999999</c:v>
                </c:pt>
                <c:pt idx="144">
                  <c:v>88.430300000000003</c:v>
                </c:pt>
                <c:pt idx="145">
                  <c:v>125.992</c:v>
                </c:pt>
                <c:pt idx="146">
                  <c:v>103.871</c:v>
                </c:pt>
                <c:pt idx="147">
                  <c:v>101.645</c:v>
                </c:pt>
                <c:pt idx="148">
                  <c:v>112.675</c:v>
                </c:pt>
                <c:pt idx="149">
                  <c:v>117.074</c:v>
                </c:pt>
                <c:pt idx="150">
                  <c:v>112.63800000000001</c:v>
                </c:pt>
                <c:pt idx="151">
                  <c:v>108.203</c:v>
                </c:pt>
                <c:pt idx="152">
                  <c:v>125.848</c:v>
                </c:pt>
                <c:pt idx="153">
                  <c:v>116.997</c:v>
                </c:pt>
                <c:pt idx="154">
                  <c:v>108.149</c:v>
                </c:pt>
                <c:pt idx="155">
                  <c:v>112.545</c:v>
                </c:pt>
                <c:pt idx="156">
                  <c:v>108.114</c:v>
                </c:pt>
                <c:pt idx="157">
                  <c:v>119.126</c:v>
                </c:pt>
                <c:pt idx="158">
                  <c:v>90.433000000000007</c:v>
                </c:pt>
                <c:pt idx="159">
                  <c:v>94.828699999999998</c:v>
                </c:pt>
                <c:pt idx="160">
                  <c:v>116.863</c:v>
                </c:pt>
                <c:pt idx="161">
                  <c:v>105.821</c:v>
                </c:pt>
                <c:pt idx="162">
                  <c:v>94.781999999999996</c:v>
                </c:pt>
                <c:pt idx="163">
                  <c:v>105.786</c:v>
                </c:pt>
                <c:pt idx="164">
                  <c:v>105.768</c:v>
                </c:pt>
                <c:pt idx="165">
                  <c:v>114.56399999999999</c:v>
                </c:pt>
                <c:pt idx="166">
                  <c:v>110.139</c:v>
                </c:pt>
                <c:pt idx="167">
                  <c:v>110.121</c:v>
                </c:pt>
                <c:pt idx="168">
                  <c:v>110.10299999999999</c:v>
                </c:pt>
                <c:pt idx="169">
                  <c:v>114.488</c:v>
                </c:pt>
                <c:pt idx="170">
                  <c:v>103.46299999999999</c:v>
                </c:pt>
                <c:pt idx="171">
                  <c:v>83.637100000000004</c:v>
                </c:pt>
                <c:pt idx="172">
                  <c:v>114.432</c:v>
                </c:pt>
                <c:pt idx="173">
                  <c:v>103.41200000000001</c:v>
                </c:pt>
                <c:pt idx="174">
                  <c:v>101.19499999999999</c:v>
                </c:pt>
                <c:pt idx="175">
                  <c:v>123.17400000000001</c:v>
                </c:pt>
                <c:pt idx="176">
                  <c:v>107.759</c:v>
                </c:pt>
                <c:pt idx="177">
                  <c:v>105.54300000000001</c:v>
                </c:pt>
                <c:pt idx="178">
                  <c:v>98.93</c:v>
                </c:pt>
                <c:pt idx="179">
                  <c:v>118.696</c:v>
                </c:pt>
                <c:pt idx="180">
                  <c:v>112.084</c:v>
                </c:pt>
                <c:pt idx="181">
                  <c:v>87.894400000000005</c:v>
                </c:pt>
                <c:pt idx="182">
                  <c:v>103.259</c:v>
                </c:pt>
                <c:pt idx="183">
                  <c:v>109.83199999999999</c:v>
                </c:pt>
                <c:pt idx="184">
                  <c:v>116.40300000000001</c:v>
                </c:pt>
                <c:pt idx="185">
                  <c:v>116.384</c:v>
                </c:pt>
                <c:pt idx="186">
                  <c:v>114.169</c:v>
                </c:pt>
                <c:pt idx="187">
                  <c:v>111.955</c:v>
                </c:pt>
                <c:pt idx="188">
                  <c:v>103.157</c:v>
                </c:pt>
                <c:pt idx="189">
                  <c:v>107.529</c:v>
                </c:pt>
                <c:pt idx="190">
                  <c:v>87.764399999999995</c:v>
                </c:pt>
                <c:pt idx="191">
                  <c:v>118.462</c:v>
                </c:pt>
                <c:pt idx="192">
                  <c:v>122.83</c:v>
                </c:pt>
                <c:pt idx="193">
                  <c:v>127.196</c:v>
                </c:pt>
                <c:pt idx="194">
                  <c:v>100.863</c:v>
                </c:pt>
                <c:pt idx="195">
                  <c:v>107.423</c:v>
                </c:pt>
                <c:pt idx="196">
                  <c:v>94.253600000000006</c:v>
                </c:pt>
                <c:pt idx="197">
                  <c:v>120.53700000000001</c:v>
                </c:pt>
                <c:pt idx="198">
                  <c:v>100.79600000000001</c:v>
                </c:pt>
                <c:pt idx="199">
                  <c:v>127.07</c:v>
                </c:pt>
                <c:pt idx="200">
                  <c:v>107.33499999999999</c:v>
                </c:pt>
                <c:pt idx="201">
                  <c:v>109.50700000000001</c:v>
                </c:pt>
                <c:pt idx="202">
                  <c:v>116.05800000000001</c:v>
                </c:pt>
                <c:pt idx="203">
                  <c:v>107.282</c:v>
                </c:pt>
                <c:pt idx="204">
                  <c:v>107.264</c:v>
                </c:pt>
                <c:pt idx="205">
                  <c:v>120.378</c:v>
                </c:pt>
                <c:pt idx="206">
                  <c:v>100.664</c:v>
                </c:pt>
                <c:pt idx="207">
                  <c:v>100.64700000000001</c:v>
                </c:pt>
                <c:pt idx="208">
                  <c:v>113.756</c:v>
                </c:pt>
                <c:pt idx="209">
                  <c:v>124.67400000000001</c:v>
                </c:pt>
                <c:pt idx="210">
                  <c:v>111.532</c:v>
                </c:pt>
                <c:pt idx="211">
                  <c:v>85.274900000000002</c:v>
                </c:pt>
                <c:pt idx="212">
                  <c:v>98.377899999999997</c:v>
                </c:pt>
                <c:pt idx="213">
                  <c:v>102.733</c:v>
                </c:pt>
                <c:pt idx="214">
                  <c:v>98.345500000000001</c:v>
                </c:pt>
                <c:pt idx="215">
                  <c:v>133.291</c:v>
                </c:pt>
                <c:pt idx="216">
                  <c:v>113.60599999999999</c:v>
                </c:pt>
                <c:pt idx="217">
                  <c:v>117.956</c:v>
                </c:pt>
                <c:pt idx="218">
                  <c:v>115.753</c:v>
                </c:pt>
                <c:pt idx="219">
                  <c:v>124.468</c:v>
                </c:pt>
                <c:pt idx="220">
                  <c:v>102.61499999999999</c:v>
                </c:pt>
                <c:pt idx="221">
                  <c:v>104.78100000000001</c:v>
                </c:pt>
                <c:pt idx="222">
                  <c:v>106.946</c:v>
                </c:pt>
                <c:pt idx="223">
                  <c:v>115.657</c:v>
                </c:pt>
                <c:pt idx="224">
                  <c:v>102.547</c:v>
                </c:pt>
                <c:pt idx="225">
                  <c:v>124.345</c:v>
                </c:pt>
                <c:pt idx="226">
                  <c:v>113.419</c:v>
                </c:pt>
                <c:pt idx="227">
                  <c:v>122.124</c:v>
                </c:pt>
                <c:pt idx="228">
                  <c:v>117.74299999999999</c:v>
                </c:pt>
                <c:pt idx="229">
                  <c:v>89.382400000000004</c:v>
                </c:pt>
                <c:pt idx="230">
                  <c:v>100.26600000000001</c:v>
                </c:pt>
                <c:pt idx="231">
                  <c:v>113.32599999999999</c:v>
                </c:pt>
                <c:pt idx="232">
                  <c:v>106.77</c:v>
                </c:pt>
                <c:pt idx="233">
                  <c:v>119.824</c:v>
                </c:pt>
                <c:pt idx="234">
                  <c:v>91.486999999999995</c:v>
                </c:pt>
                <c:pt idx="235">
                  <c:v>95.827699999999993</c:v>
                </c:pt>
                <c:pt idx="236">
                  <c:v>113.232</c:v>
                </c:pt>
                <c:pt idx="237">
                  <c:v>111.036</c:v>
                </c:pt>
                <c:pt idx="238">
                  <c:v>111.018</c:v>
                </c:pt>
                <c:pt idx="239">
                  <c:v>111</c:v>
                </c:pt>
                <c:pt idx="240">
                  <c:v>106.629</c:v>
                </c:pt>
                <c:pt idx="241">
                  <c:v>119.666</c:v>
                </c:pt>
                <c:pt idx="242">
                  <c:v>104.419</c:v>
                </c:pt>
                <c:pt idx="243">
                  <c:v>104.401</c:v>
                </c:pt>
                <c:pt idx="244">
                  <c:v>119.607</c:v>
                </c:pt>
                <c:pt idx="245">
                  <c:v>100.018</c:v>
                </c:pt>
                <c:pt idx="246">
                  <c:v>100.002</c:v>
                </c:pt>
                <c:pt idx="247">
                  <c:v>102.15900000000001</c:v>
                </c:pt>
                <c:pt idx="248">
                  <c:v>102.142</c:v>
                </c:pt>
                <c:pt idx="249">
                  <c:v>108.64400000000001</c:v>
                </c:pt>
                <c:pt idx="250">
                  <c:v>119.488</c:v>
                </c:pt>
                <c:pt idx="251">
                  <c:v>104.264</c:v>
                </c:pt>
                <c:pt idx="252">
                  <c:v>78.184700000000007</c:v>
                </c:pt>
                <c:pt idx="253">
                  <c:v>106.401</c:v>
                </c:pt>
                <c:pt idx="254">
                  <c:v>104.212</c:v>
                </c:pt>
                <c:pt idx="255">
                  <c:v>108.536</c:v>
                </c:pt>
                <c:pt idx="256">
                  <c:v>104.17700000000001</c:v>
                </c:pt>
                <c:pt idx="257">
                  <c:v>101.99</c:v>
                </c:pt>
                <c:pt idx="258">
                  <c:v>97.634100000000004</c:v>
                </c:pt>
                <c:pt idx="259">
                  <c:v>117.142</c:v>
                </c:pt>
                <c:pt idx="260">
                  <c:v>110.61499999999999</c:v>
                </c:pt>
                <c:pt idx="261">
                  <c:v>86.742900000000006</c:v>
                </c:pt>
                <c:pt idx="262">
                  <c:v>95.401399999999995</c:v>
                </c:pt>
                <c:pt idx="263">
                  <c:v>108.393</c:v>
                </c:pt>
                <c:pt idx="264">
                  <c:v>108.375</c:v>
                </c:pt>
                <c:pt idx="265">
                  <c:v>91.019800000000004</c:v>
                </c:pt>
                <c:pt idx="266">
                  <c:v>119.173</c:v>
                </c:pt>
                <c:pt idx="267">
                  <c:v>110.488</c:v>
                </c:pt>
                <c:pt idx="268">
                  <c:v>119.134</c:v>
                </c:pt>
                <c:pt idx="269">
                  <c:v>112.617</c:v>
                </c:pt>
                <c:pt idx="270">
                  <c:v>123.425</c:v>
                </c:pt>
                <c:pt idx="271">
                  <c:v>119.074</c:v>
                </c:pt>
                <c:pt idx="272">
                  <c:v>97.408500000000004</c:v>
                </c:pt>
                <c:pt idx="273">
                  <c:v>82.242400000000004</c:v>
                </c:pt>
                <c:pt idx="274">
                  <c:v>101.70399999999999</c:v>
                </c:pt>
                <c:pt idx="275">
                  <c:v>90.869500000000002</c:v>
                </c:pt>
                <c:pt idx="276">
                  <c:v>103.834</c:v>
                </c:pt>
                <c:pt idx="277">
                  <c:v>105.979</c:v>
                </c:pt>
                <c:pt idx="278">
                  <c:v>73.524500000000003</c:v>
                </c:pt>
                <c:pt idx="279">
                  <c:v>86.485100000000003</c:v>
                </c:pt>
                <c:pt idx="280">
                  <c:v>110.25</c:v>
                </c:pt>
                <c:pt idx="281">
                  <c:v>97.263599999999997</c:v>
                </c:pt>
                <c:pt idx="282">
                  <c:v>114.536</c:v>
                </c:pt>
                <c:pt idx="283">
                  <c:v>99.392099999999999</c:v>
                </c:pt>
                <c:pt idx="284">
                  <c:v>108.017</c:v>
                </c:pt>
                <c:pt idx="285">
                  <c:v>88.559299999999993</c:v>
                </c:pt>
                <c:pt idx="286">
                  <c:v>105.822</c:v>
                </c:pt>
                <c:pt idx="287">
                  <c:v>97.167100000000005</c:v>
                </c:pt>
                <c:pt idx="288">
                  <c:v>101.46899999999999</c:v>
                </c:pt>
                <c:pt idx="289">
                  <c:v>107.928</c:v>
                </c:pt>
                <c:pt idx="290">
                  <c:v>125.175</c:v>
                </c:pt>
                <c:pt idx="291">
                  <c:v>107.892</c:v>
                </c:pt>
                <c:pt idx="292">
                  <c:v>138.07900000000001</c:v>
                </c:pt>
                <c:pt idx="293">
                  <c:v>88.442099999999996</c:v>
                </c:pt>
                <c:pt idx="294">
                  <c:v>138.03299999999999</c:v>
                </c:pt>
                <c:pt idx="295">
                  <c:v>101.351</c:v>
                </c:pt>
                <c:pt idx="296">
                  <c:v>73.305800000000005</c:v>
                </c:pt>
                <c:pt idx="297">
                  <c:v>99.162000000000006</c:v>
                </c:pt>
                <c:pt idx="298">
                  <c:v>96.990300000000005</c:v>
                </c:pt>
                <c:pt idx="299">
                  <c:v>90.509299999999996</c:v>
                </c:pt>
                <c:pt idx="300">
                  <c:v>109.886</c:v>
                </c:pt>
                <c:pt idx="301">
                  <c:v>124.94799999999999</c:v>
                </c:pt>
                <c:pt idx="302">
                  <c:v>101.23399999999999</c:v>
                </c:pt>
                <c:pt idx="303">
                  <c:v>105.524</c:v>
                </c:pt>
                <c:pt idx="304">
                  <c:v>96.893900000000002</c:v>
                </c:pt>
                <c:pt idx="305">
                  <c:v>111.94799999999999</c:v>
                </c:pt>
                <c:pt idx="306">
                  <c:v>109.777</c:v>
                </c:pt>
                <c:pt idx="307">
                  <c:v>105.45399999999999</c:v>
                </c:pt>
                <c:pt idx="308">
                  <c:v>94.677899999999994</c:v>
                </c:pt>
                <c:pt idx="309">
                  <c:v>94.662300000000002</c:v>
                </c:pt>
                <c:pt idx="310">
                  <c:v>101.1</c:v>
                </c:pt>
                <c:pt idx="311">
                  <c:v>103.23399999999999</c:v>
                </c:pt>
                <c:pt idx="312">
                  <c:v>111.818</c:v>
                </c:pt>
                <c:pt idx="313">
                  <c:v>79.549599999999998</c:v>
                </c:pt>
                <c:pt idx="314">
                  <c:v>105.33199999999999</c:v>
                </c:pt>
                <c:pt idx="315">
                  <c:v>116.06100000000001</c:v>
                </c:pt>
                <c:pt idx="316">
                  <c:v>96.701400000000007</c:v>
                </c:pt>
                <c:pt idx="317">
                  <c:v>96.685400000000001</c:v>
                </c:pt>
                <c:pt idx="318">
                  <c:v>90.224699999999999</c:v>
                </c:pt>
                <c:pt idx="319">
                  <c:v>96.653300000000002</c:v>
                </c:pt>
                <c:pt idx="320">
                  <c:v>111.67</c:v>
                </c:pt>
                <c:pt idx="321">
                  <c:v>100.916</c:v>
                </c:pt>
                <c:pt idx="322">
                  <c:v>94.458500000000001</c:v>
                </c:pt>
                <c:pt idx="323">
                  <c:v>92.296400000000006</c:v>
                </c:pt>
                <c:pt idx="324">
                  <c:v>111.596</c:v>
                </c:pt>
                <c:pt idx="325">
                  <c:v>102.994</c:v>
                </c:pt>
                <c:pt idx="326">
                  <c:v>87.959699999999998</c:v>
                </c:pt>
                <c:pt idx="327">
                  <c:v>100.815</c:v>
                </c:pt>
                <c:pt idx="328">
                  <c:v>102.943</c:v>
                </c:pt>
                <c:pt idx="329">
                  <c:v>102.926</c:v>
                </c:pt>
                <c:pt idx="330">
                  <c:v>77.181700000000006</c:v>
                </c:pt>
                <c:pt idx="331">
                  <c:v>85.743200000000002</c:v>
                </c:pt>
                <c:pt idx="332">
                  <c:v>100.732</c:v>
                </c:pt>
                <c:pt idx="333">
                  <c:v>98.572000000000003</c:v>
                </c:pt>
                <c:pt idx="334">
                  <c:v>119.98099999999999</c:v>
                </c:pt>
                <c:pt idx="335">
                  <c:v>113.53400000000001</c:v>
                </c:pt>
                <c:pt idx="336">
                  <c:v>107.09</c:v>
                </c:pt>
                <c:pt idx="337">
                  <c:v>109.214</c:v>
                </c:pt>
                <c:pt idx="338">
                  <c:v>113.47799999999999</c:v>
                </c:pt>
                <c:pt idx="339">
                  <c:v>98.473799999999997</c:v>
                </c:pt>
                <c:pt idx="340">
                  <c:v>119.861</c:v>
                </c:pt>
                <c:pt idx="341">
                  <c:v>98.441100000000006</c:v>
                </c:pt>
                <c:pt idx="342">
                  <c:v>104.84399999999999</c:v>
                </c:pt>
                <c:pt idx="343">
                  <c:v>104.82599999999999</c:v>
                </c:pt>
                <c:pt idx="344">
                  <c:v>91.975200000000001</c:v>
                </c:pt>
                <c:pt idx="345">
                  <c:v>98.375799999999998</c:v>
                </c:pt>
                <c:pt idx="346">
                  <c:v>91.944699999999997</c:v>
                </c:pt>
                <c:pt idx="347">
                  <c:v>106.895</c:v>
                </c:pt>
                <c:pt idx="348">
                  <c:v>89.776600000000002</c:v>
                </c:pt>
                <c:pt idx="349">
                  <c:v>132.505</c:v>
                </c:pt>
                <c:pt idx="350">
                  <c:v>104.705</c:v>
                </c:pt>
                <c:pt idx="351">
                  <c:v>102.551</c:v>
                </c:pt>
                <c:pt idx="352">
                  <c:v>98.261399999999995</c:v>
                </c:pt>
                <c:pt idx="353">
                  <c:v>100.381</c:v>
                </c:pt>
                <c:pt idx="354">
                  <c:v>106.77</c:v>
                </c:pt>
                <c:pt idx="355">
                  <c:v>106.753</c:v>
                </c:pt>
                <c:pt idx="356">
                  <c:v>102.46599999999999</c:v>
                </c:pt>
                <c:pt idx="357">
                  <c:v>102.449</c:v>
                </c:pt>
                <c:pt idx="358">
                  <c:v>85.3596</c:v>
                </c:pt>
                <c:pt idx="359">
                  <c:v>108.815</c:v>
                </c:pt>
                <c:pt idx="360">
                  <c:v>125.864</c:v>
                </c:pt>
                <c:pt idx="361">
                  <c:v>98.114599999999996</c:v>
                </c:pt>
                <c:pt idx="362">
                  <c:v>95.965699999999998</c:v>
                </c:pt>
                <c:pt idx="363">
                  <c:v>102.346</c:v>
                </c:pt>
                <c:pt idx="364">
                  <c:v>81.010800000000003</c:v>
                </c:pt>
                <c:pt idx="365">
                  <c:v>87.391800000000003</c:v>
                </c:pt>
                <c:pt idx="366">
                  <c:v>102.295</c:v>
                </c:pt>
                <c:pt idx="367">
                  <c:v>117.194</c:v>
                </c:pt>
                <c:pt idx="368">
                  <c:v>85.217799999999997</c:v>
                </c:pt>
                <c:pt idx="369">
                  <c:v>91.593900000000005</c:v>
                </c:pt>
                <c:pt idx="370">
                  <c:v>97.967799999999997</c:v>
                </c:pt>
                <c:pt idx="371">
                  <c:v>80.916499999999999</c:v>
                </c:pt>
                <c:pt idx="372">
                  <c:v>119.226</c:v>
                </c:pt>
                <c:pt idx="373">
                  <c:v>87.275599999999997</c:v>
                </c:pt>
                <c:pt idx="374">
                  <c:v>117.05800000000001</c:v>
                </c:pt>
                <c:pt idx="375">
                  <c:v>80.862700000000004</c:v>
                </c:pt>
                <c:pt idx="376">
                  <c:v>104.253</c:v>
                </c:pt>
                <c:pt idx="377">
                  <c:v>99.981099999999998</c:v>
                </c:pt>
                <c:pt idx="378">
                  <c:v>99.964399999999998</c:v>
                </c:pt>
                <c:pt idx="379">
                  <c:v>76.555800000000005</c:v>
                </c:pt>
                <c:pt idx="380">
                  <c:v>93.552599999999998</c:v>
                </c:pt>
                <c:pt idx="381">
                  <c:v>78.656099999999995</c:v>
                </c:pt>
                <c:pt idx="382">
                  <c:v>95.646900000000002</c:v>
                </c:pt>
                <c:pt idx="383">
                  <c:v>87.130499999999998</c:v>
                </c:pt>
                <c:pt idx="384">
                  <c:v>91.365499999999997</c:v>
                </c:pt>
                <c:pt idx="385">
                  <c:v>97.723600000000005</c:v>
                </c:pt>
                <c:pt idx="386">
                  <c:v>108.328</c:v>
                </c:pt>
                <c:pt idx="387">
                  <c:v>87.072500000000005</c:v>
                </c:pt>
                <c:pt idx="388">
                  <c:v>101.922</c:v>
                </c:pt>
                <c:pt idx="389">
                  <c:v>97.658500000000004</c:v>
                </c:pt>
                <c:pt idx="390">
                  <c:v>89.151600000000002</c:v>
                </c:pt>
                <c:pt idx="391">
                  <c:v>97.626000000000005</c:v>
                </c:pt>
                <c:pt idx="392">
                  <c:v>106.098</c:v>
                </c:pt>
                <c:pt idx="393">
                  <c:v>93.350300000000004</c:v>
                </c:pt>
                <c:pt idx="394">
                  <c:v>93.334800000000001</c:v>
                </c:pt>
                <c:pt idx="395">
                  <c:v>93.319199999999995</c:v>
                </c:pt>
                <c:pt idx="396">
                  <c:v>99.665300000000002</c:v>
                </c:pt>
                <c:pt idx="397">
                  <c:v>95.408299999999997</c:v>
                </c:pt>
                <c:pt idx="398">
                  <c:v>103.872</c:v>
                </c:pt>
                <c:pt idx="399">
                  <c:v>103.854</c:v>
                </c:pt>
                <c:pt idx="400">
                  <c:v>89.003200000000007</c:v>
                </c:pt>
                <c:pt idx="401">
                  <c:v>91.107200000000006</c:v>
                </c:pt>
                <c:pt idx="402">
                  <c:v>95.328800000000001</c:v>
                </c:pt>
                <c:pt idx="403">
                  <c:v>93.194900000000004</c:v>
                </c:pt>
                <c:pt idx="404">
                  <c:v>88.943899999999999</c:v>
                </c:pt>
                <c:pt idx="405">
                  <c:v>93.163799999999995</c:v>
                </c:pt>
                <c:pt idx="406">
                  <c:v>114.318</c:v>
                </c:pt>
                <c:pt idx="407">
                  <c:v>80.4328</c:v>
                </c:pt>
                <c:pt idx="408">
                  <c:v>80.419399999999996</c:v>
                </c:pt>
                <c:pt idx="409">
                  <c:v>112.145</c:v>
                </c:pt>
                <c:pt idx="410">
                  <c:v>84.623800000000003</c:v>
                </c:pt>
                <c:pt idx="411">
                  <c:v>107.877</c:v>
                </c:pt>
                <c:pt idx="412">
                  <c:v>97.284899999999993</c:v>
                </c:pt>
                <c:pt idx="413">
                  <c:v>112.07</c:v>
                </c:pt>
                <c:pt idx="414">
                  <c:v>97.252499999999998</c:v>
                </c:pt>
                <c:pt idx="415">
                  <c:v>107.80500000000001</c:v>
                </c:pt>
                <c:pt idx="416">
                  <c:v>109.901</c:v>
                </c:pt>
                <c:pt idx="417">
                  <c:v>101.43</c:v>
                </c:pt>
                <c:pt idx="418">
                  <c:v>99.300399999999996</c:v>
                </c:pt>
                <c:pt idx="419">
                  <c:v>95.058999999999997</c:v>
                </c:pt>
                <c:pt idx="420">
                  <c:v>105.60299999999999</c:v>
                </c:pt>
                <c:pt idx="421">
                  <c:v>109.809</c:v>
                </c:pt>
                <c:pt idx="422">
                  <c:v>97.122799999999998</c:v>
                </c:pt>
                <c:pt idx="423">
                  <c:v>105.551</c:v>
                </c:pt>
                <c:pt idx="424">
                  <c:v>111.86499999999999</c:v>
                </c:pt>
                <c:pt idx="425">
                  <c:v>116.06699999999999</c:v>
                </c:pt>
                <c:pt idx="426">
                  <c:v>101.27800000000001</c:v>
                </c:pt>
                <c:pt idx="427">
                  <c:v>103.371</c:v>
                </c:pt>
                <c:pt idx="428">
                  <c:v>92.807100000000005</c:v>
                </c:pt>
                <c:pt idx="429">
                  <c:v>99.118300000000005</c:v>
                </c:pt>
                <c:pt idx="430">
                  <c:v>84.341899999999995</c:v>
                </c:pt>
                <c:pt idx="431">
                  <c:v>96.977000000000004</c:v>
                </c:pt>
                <c:pt idx="432">
                  <c:v>105.392</c:v>
                </c:pt>
                <c:pt idx="433">
                  <c:v>96.944599999999994</c:v>
                </c:pt>
                <c:pt idx="434">
                  <c:v>94.821299999999994</c:v>
                </c:pt>
                <c:pt idx="435">
                  <c:v>115.873</c:v>
                </c:pt>
                <c:pt idx="436">
                  <c:v>88.470299999999995</c:v>
                </c:pt>
                <c:pt idx="437">
                  <c:v>94.773799999999994</c:v>
                </c:pt>
                <c:pt idx="438">
                  <c:v>115.815</c:v>
                </c:pt>
                <c:pt idx="439">
                  <c:v>94.742099999999994</c:v>
                </c:pt>
                <c:pt idx="440">
                  <c:v>77.886099999999999</c:v>
                </c:pt>
                <c:pt idx="441">
                  <c:v>86.291799999999995</c:v>
                </c:pt>
                <c:pt idx="442">
                  <c:v>103.11199999999999</c:v>
                </c:pt>
                <c:pt idx="443">
                  <c:v>105.199</c:v>
                </c:pt>
                <c:pt idx="444">
                  <c:v>92.559399999999997</c:v>
                </c:pt>
                <c:pt idx="445">
                  <c:v>90.440700000000007</c:v>
                </c:pt>
                <c:pt idx="446">
                  <c:v>103.04300000000001</c:v>
                </c:pt>
                <c:pt idx="447">
                  <c:v>103.026</c:v>
                </c:pt>
                <c:pt idx="448">
                  <c:v>88.293099999999995</c:v>
                </c:pt>
                <c:pt idx="449">
                  <c:v>102.991</c:v>
                </c:pt>
                <c:pt idx="450">
                  <c:v>94.568200000000004</c:v>
                </c:pt>
                <c:pt idx="451">
                  <c:v>92.4512</c:v>
                </c:pt>
                <c:pt idx="452">
                  <c:v>98.738200000000006</c:v>
                </c:pt>
                <c:pt idx="453">
                  <c:v>86.118899999999996</c:v>
                </c:pt>
                <c:pt idx="454">
                  <c:v>88.204599999999999</c:v>
                </c:pt>
                <c:pt idx="455">
                  <c:v>94.489099999999993</c:v>
                </c:pt>
                <c:pt idx="456">
                  <c:v>90.274500000000003</c:v>
                </c:pt>
                <c:pt idx="457">
                  <c:v>96.556600000000003</c:v>
                </c:pt>
                <c:pt idx="458">
                  <c:v>88.145600000000002</c:v>
                </c:pt>
                <c:pt idx="459">
                  <c:v>115.40900000000001</c:v>
                </c:pt>
                <c:pt idx="460">
                  <c:v>94.410200000000003</c:v>
                </c:pt>
                <c:pt idx="461">
                  <c:v>96.492000000000004</c:v>
                </c:pt>
                <c:pt idx="462">
                  <c:v>106.962</c:v>
                </c:pt>
                <c:pt idx="463">
                  <c:v>94.362799999999993</c:v>
                </c:pt>
                <c:pt idx="464">
                  <c:v>88.057199999999995</c:v>
                </c:pt>
                <c:pt idx="465">
                  <c:v>94.331199999999995</c:v>
                </c:pt>
                <c:pt idx="466">
                  <c:v>100.60299999999999</c:v>
                </c:pt>
                <c:pt idx="467">
                  <c:v>81.726399999999998</c:v>
                </c:pt>
                <c:pt idx="468">
                  <c:v>81.712699999999998</c:v>
                </c:pt>
                <c:pt idx="469">
                  <c:v>90.078400000000002</c:v>
                </c:pt>
                <c:pt idx="470">
                  <c:v>77.496399999999994</c:v>
                </c:pt>
                <c:pt idx="471">
                  <c:v>85.86</c:v>
                </c:pt>
                <c:pt idx="472">
                  <c:v>90.033199999999994</c:v>
                </c:pt>
                <c:pt idx="473">
                  <c:v>96.298500000000004</c:v>
                </c:pt>
                <c:pt idx="474">
                  <c:v>113.027</c:v>
                </c:pt>
                <c:pt idx="475">
                  <c:v>81.617000000000004</c:v>
                </c:pt>
                <c:pt idx="476">
                  <c:v>85.7881</c:v>
                </c:pt>
                <c:pt idx="477">
                  <c:v>108.786</c:v>
                </c:pt>
                <c:pt idx="478">
                  <c:v>110.86</c:v>
                </c:pt>
                <c:pt idx="479">
                  <c:v>110.84099999999999</c:v>
                </c:pt>
                <c:pt idx="480">
                  <c:v>112.914</c:v>
                </c:pt>
                <c:pt idx="481">
                  <c:v>87.807000000000002</c:v>
                </c:pt>
                <c:pt idx="482">
                  <c:v>81.5214</c:v>
                </c:pt>
                <c:pt idx="483">
                  <c:v>96.137299999999996</c:v>
                </c:pt>
                <c:pt idx="484">
                  <c:v>106.569</c:v>
                </c:pt>
                <c:pt idx="485">
                  <c:v>94.015900000000002</c:v>
                </c:pt>
                <c:pt idx="486">
                  <c:v>98.177899999999994</c:v>
                </c:pt>
                <c:pt idx="487">
                  <c:v>79.364599999999996</c:v>
                </c:pt>
                <c:pt idx="488">
                  <c:v>102.321</c:v>
                </c:pt>
                <c:pt idx="489">
                  <c:v>93.9529</c:v>
                </c:pt>
                <c:pt idx="490">
                  <c:v>85.587199999999996</c:v>
                </c:pt>
                <c:pt idx="491">
                  <c:v>85.572900000000004</c:v>
                </c:pt>
                <c:pt idx="492">
                  <c:v>108.51300000000001</c:v>
                </c:pt>
                <c:pt idx="493">
                  <c:v>100.149</c:v>
                </c:pt>
                <c:pt idx="494">
                  <c:v>85.529799999999994</c:v>
                </c:pt>
                <c:pt idx="495">
                  <c:v>95.944199999999995</c:v>
                </c:pt>
                <c:pt idx="496">
                  <c:v>91.757400000000004</c:v>
                </c:pt>
                <c:pt idx="497">
                  <c:v>95.912099999999995</c:v>
                </c:pt>
                <c:pt idx="498">
                  <c:v>79.218400000000003</c:v>
                </c:pt>
                <c:pt idx="499">
                  <c:v>93.795599999999993</c:v>
                </c:pt>
                <c:pt idx="500">
                  <c:v>85.443899999999999</c:v>
                </c:pt>
                <c:pt idx="501">
                  <c:v>85.429500000000004</c:v>
                </c:pt>
                <c:pt idx="502">
                  <c:v>99.9983</c:v>
                </c:pt>
                <c:pt idx="503">
                  <c:v>95.815600000000003</c:v>
                </c:pt>
                <c:pt idx="504">
                  <c:v>97.882199999999997</c:v>
                </c:pt>
                <c:pt idx="505">
                  <c:v>114.524</c:v>
                </c:pt>
                <c:pt idx="506">
                  <c:v>106.17700000000001</c:v>
                </c:pt>
                <c:pt idx="507">
                  <c:v>81.180499999999995</c:v>
                </c:pt>
                <c:pt idx="508">
                  <c:v>91.572900000000004</c:v>
                </c:pt>
                <c:pt idx="509">
                  <c:v>76.991600000000005</c:v>
                </c:pt>
                <c:pt idx="510">
                  <c:v>101.94499999999999</c:v>
                </c:pt>
                <c:pt idx="511">
                  <c:v>101.928</c:v>
                </c:pt>
                <c:pt idx="512">
                  <c:v>87.351900000000001</c:v>
                </c:pt>
                <c:pt idx="513">
                  <c:v>89.416700000000006</c:v>
                </c:pt>
                <c:pt idx="514">
                  <c:v>91.480800000000002</c:v>
                </c:pt>
                <c:pt idx="515">
                  <c:v>99.7804</c:v>
                </c:pt>
                <c:pt idx="516">
                  <c:v>78.979600000000005</c:v>
                </c:pt>
                <c:pt idx="517">
                  <c:v>81.044399999999996</c:v>
                </c:pt>
                <c:pt idx="518">
                  <c:v>87.263900000000007</c:v>
                </c:pt>
                <c:pt idx="519">
                  <c:v>101.791</c:v>
                </c:pt>
                <c:pt idx="520">
                  <c:v>99.696700000000007</c:v>
                </c:pt>
                <c:pt idx="521">
                  <c:v>93.45</c:v>
                </c:pt>
                <c:pt idx="522">
                  <c:v>87.205399999999997</c:v>
                </c:pt>
                <c:pt idx="523">
                  <c:v>91.342699999999994</c:v>
                </c:pt>
                <c:pt idx="524">
                  <c:v>89.2517</c:v>
                </c:pt>
                <c:pt idx="525">
                  <c:v>95.462500000000006</c:v>
                </c:pt>
                <c:pt idx="526">
                  <c:v>91.296599999999998</c:v>
                </c:pt>
                <c:pt idx="527">
                  <c:v>93.355900000000005</c:v>
                </c:pt>
                <c:pt idx="528">
                  <c:v>76.746399999999994</c:v>
                </c:pt>
                <c:pt idx="529">
                  <c:v>95.398399999999995</c:v>
                </c:pt>
                <c:pt idx="530">
                  <c:v>91.235299999999995</c:v>
                </c:pt>
                <c:pt idx="531">
                  <c:v>91.22</c:v>
                </c:pt>
                <c:pt idx="532">
                  <c:v>99.495999999999995</c:v>
                </c:pt>
                <c:pt idx="533">
                  <c:v>107.76900000000001</c:v>
                </c:pt>
                <c:pt idx="534">
                  <c:v>74.596900000000005</c:v>
                </c:pt>
                <c:pt idx="535">
                  <c:v>93.230500000000006</c:v>
                </c:pt>
                <c:pt idx="536">
                  <c:v>99.429199999999994</c:v>
                </c:pt>
                <c:pt idx="537">
                  <c:v>95.270300000000006</c:v>
                </c:pt>
                <c:pt idx="538">
                  <c:v>78.688299999999998</c:v>
                </c:pt>
                <c:pt idx="539">
                  <c:v>74.534300000000002</c:v>
                </c:pt>
                <c:pt idx="540">
                  <c:v>103.502</c:v>
                </c:pt>
                <c:pt idx="541">
                  <c:v>66.230400000000003</c:v>
                </c:pt>
                <c:pt idx="542">
                  <c:v>82.774100000000004</c:v>
                </c:pt>
                <c:pt idx="543">
                  <c:v>88.967200000000005</c:v>
                </c:pt>
                <c:pt idx="544">
                  <c:v>97.226900000000001</c:v>
                </c:pt>
                <c:pt idx="545">
                  <c:v>109.62</c:v>
                </c:pt>
                <c:pt idx="546">
                  <c:v>101.33</c:v>
                </c:pt>
                <c:pt idx="547">
                  <c:v>105.44799999999999</c:v>
                </c:pt>
                <c:pt idx="548">
                  <c:v>84.757900000000006</c:v>
                </c:pt>
                <c:pt idx="549">
                  <c:v>99.212100000000007</c:v>
                </c:pt>
                <c:pt idx="550">
                  <c:v>101.262</c:v>
                </c:pt>
                <c:pt idx="551">
                  <c:v>92.980099999999993</c:v>
                </c:pt>
                <c:pt idx="552">
                  <c:v>90.898499999999999</c:v>
                </c:pt>
                <c:pt idx="553">
                  <c:v>95.014300000000006</c:v>
                </c:pt>
                <c:pt idx="554">
                  <c:v>94.9983</c:v>
                </c:pt>
                <c:pt idx="555">
                  <c:v>84.658199999999994</c:v>
                </c:pt>
                <c:pt idx="556">
                  <c:v>107.35299999999999</c:v>
                </c:pt>
                <c:pt idx="557">
                  <c:v>94.950400000000002</c:v>
                </c:pt>
                <c:pt idx="558">
                  <c:v>105.253</c:v>
                </c:pt>
                <c:pt idx="559">
                  <c:v>96.981899999999996</c:v>
                </c:pt>
                <c:pt idx="560">
                  <c:v>107.28100000000001</c:v>
                </c:pt>
                <c:pt idx="561">
                  <c:v>76.321700000000007</c:v>
                </c:pt>
                <c:pt idx="562">
                  <c:v>86.620900000000006</c:v>
                </c:pt>
                <c:pt idx="563">
                  <c:v>94.854500000000002</c:v>
                </c:pt>
                <c:pt idx="564">
                  <c:v>96.900300000000001</c:v>
                </c:pt>
                <c:pt idx="565">
                  <c:v>74.209000000000003</c:v>
                </c:pt>
                <c:pt idx="566">
                  <c:v>90.684600000000003</c:v>
                </c:pt>
                <c:pt idx="567">
                  <c:v>57.698700000000002</c:v>
                </c:pt>
                <c:pt idx="568">
                  <c:v>80.352500000000006</c:v>
                </c:pt>
                <c:pt idx="569">
                  <c:v>92.698800000000006</c:v>
                </c:pt>
                <c:pt idx="570">
                  <c:v>72.0869</c:v>
                </c:pt>
                <c:pt idx="571">
                  <c:v>90.6083</c:v>
                </c:pt>
                <c:pt idx="572">
                  <c:v>100.88800000000001</c:v>
                </c:pt>
                <c:pt idx="573">
                  <c:v>78.226299999999995</c:v>
                </c:pt>
                <c:pt idx="574">
                  <c:v>107.02800000000001</c:v>
                </c:pt>
                <c:pt idx="575">
                  <c:v>84.373599999999996</c:v>
                </c:pt>
                <c:pt idx="576">
                  <c:v>80.244299999999996</c:v>
                </c:pt>
                <c:pt idx="577">
                  <c:v>94.631200000000007</c:v>
                </c:pt>
                <c:pt idx="578">
                  <c:v>82.274100000000004</c:v>
                </c:pt>
                <c:pt idx="579">
                  <c:v>84.316800000000001</c:v>
                </c:pt>
                <c:pt idx="580">
                  <c:v>84.302499999999995</c:v>
                </c:pt>
                <c:pt idx="581">
                  <c:v>90.455799999999996</c:v>
                </c:pt>
                <c:pt idx="582">
                  <c:v>86.329599999999999</c:v>
                </c:pt>
                <c:pt idx="583">
                  <c:v>98.645799999999994</c:v>
                </c:pt>
                <c:pt idx="584">
                  <c:v>94.519599999999997</c:v>
                </c:pt>
                <c:pt idx="585">
                  <c:v>98.612499999999997</c:v>
                </c:pt>
                <c:pt idx="586">
                  <c:v>94.487700000000004</c:v>
                </c:pt>
                <c:pt idx="587">
                  <c:v>86.256900000000002</c:v>
                </c:pt>
                <c:pt idx="588">
                  <c:v>73.921999999999997</c:v>
                </c:pt>
                <c:pt idx="589">
                  <c:v>92.386899999999997</c:v>
                </c:pt>
                <c:pt idx="590">
                  <c:v>84.160600000000002</c:v>
                </c:pt>
                <c:pt idx="591">
                  <c:v>90.303399999999996</c:v>
                </c:pt>
                <c:pt idx="592">
                  <c:v>98.496200000000002</c:v>
                </c:pt>
                <c:pt idx="593">
                  <c:v>90.272999999999996</c:v>
                </c:pt>
                <c:pt idx="594">
                  <c:v>75.898600000000002</c:v>
                </c:pt>
                <c:pt idx="595">
                  <c:v>98.446399999999997</c:v>
                </c:pt>
                <c:pt idx="596">
                  <c:v>90.2273</c:v>
                </c:pt>
                <c:pt idx="597">
                  <c:v>86.111500000000007</c:v>
                </c:pt>
                <c:pt idx="598">
                  <c:v>81.997100000000003</c:v>
                </c:pt>
                <c:pt idx="599">
                  <c:v>77.884100000000004</c:v>
                </c:pt>
                <c:pt idx="600">
                  <c:v>98.363399999999999</c:v>
                </c:pt>
                <c:pt idx="601">
                  <c:v>79.906800000000004</c:v>
                </c:pt>
                <c:pt idx="602">
                  <c:v>77.844700000000003</c:v>
                </c:pt>
                <c:pt idx="603">
                  <c:v>81.927999999999997</c:v>
                </c:pt>
                <c:pt idx="604">
                  <c:v>86.009900000000002</c:v>
                </c:pt>
                <c:pt idx="605">
                  <c:v>77.805300000000003</c:v>
                </c:pt>
                <c:pt idx="606">
                  <c:v>77.792199999999994</c:v>
                </c:pt>
                <c:pt idx="607">
                  <c:v>79.825900000000004</c:v>
                </c:pt>
                <c:pt idx="608">
                  <c:v>94.137699999999995</c:v>
                </c:pt>
                <c:pt idx="609">
                  <c:v>85.937299999999993</c:v>
                </c:pt>
                <c:pt idx="610">
                  <c:v>85.922799999999995</c:v>
                </c:pt>
                <c:pt idx="611">
                  <c:v>89.999200000000002</c:v>
                </c:pt>
                <c:pt idx="612">
                  <c:v>100.209</c:v>
                </c:pt>
                <c:pt idx="613">
                  <c:v>100.193</c:v>
                </c:pt>
                <c:pt idx="614">
                  <c:v>67.465199999999996</c:v>
                </c:pt>
                <c:pt idx="615">
                  <c:v>108.33499999999999</c:v>
                </c:pt>
                <c:pt idx="616">
                  <c:v>71.529799999999994</c:v>
                </c:pt>
                <c:pt idx="617">
                  <c:v>73.561099999999996</c:v>
                </c:pt>
                <c:pt idx="618">
                  <c:v>81.720799999999997</c:v>
                </c:pt>
                <c:pt idx="619">
                  <c:v>81.706999999999994</c:v>
                </c:pt>
                <c:pt idx="620">
                  <c:v>93.947100000000006</c:v>
                </c:pt>
                <c:pt idx="621">
                  <c:v>100.057</c:v>
                </c:pt>
                <c:pt idx="622">
                  <c:v>91.873800000000003</c:v>
                </c:pt>
                <c:pt idx="623">
                  <c:v>102.065</c:v>
                </c:pt>
                <c:pt idx="624">
                  <c:v>91.842699999999994</c:v>
                </c:pt>
                <c:pt idx="625">
                  <c:v>67.3399</c:v>
                </c:pt>
                <c:pt idx="626">
                  <c:v>83.650599999999997</c:v>
                </c:pt>
                <c:pt idx="627">
                  <c:v>81.596599999999995</c:v>
                </c:pt>
                <c:pt idx="628">
                  <c:v>85.661900000000003</c:v>
                </c:pt>
                <c:pt idx="629">
                  <c:v>95.843599999999995</c:v>
                </c:pt>
                <c:pt idx="630">
                  <c:v>69.321899999999999</c:v>
                </c:pt>
                <c:pt idx="631">
                  <c:v>67.271699999999996</c:v>
                </c:pt>
                <c:pt idx="632">
                  <c:v>83.565799999999996</c:v>
                </c:pt>
                <c:pt idx="633">
                  <c:v>79.475999999999999</c:v>
                </c:pt>
                <c:pt idx="634">
                  <c:v>99.837599999999995</c:v>
                </c:pt>
                <c:pt idx="635">
                  <c:v>89.634900000000002</c:v>
                </c:pt>
                <c:pt idx="636">
                  <c:v>89.619799999999998</c:v>
                </c:pt>
                <c:pt idx="637">
                  <c:v>93.677599999999998</c:v>
                </c:pt>
                <c:pt idx="638">
                  <c:v>77.372699999999995</c:v>
                </c:pt>
                <c:pt idx="639">
                  <c:v>73.2881</c:v>
                </c:pt>
                <c:pt idx="640">
                  <c:v>93.63</c:v>
                </c:pt>
                <c:pt idx="641">
                  <c:v>73.263300000000001</c:v>
                </c:pt>
                <c:pt idx="642">
                  <c:v>73.250900000000001</c:v>
                </c:pt>
                <c:pt idx="643">
                  <c:v>65.100899999999996</c:v>
                </c:pt>
                <c:pt idx="644">
                  <c:v>93.566699999999997</c:v>
                </c:pt>
                <c:pt idx="645">
                  <c:v>71.180000000000007</c:v>
                </c:pt>
                <c:pt idx="646">
                  <c:v>83.368200000000002</c:v>
                </c:pt>
                <c:pt idx="647">
                  <c:v>87.420100000000005</c:v>
                </c:pt>
                <c:pt idx="648">
                  <c:v>95.536100000000005</c:v>
                </c:pt>
                <c:pt idx="649">
                  <c:v>79.261200000000002</c:v>
                </c:pt>
                <c:pt idx="650">
                  <c:v>81.279799999999994</c:v>
                </c:pt>
                <c:pt idx="651">
                  <c:v>125.962</c:v>
                </c:pt>
                <c:pt idx="652">
                  <c:v>87.346199999999996</c:v>
                </c:pt>
                <c:pt idx="653">
                  <c:v>99.517200000000003</c:v>
                </c:pt>
                <c:pt idx="654">
                  <c:v>105.592</c:v>
                </c:pt>
                <c:pt idx="655">
                  <c:v>77.150499999999994</c:v>
                </c:pt>
                <c:pt idx="656">
                  <c:v>71.047600000000003</c:v>
                </c:pt>
                <c:pt idx="657">
                  <c:v>77.124300000000005</c:v>
                </c:pt>
                <c:pt idx="658">
                  <c:v>89.286699999999996</c:v>
                </c:pt>
                <c:pt idx="659">
                  <c:v>87.242699999999999</c:v>
                </c:pt>
                <c:pt idx="660">
                  <c:v>93.313599999999994</c:v>
                </c:pt>
                <c:pt idx="661">
                  <c:v>81.128500000000003</c:v>
                </c:pt>
                <c:pt idx="662">
                  <c:v>73.003299999999996</c:v>
                </c:pt>
                <c:pt idx="663">
                  <c:v>97.321299999999994</c:v>
                </c:pt>
                <c:pt idx="664">
                  <c:v>85.1417</c:v>
                </c:pt>
                <c:pt idx="665">
                  <c:v>107.422</c:v>
                </c:pt>
                <c:pt idx="666">
                  <c:v>83.086299999999994</c:v>
                </c:pt>
                <c:pt idx="667">
                  <c:v>85.098399999999998</c:v>
                </c:pt>
                <c:pt idx="668">
                  <c:v>72.929100000000005</c:v>
                </c:pt>
                <c:pt idx="669">
                  <c:v>91.146000000000001</c:v>
                </c:pt>
                <c:pt idx="670">
                  <c:v>87.080299999999994</c:v>
                </c:pt>
                <c:pt idx="671">
                  <c:v>89.090299999999999</c:v>
                </c:pt>
                <c:pt idx="672">
                  <c:v>99.197400000000002</c:v>
                </c:pt>
                <c:pt idx="673">
                  <c:v>80.963700000000003</c:v>
                </c:pt>
                <c:pt idx="674">
                  <c:v>76.902500000000003</c:v>
                </c:pt>
                <c:pt idx="675">
                  <c:v>87.006500000000003</c:v>
                </c:pt>
                <c:pt idx="676">
                  <c:v>93.061000000000007</c:v>
                </c:pt>
                <c:pt idx="677">
                  <c:v>72.817999999999998</c:v>
                </c:pt>
                <c:pt idx="678">
                  <c:v>80.895099999999999</c:v>
                </c:pt>
                <c:pt idx="679">
                  <c:v>70.771199999999993</c:v>
                </c:pt>
                <c:pt idx="680">
                  <c:v>82.889399999999995</c:v>
                </c:pt>
                <c:pt idx="681">
                  <c:v>62.661799999999999</c:v>
                </c:pt>
                <c:pt idx="682">
                  <c:v>92.966300000000004</c:v>
                </c:pt>
                <c:pt idx="683">
                  <c:v>80.826599999999999</c:v>
                </c:pt>
                <c:pt idx="684">
                  <c:v>92.934799999999996</c:v>
                </c:pt>
                <c:pt idx="685">
                  <c:v>70.699299999999994</c:v>
                </c:pt>
                <c:pt idx="686">
                  <c:v>70.687299999999993</c:v>
                </c:pt>
                <c:pt idx="687">
                  <c:v>92.887500000000003</c:v>
                </c:pt>
                <c:pt idx="688">
                  <c:v>88.833799999999997</c:v>
                </c:pt>
                <c:pt idx="689">
                  <c:v>82.762900000000002</c:v>
                </c:pt>
                <c:pt idx="690">
                  <c:v>84.767200000000003</c:v>
                </c:pt>
                <c:pt idx="691">
                  <c:v>92.8245</c:v>
                </c:pt>
                <c:pt idx="692">
                  <c:v>72.632900000000006</c:v>
                </c:pt>
                <c:pt idx="693">
                  <c:v>72.620599999999996</c:v>
                </c:pt>
                <c:pt idx="694">
                  <c:v>78.659000000000006</c:v>
                </c:pt>
                <c:pt idx="695">
                  <c:v>82.678700000000006</c:v>
                </c:pt>
                <c:pt idx="696">
                  <c:v>78.632300000000001</c:v>
                </c:pt>
                <c:pt idx="697">
                  <c:v>90.714100000000002</c:v>
                </c:pt>
                <c:pt idx="698">
                  <c:v>70.543499999999995</c:v>
                </c:pt>
                <c:pt idx="699">
                  <c:v>90.683300000000003</c:v>
                </c:pt>
                <c:pt idx="700">
                  <c:v>58.430399999999999</c:v>
                </c:pt>
                <c:pt idx="701">
                  <c:v>88.638000000000005</c:v>
                </c:pt>
                <c:pt idx="702">
                  <c:v>100.708</c:v>
                </c:pt>
                <c:pt idx="703">
                  <c:v>56.386899999999997</c:v>
                </c:pt>
                <c:pt idx="704">
                  <c:v>82.552499999999995</c:v>
                </c:pt>
                <c:pt idx="705">
                  <c:v>70.459599999999995</c:v>
                </c:pt>
                <c:pt idx="706">
                  <c:v>74.473299999999995</c:v>
                </c:pt>
                <c:pt idx="707">
                  <c:v>74.460599999999999</c:v>
                </c:pt>
                <c:pt idx="708">
                  <c:v>104.63</c:v>
                </c:pt>
                <c:pt idx="709">
                  <c:v>92.541200000000003</c:v>
                </c:pt>
                <c:pt idx="710">
                  <c:v>86.491200000000006</c:v>
                </c:pt>
                <c:pt idx="711">
                  <c:v>92.509799999999998</c:v>
                </c:pt>
                <c:pt idx="712">
                  <c:v>80.429599999999994</c:v>
                </c:pt>
                <c:pt idx="713">
                  <c:v>94.488699999999994</c:v>
                </c:pt>
                <c:pt idx="714">
                  <c:v>82.412300000000002</c:v>
                </c:pt>
                <c:pt idx="715">
                  <c:v>58.281700000000001</c:v>
                </c:pt>
                <c:pt idx="716">
                  <c:v>72.337400000000002</c:v>
                </c:pt>
                <c:pt idx="717">
                  <c:v>102.461</c:v>
                </c:pt>
                <c:pt idx="718">
                  <c:v>90.391099999999994</c:v>
                </c:pt>
                <c:pt idx="719">
                  <c:v>88.367400000000004</c:v>
                </c:pt>
                <c:pt idx="720">
                  <c:v>82.328299999999999</c:v>
                </c:pt>
                <c:pt idx="721">
                  <c:v>76.291300000000007</c:v>
                </c:pt>
                <c:pt idx="722">
                  <c:v>64.234399999999994</c:v>
                </c:pt>
                <c:pt idx="723">
                  <c:v>82.286299999999997</c:v>
                </c:pt>
                <c:pt idx="724">
                  <c:v>70.232500000000002</c:v>
                </c:pt>
                <c:pt idx="725">
                  <c:v>72.226799999999997</c:v>
                </c:pt>
                <c:pt idx="726">
                  <c:v>92.274199999999993</c:v>
                </c:pt>
                <c:pt idx="727">
                  <c:v>82.230400000000003</c:v>
                </c:pt>
                <c:pt idx="728">
                  <c:v>82.216399999999993</c:v>
                </c:pt>
                <c:pt idx="729">
                  <c:v>96.236900000000006</c:v>
                </c:pt>
                <c:pt idx="730">
                  <c:v>80.183800000000005</c:v>
                </c:pt>
                <c:pt idx="731">
                  <c:v>74.157399999999996</c:v>
                </c:pt>
                <c:pt idx="732">
                  <c:v>84.164400000000001</c:v>
                </c:pt>
                <c:pt idx="733">
                  <c:v>80.142899999999997</c:v>
                </c:pt>
                <c:pt idx="734">
                  <c:v>74.119600000000005</c:v>
                </c:pt>
                <c:pt idx="735">
                  <c:v>86.124300000000005</c:v>
                </c:pt>
                <c:pt idx="736">
                  <c:v>94.119799999999998</c:v>
                </c:pt>
                <c:pt idx="737">
                  <c:v>72.079499999999996</c:v>
                </c:pt>
                <c:pt idx="738">
                  <c:v>60.055999999999997</c:v>
                </c:pt>
                <c:pt idx="739">
                  <c:v>80.061099999999996</c:v>
                </c:pt>
                <c:pt idx="740">
                  <c:v>88.052199999999999</c:v>
                </c:pt>
                <c:pt idx="741">
                  <c:v>128.054</c:v>
                </c:pt>
                <c:pt idx="742">
                  <c:v>104.026</c:v>
                </c:pt>
                <c:pt idx="743">
                  <c:v>130.011</c:v>
                </c:pt>
                <c:pt idx="744">
                  <c:v>93.991699999999994</c:v>
                </c:pt>
                <c:pt idx="745">
                  <c:v>99.974199999999996</c:v>
                </c:pt>
                <c:pt idx="746">
                  <c:v>75.967399999999998</c:v>
                </c:pt>
                <c:pt idx="747">
                  <c:v>75.954499999999996</c:v>
                </c:pt>
                <c:pt idx="748">
                  <c:v>81.936999999999998</c:v>
                </c:pt>
                <c:pt idx="749">
                  <c:v>109.89700000000001</c:v>
                </c:pt>
                <c:pt idx="750">
                  <c:v>83.906800000000004</c:v>
                </c:pt>
                <c:pt idx="751">
                  <c:v>75.902799999999999</c:v>
                </c:pt>
                <c:pt idx="752">
                  <c:v>85.875399999999999</c:v>
                </c:pt>
                <c:pt idx="753">
                  <c:v>71.883399999999995</c:v>
                </c:pt>
                <c:pt idx="754">
                  <c:v>75.864000000000004</c:v>
                </c:pt>
                <c:pt idx="755">
                  <c:v>93.815799999999996</c:v>
                </c:pt>
                <c:pt idx="756">
                  <c:v>81.825400000000002</c:v>
                </c:pt>
                <c:pt idx="757">
                  <c:v>75.825199999999995</c:v>
                </c:pt>
                <c:pt idx="758">
                  <c:v>85.787599999999998</c:v>
                </c:pt>
                <c:pt idx="759">
                  <c:v>93.751900000000006</c:v>
                </c:pt>
                <c:pt idx="760">
                  <c:v>77.780799999999999</c:v>
                </c:pt>
                <c:pt idx="761">
                  <c:v>59.821199999999997</c:v>
                </c:pt>
                <c:pt idx="762">
                  <c:v>73.766900000000007</c:v>
                </c:pt>
                <c:pt idx="763">
                  <c:v>87.707899999999995</c:v>
                </c:pt>
                <c:pt idx="764">
                  <c:v>63.776699999999998</c:v>
                </c:pt>
                <c:pt idx="765">
                  <c:v>67.751199999999997</c:v>
                </c:pt>
                <c:pt idx="766">
                  <c:v>85.670699999999997</c:v>
                </c:pt>
                <c:pt idx="767">
                  <c:v>73.704099999999997</c:v>
                </c:pt>
                <c:pt idx="768">
                  <c:v>77.674800000000005</c:v>
                </c:pt>
                <c:pt idx="769">
                  <c:v>71.687600000000003</c:v>
                </c:pt>
                <c:pt idx="770">
                  <c:v>83.621300000000005</c:v>
                </c:pt>
                <c:pt idx="771">
                  <c:v>85.5976</c:v>
                </c:pt>
                <c:pt idx="772">
                  <c:v>75.631500000000003</c:v>
                </c:pt>
                <c:pt idx="773">
                  <c:v>93.528300000000002</c:v>
                </c:pt>
                <c:pt idx="774">
                  <c:v>69.636899999999997</c:v>
                </c:pt>
                <c:pt idx="775">
                  <c:v>85.539299999999997</c:v>
                </c:pt>
                <c:pt idx="776">
                  <c:v>85.524699999999996</c:v>
                </c:pt>
                <c:pt idx="777">
                  <c:v>81.532899999999998</c:v>
                </c:pt>
                <c:pt idx="778">
                  <c:v>59.648000000000003</c:v>
                </c:pt>
                <c:pt idx="779">
                  <c:v>69.577500000000001</c:v>
                </c:pt>
                <c:pt idx="780">
                  <c:v>81.491100000000003</c:v>
                </c:pt>
                <c:pt idx="781">
                  <c:v>89.426199999999994</c:v>
                </c:pt>
                <c:pt idx="782">
                  <c:v>77.489500000000007</c:v>
                </c:pt>
                <c:pt idx="783">
                  <c:v>75.489699999999999</c:v>
                </c:pt>
                <c:pt idx="784">
                  <c:v>85.408000000000001</c:v>
                </c:pt>
                <c:pt idx="785">
                  <c:v>77.449799999999996</c:v>
                </c:pt>
                <c:pt idx="786">
                  <c:v>89.349900000000005</c:v>
                </c:pt>
                <c:pt idx="787">
                  <c:v>65.512100000000004</c:v>
                </c:pt>
                <c:pt idx="788">
                  <c:v>93.289199999999994</c:v>
                </c:pt>
                <c:pt idx="789">
                  <c:v>81.366</c:v>
                </c:pt>
                <c:pt idx="790">
                  <c:v>71.431100000000001</c:v>
                </c:pt>
                <c:pt idx="791">
                  <c:v>65.467299999999994</c:v>
                </c:pt>
                <c:pt idx="792">
                  <c:v>71.406700000000001</c:v>
                </c:pt>
                <c:pt idx="793">
                  <c:v>67.428200000000004</c:v>
                </c:pt>
                <c:pt idx="794">
                  <c:v>69.399500000000003</c:v>
                </c:pt>
                <c:pt idx="795">
                  <c:v>93.177700000000002</c:v>
                </c:pt>
                <c:pt idx="796">
                  <c:v>77.304400000000001</c:v>
                </c:pt>
                <c:pt idx="797">
                  <c:v>75.309399999999997</c:v>
                </c:pt>
                <c:pt idx="798">
                  <c:v>61.426099999999998</c:v>
                </c:pt>
                <c:pt idx="799">
                  <c:v>75.283699999999996</c:v>
                </c:pt>
                <c:pt idx="800">
                  <c:v>57.4435</c:v>
                </c:pt>
                <c:pt idx="801">
                  <c:v>83.1798</c:v>
                </c:pt>
                <c:pt idx="802">
                  <c:v>63.3643</c:v>
                </c:pt>
                <c:pt idx="803">
                  <c:v>81.171599999999998</c:v>
                </c:pt>
                <c:pt idx="804">
                  <c:v>67.301500000000004</c:v>
                </c:pt>
                <c:pt idx="805">
                  <c:v>96.976799999999997</c:v>
                </c:pt>
                <c:pt idx="806">
                  <c:v>87.066299999999998</c:v>
                </c:pt>
                <c:pt idx="807">
                  <c:v>87.051500000000004</c:v>
                </c:pt>
                <c:pt idx="808">
                  <c:v>71.211699999999993</c:v>
                </c:pt>
                <c:pt idx="809">
                  <c:v>77.132900000000006</c:v>
                </c:pt>
                <c:pt idx="810">
                  <c:v>61.3003</c:v>
                </c:pt>
                <c:pt idx="811">
                  <c:v>83.037700000000001</c:v>
                </c:pt>
                <c:pt idx="812">
                  <c:v>77.093299999999999</c:v>
                </c:pt>
                <c:pt idx="813">
                  <c:v>61.268799999999999</c:v>
                </c:pt>
                <c:pt idx="814">
                  <c:v>71.1387</c:v>
                </c:pt>
                <c:pt idx="815">
                  <c:v>84.956699999999998</c:v>
                </c:pt>
                <c:pt idx="816">
                  <c:v>79.016000000000005</c:v>
                </c:pt>
                <c:pt idx="817">
                  <c:v>94.802899999999994</c:v>
                </c:pt>
                <c:pt idx="818">
                  <c:v>80.963700000000003</c:v>
                </c:pt>
                <c:pt idx="819">
                  <c:v>78.975399999999993</c:v>
                </c:pt>
                <c:pt idx="820">
                  <c:v>84.884</c:v>
                </c:pt>
                <c:pt idx="821">
                  <c:v>71.053600000000003</c:v>
                </c:pt>
                <c:pt idx="822">
                  <c:v>88.801699999999997</c:v>
                </c:pt>
                <c:pt idx="823">
                  <c:v>61.164099999999998</c:v>
                </c:pt>
                <c:pt idx="824">
                  <c:v>74.962500000000006</c:v>
                </c:pt>
                <c:pt idx="825">
                  <c:v>65.087800000000001</c:v>
                </c:pt>
                <c:pt idx="826">
                  <c:v>70.992800000000003</c:v>
                </c:pt>
                <c:pt idx="827">
                  <c:v>82.810699999999997</c:v>
                </c:pt>
                <c:pt idx="828">
                  <c:v>78.853899999999996</c:v>
                </c:pt>
                <c:pt idx="829">
                  <c:v>61.101300000000002</c:v>
                </c:pt>
                <c:pt idx="830">
                  <c:v>67.002799999999993</c:v>
                </c:pt>
                <c:pt idx="831">
                  <c:v>92.605699999999999</c:v>
                </c:pt>
                <c:pt idx="832">
                  <c:v>88.649799999999999</c:v>
                </c:pt>
                <c:pt idx="833">
                  <c:v>78.7864</c:v>
                </c:pt>
                <c:pt idx="834">
                  <c:v>86.650199999999998</c:v>
                </c:pt>
                <c:pt idx="835">
                  <c:v>84.666300000000007</c:v>
                </c:pt>
                <c:pt idx="836">
                  <c:v>66.933999999999997</c:v>
                </c:pt>
                <c:pt idx="837">
                  <c:v>68.890900000000002</c:v>
                </c:pt>
                <c:pt idx="838">
                  <c:v>88.558800000000005</c:v>
                </c:pt>
                <c:pt idx="839">
                  <c:v>82.640699999999995</c:v>
                </c:pt>
                <c:pt idx="840">
                  <c:v>53.117100000000001</c:v>
                </c:pt>
                <c:pt idx="841">
                  <c:v>96.381100000000004</c:v>
                </c:pt>
                <c:pt idx="842">
                  <c:v>86.531499999999994</c:v>
                </c:pt>
                <c:pt idx="843">
                  <c:v>98.314400000000006</c:v>
                </c:pt>
                <c:pt idx="844">
                  <c:v>82.569900000000004</c:v>
                </c:pt>
                <c:pt idx="845">
                  <c:v>68.796499999999995</c:v>
                </c:pt>
                <c:pt idx="846">
                  <c:v>92.367999999999995</c:v>
                </c:pt>
                <c:pt idx="847">
                  <c:v>84.492400000000004</c:v>
                </c:pt>
                <c:pt idx="848">
                  <c:v>80.548699999999997</c:v>
                </c:pt>
                <c:pt idx="849">
                  <c:v>76.606399999999994</c:v>
                </c:pt>
                <c:pt idx="850">
                  <c:v>74.629300000000001</c:v>
                </c:pt>
                <c:pt idx="851">
                  <c:v>90.325299999999999</c:v>
                </c:pt>
                <c:pt idx="852">
                  <c:v>64.787499999999994</c:v>
                </c:pt>
                <c:pt idx="853">
                  <c:v>80.479699999999994</c:v>
                </c:pt>
                <c:pt idx="854">
                  <c:v>76.540700000000001</c:v>
                </c:pt>
                <c:pt idx="855">
                  <c:v>90.263300000000001</c:v>
                </c:pt>
                <c:pt idx="856">
                  <c:v>76.514499999999998</c:v>
                </c:pt>
                <c:pt idx="857">
                  <c:v>78.462900000000005</c:v>
                </c:pt>
                <c:pt idx="858">
                  <c:v>82.372</c:v>
                </c:pt>
                <c:pt idx="859">
                  <c:v>66.670599999999993</c:v>
                </c:pt>
                <c:pt idx="860">
                  <c:v>74.501400000000004</c:v>
                </c:pt>
                <c:pt idx="861">
                  <c:v>70.568200000000004</c:v>
                </c:pt>
                <c:pt idx="862">
                  <c:v>88.195099999999996</c:v>
                </c:pt>
                <c:pt idx="863">
                  <c:v>76.422700000000006</c:v>
                </c:pt>
                <c:pt idx="864">
                  <c:v>74.450299999999999</c:v>
                </c:pt>
                <c:pt idx="865">
                  <c:v>78.3553</c:v>
                </c:pt>
                <c:pt idx="866">
                  <c:v>68.549099999999996</c:v>
                </c:pt>
                <c:pt idx="867">
                  <c:v>92.035899999999998</c:v>
                </c:pt>
                <c:pt idx="868">
                  <c:v>66.567700000000002</c:v>
                </c:pt>
                <c:pt idx="869">
                  <c:v>70.471400000000003</c:v>
                </c:pt>
                <c:pt idx="870">
                  <c:v>78.2881</c:v>
                </c:pt>
                <c:pt idx="871">
                  <c:v>95.886399999999995</c:v>
                </c:pt>
                <c:pt idx="872">
                  <c:v>76.304699999999997</c:v>
                </c:pt>
                <c:pt idx="873">
                  <c:v>76.291600000000003</c:v>
                </c:pt>
                <c:pt idx="874">
                  <c:v>64.543300000000002</c:v>
                </c:pt>
                <c:pt idx="875">
                  <c:v>78.2209</c:v>
                </c:pt>
                <c:pt idx="876">
                  <c:v>86.028199999999998</c:v>
                </c:pt>
                <c:pt idx="877">
                  <c:v>60.6004</c:v>
                </c:pt>
                <c:pt idx="878">
                  <c:v>74.271600000000007</c:v>
                </c:pt>
                <c:pt idx="879">
                  <c:v>80.121399999999994</c:v>
                </c:pt>
                <c:pt idx="880">
                  <c:v>70.338399999999993</c:v>
                </c:pt>
                <c:pt idx="881">
                  <c:v>85.954400000000007</c:v>
                </c:pt>
                <c:pt idx="882">
                  <c:v>80.080100000000002</c:v>
                </c:pt>
                <c:pt idx="883">
                  <c:v>66.396500000000003</c:v>
                </c:pt>
                <c:pt idx="884">
                  <c:v>95.672600000000003</c:v>
                </c:pt>
                <c:pt idx="885">
                  <c:v>81.991</c:v>
                </c:pt>
                <c:pt idx="886">
                  <c:v>76.121399999999994</c:v>
                </c:pt>
                <c:pt idx="887">
                  <c:v>78.059799999999996</c:v>
                </c:pt>
                <c:pt idx="888">
                  <c:v>66.339399999999998</c:v>
                </c:pt>
                <c:pt idx="889">
                  <c:v>66.328000000000003</c:v>
                </c:pt>
                <c:pt idx="890">
                  <c:v>83.870999999999995</c:v>
                </c:pt>
                <c:pt idx="891">
                  <c:v>85.806799999999996</c:v>
                </c:pt>
                <c:pt idx="892">
                  <c:v>83.842200000000005</c:v>
                </c:pt>
                <c:pt idx="893">
                  <c:v>79.928799999999995</c:v>
                </c:pt>
                <c:pt idx="894">
                  <c:v>77.965900000000005</c:v>
                </c:pt>
                <c:pt idx="895">
                  <c:v>79.901300000000006</c:v>
                </c:pt>
                <c:pt idx="896">
                  <c:v>79.887600000000006</c:v>
                </c:pt>
                <c:pt idx="897">
                  <c:v>83.770099999999999</c:v>
                </c:pt>
                <c:pt idx="898">
                  <c:v>56.486400000000003</c:v>
                </c:pt>
                <c:pt idx="899">
                  <c:v>83.741299999999995</c:v>
                </c:pt>
                <c:pt idx="900">
                  <c:v>81.779799999999994</c:v>
                </c:pt>
                <c:pt idx="901">
                  <c:v>87.606099999999998</c:v>
                </c:pt>
                <c:pt idx="902">
                  <c:v>70.072900000000004</c:v>
                </c:pt>
                <c:pt idx="903">
                  <c:v>91.468299999999999</c:v>
                </c:pt>
                <c:pt idx="904">
                  <c:v>56.428199999999997</c:v>
                </c:pt>
                <c:pt idx="905">
                  <c:v>73.927599999999998</c:v>
                </c:pt>
                <c:pt idx="906">
                  <c:v>73.914900000000003</c:v>
                </c:pt>
                <c:pt idx="907">
                  <c:v>79.736599999999996</c:v>
                </c:pt>
                <c:pt idx="908">
                  <c:v>70.000500000000002</c:v>
                </c:pt>
                <c:pt idx="909">
                  <c:v>64.156099999999995</c:v>
                </c:pt>
                <c:pt idx="910">
                  <c:v>66.088899999999995</c:v>
                </c:pt>
                <c:pt idx="911">
                  <c:v>89.399000000000001</c:v>
                </c:pt>
                <c:pt idx="912">
                  <c:v>81.611099999999993</c:v>
                </c:pt>
                <c:pt idx="913">
                  <c:v>62.169199999999996</c:v>
                </c:pt>
                <c:pt idx="914">
                  <c:v>91.295299999999997</c:v>
                </c:pt>
                <c:pt idx="915">
                  <c:v>71.858400000000003</c:v>
                </c:pt>
                <c:pt idx="916">
                  <c:v>66.020600000000002</c:v>
                </c:pt>
                <c:pt idx="917">
                  <c:v>69.892200000000003</c:v>
                </c:pt>
                <c:pt idx="918">
                  <c:v>73.7624</c:v>
                </c:pt>
                <c:pt idx="919">
                  <c:v>73.749700000000004</c:v>
                </c:pt>
                <c:pt idx="920">
                  <c:v>79.558300000000003</c:v>
                </c:pt>
                <c:pt idx="921">
                  <c:v>56.263199999999998</c:v>
                </c:pt>
                <c:pt idx="922">
                  <c:v>77.591099999999997</c:v>
                </c:pt>
                <c:pt idx="923">
                  <c:v>91.153800000000004</c:v>
                </c:pt>
                <c:pt idx="924">
                  <c:v>87.259900000000002</c:v>
                </c:pt>
                <c:pt idx="925">
                  <c:v>69.795900000000003</c:v>
                </c:pt>
                <c:pt idx="926">
                  <c:v>79.476100000000002</c:v>
                </c:pt>
                <c:pt idx="927">
                  <c:v>75.586200000000005</c:v>
                </c:pt>
                <c:pt idx="928">
                  <c:v>71.697599999999994</c:v>
                </c:pt>
                <c:pt idx="929">
                  <c:v>81.372500000000002</c:v>
                </c:pt>
                <c:pt idx="930">
                  <c:v>81.358400000000003</c:v>
                </c:pt>
                <c:pt idx="931">
                  <c:v>63.913499999999999</c:v>
                </c:pt>
                <c:pt idx="932">
                  <c:v>63.9024</c:v>
                </c:pt>
                <c:pt idx="933">
                  <c:v>73.572000000000003</c:v>
                </c:pt>
                <c:pt idx="934">
                  <c:v>71.623500000000007</c:v>
                </c:pt>
                <c:pt idx="935">
                  <c:v>79.352900000000005</c:v>
                </c:pt>
                <c:pt idx="936">
                  <c:v>73.533900000000003</c:v>
                </c:pt>
                <c:pt idx="937">
                  <c:v>65.782200000000003</c:v>
                </c:pt>
                <c:pt idx="938">
                  <c:v>63.836399999999998</c:v>
                </c:pt>
                <c:pt idx="939">
                  <c:v>75.430000000000007</c:v>
                </c:pt>
                <c:pt idx="940">
                  <c:v>59.946800000000003</c:v>
                </c:pt>
                <c:pt idx="941">
                  <c:v>83.137699999999995</c:v>
                </c:pt>
                <c:pt idx="942">
                  <c:v>75.391000000000005</c:v>
                </c:pt>
                <c:pt idx="943">
                  <c:v>67.646900000000002</c:v>
                </c:pt>
                <c:pt idx="944">
                  <c:v>73.432500000000005</c:v>
                </c:pt>
                <c:pt idx="945">
                  <c:v>96.605099999999993</c:v>
                </c:pt>
                <c:pt idx="946">
                  <c:v>52.157699999999998</c:v>
                </c:pt>
                <c:pt idx="947">
                  <c:v>63.737299999999998</c:v>
                </c:pt>
                <c:pt idx="948">
                  <c:v>86.899600000000007</c:v>
                </c:pt>
                <c:pt idx="949">
                  <c:v>73.369200000000006</c:v>
                </c:pt>
                <c:pt idx="950">
                  <c:v>73.356499999999997</c:v>
                </c:pt>
                <c:pt idx="951">
                  <c:v>79.134200000000007</c:v>
                </c:pt>
                <c:pt idx="952">
                  <c:v>75.260999999999996</c:v>
                </c:pt>
                <c:pt idx="953">
                  <c:v>63.671399999999998</c:v>
                </c:pt>
                <c:pt idx="954">
                  <c:v>63.660400000000003</c:v>
                </c:pt>
                <c:pt idx="955">
                  <c:v>77.150800000000004</c:v>
                </c:pt>
                <c:pt idx="956">
                  <c:v>71.352199999999996</c:v>
                </c:pt>
                <c:pt idx="957">
                  <c:v>90.620900000000006</c:v>
                </c:pt>
                <c:pt idx="958">
                  <c:v>55.9054</c:v>
                </c:pt>
                <c:pt idx="959">
                  <c:v>55.895699999999998</c:v>
                </c:pt>
                <c:pt idx="960">
                  <c:v>65.521600000000007</c:v>
                </c:pt>
                <c:pt idx="961">
                  <c:v>69.363799999999998</c:v>
                </c:pt>
                <c:pt idx="962">
                  <c:v>73.204700000000003</c:v>
                </c:pt>
                <c:pt idx="963">
                  <c:v>73.192099999999996</c:v>
                </c:pt>
                <c:pt idx="964">
                  <c:v>57.773200000000003</c:v>
                </c:pt>
                <c:pt idx="965">
                  <c:v>63.5396</c:v>
                </c:pt>
                <c:pt idx="966">
                  <c:v>69.303899999999999</c:v>
                </c:pt>
                <c:pt idx="967">
                  <c:v>75.066299999999998</c:v>
                </c:pt>
                <c:pt idx="968">
                  <c:v>75.053299999999993</c:v>
                </c:pt>
                <c:pt idx="969">
                  <c:v>69.268000000000001</c:v>
                </c:pt>
                <c:pt idx="970">
                  <c:v>86.57</c:v>
                </c:pt>
                <c:pt idx="971">
                  <c:v>61.5503</c:v>
                </c:pt>
                <c:pt idx="972">
                  <c:v>67.308999999999997</c:v>
                </c:pt>
                <c:pt idx="973">
                  <c:v>71.142899999999997</c:v>
                </c:pt>
                <c:pt idx="974">
                  <c:v>73.053100000000001</c:v>
                </c:pt>
                <c:pt idx="975">
                  <c:v>82.650999999999996</c:v>
                </c:pt>
                <c:pt idx="976">
                  <c:v>78.793199999999999</c:v>
                </c:pt>
                <c:pt idx="977">
                  <c:v>78.779600000000002</c:v>
                </c:pt>
                <c:pt idx="978">
                  <c:v>71.081500000000005</c:v>
                </c:pt>
                <c:pt idx="979">
                  <c:v>80.673100000000005</c:v>
                </c:pt>
                <c:pt idx="980">
                  <c:v>57.613700000000001</c:v>
                </c:pt>
                <c:pt idx="981">
                  <c:v>49.923200000000001</c:v>
                </c:pt>
                <c:pt idx="982">
                  <c:v>59.513500000000001</c:v>
                </c:pt>
                <c:pt idx="983">
                  <c:v>76.778400000000005</c:v>
                </c:pt>
                <c:pt idx="984">
                  <c:v>78.684200000000004</c:v>
                </c:pt>
                <c:pt idx="985">
                  <c:v>70.995400000000004</c:v>
                </c:pt>
                <c:pt idx="986">
                  <c:v>70.983199999999997</c:v>
                </c:pt>
                <c:pt idx="987">
                  <c:v>59.4621</c:v>
                </c:pt>
                <c:pt idx="988">
                  <c:v>67.123000000000005</c:v>
                </c:pt>
                <c:pt idx="989">
                  <c:v>51.771599999999999</c:v>
                </c:pt>
                <c:pt idx="990">
                  <c:v>72.851200000000006</c:v>
                </c:pt>
                <c:pt idx="991">
                  <c:v>69.004999999999995</c:v>
                </c:pt>
                <c:pt idx="992">
                  <c:v>78.575400000000002</c:v>
                </c:pt>
                <c:pt idx="993">
                  <c:v>82.394099999999995</c:v>
                </c:pt>
                <c:pt idx="994">
                  <c:v>63.221699999999998</c:v>
                </c:pt>
                <c:pt idx="995">
                  <c:v>72.788200000000003</c:v>
                </c:pt>
                <c:pt idx="996">
                  <c:v>61.284700000000001</c:v>
                </c:pt>
                <c:pt idx="997">
                  <c:v>68.933400000000006</c:v>
                </c:pt>
                <c:pt idx="998">
                  <c:v>51.691099999999999</c:v>
                </c:pt>
                <c:pt idx="999">
                  <c:v>59.338700000000003</c:v>
                </c:pt>
                <c:pt idx="1000">
                  <c:v>45.931699999999999</c:v>
                </c:pt>
                <c:pt idx="1001">
                  <c:v>63.145200000000003</c:v>
                </c:pt>
                <c:pt idx="1002">
                  <c:v>61.2211</c:v>
                </c:pt>
                <c:pt idx="1003">
                  <c:v>87.99</c:v>
                </c:pt>
                <c:pt idx="1004">
                  <c:v>55.462400000000002</c:v>
                </c:pt>
                <c:pt idx="1005">
                  <c:v>65.013599999999997</c:v>
                </c:pt>
                <c:pt idx="1006">
                  <c:v>59.266800000000003</c:v>
                </c:pt>
                <c:pt idx="1007">
                  <c:v>64.991100000000003</c:v>
                </c:pt>
                <c:pt idx="1008">
                  <c:v>78.358000000000004</c:v>
                </c:pt>
                <c:pt idx="1009">
                  <c:v>63.057699999999997</c:v>
                </c:pt>
                <c:pt idx="1010">
                  <c:v>76.420299999999997</c:v>
                </c:pt>
                <c:pt idx="1011">
                  <c:v>64.945999999999998</c:v>
                </c:pt>
                <c:pt idx="1012">
                  <c:v>72.574200000000005</c:v>
                </c:pt>
                <c:pt idx="1013">
                  <c:v>82.109200000000001</c:v>
                </c:pt>
                <c:pt idx="1014">
                  <c:v>74.458200000000005</c:v>
                </c:pt>
                <c:pt idx="1015">
                  <c:v>57.265599999999999</c:v>
                </c:pt>
                <c:pt idx="1016">
                  <c:v>59.164200000000001</c:v>
                </c:pt>
                <c:pt idx="1017">
                  <c:v>64.878500000000003</c:v>
                </c:pt>
                <c:pt idx="1018">
                  <c:v>68.683000000000007</c:v>
                </c:pt>
                <c:pt idx="1019">
                  <c:v>53.410899999999998</c:v>
                </c:pt>
                <c:pt idx="1020">
                  <c:v>85.823999999999998</c:v>
                </c:pt>
                <c:pt idx="1021">
                  <c:v>81.995400000000004</c:v>
                </c:pt>
                <c:pt idx="1022">
                  <c:v>68.635400000000004</c:v>
                </c:pt>
                <c:pt idx="1023">
                  <c:v>66.717299999999994</c:v>
                </c:pt>
                <c:pt idx="1024">
                  <c:v>78.141000000000005</c:v>
                </c:pt>
                <c:pt idx="1025">
                  <c:v>55.260899999999999</c:v>
                </c:pt>
                <c:pt idx="1026">
                  <c:v>55.251300000000001</c:v>
                </c:pt>
                <c:pt idx="1027">
                  <c:v>64.766099999999994</c:v>
                </c:pt>
                <c:pt idx="1028">
                  <c:v>59.041200000000003</c:v>
                </c:pt>
                <c:pt idx="1029">
                  <c:v>79.977500000000006</c:v>
                </c:pt>
                <c:pt idx="1030">
                  <c:v>60.924599999999998</c:v>
                </c:pt>
                <c:pt idx="1031">
                  <c:v>78.046099999999996</c:v>
                </c:pt>
                <c:pt idx="1032">
                  <c:v>64.709999999999994</c:v>
                </c:pt>
                <c:pt idx="1033">
                  <c:v>68.504499999999993</c:v>
                </c:pt>
                <c:pt idx="1034">
                  <c:v>70.395200000000003</c:v>
                </c:pt>
                <c:pt idx="1035">
                  <c:v>57.067300000000003</c:v>
                </c:pt>
                <c:pt idx="1036">
                  <c:v>68.468900000000005</c:v>
                </c:pt>
                <c:pt idx="1037">
                  <c:v>51.342700000000001</c:v>
                </c:pt>
                <c:pt idx="1038">
                  <c:v>66.543899999999994</c:v>
                </c:pt>
                <c:pt idx="1039">
                  <c:v>66.532300000000006</c:v>
                </c:pt>
                <c:pt idx="1040">
                  <c:v>76.023700000000005</c:v>
                </c:pt>
                <c:pt idx="1041">
                  <c:v>57.007899999999999</c:v>
                </c:pt>
                <c:pt idx="1042">
                  <c:v>66.497699999999995</c:v>
                </c:pt>
                <c:pt idx="1043">
                  <c:v>68.3857</c:v>
                </c:pt>
                <c:pt idx="1044">
                  <c:v>81.668800000000005</c:v>
                </c:pt>
                <c:pt idx="1045">
                  <c:v>81.654600000000002</c:v>
                </c:pt>
                <c:pt idx="1046">
                  <c:v>81.6404</c:v>
                </c:pt>
                <c:pt idx="1047">
                  <c:v>70.236500000000007</c:v>
                </c:pt>
                <c:pt idx="1048">
                  <c:v>75.918199999999999</c:v>
                </c:pt>
                <c:pt idx="1049">
                  <c:v>58.8264</c:v>
                </c:pt>
                <c:pt idx="1050">
                  <c:v>72.097200000000001</c:v>
                </c:pt>
                <c:pt idx="1051">
                  <c:v>62.599899999999998</c:v>
                </c:pt>
                <c:pt idx="1052">
                  <c:v>64.485600000000005</c:v>
                </c:pt>
                <c:pt idx="1053">
                  <c:v>64.474400000000003</c:v>
                </c:pt>
                <c:pt idx="1054">
                  <c:v>64.463200000000001</c:v>
                </c:pt>
                <c:pt idx="1055">
                  <c:v>75.825900000000004</c:v>
                </c:pt>
                <c:pt idx="1056">
                  <c:v>66.336100000000002</c:v>
                </c:pt>
                <c:pt idx="1057">
                  <c:v>87.169499999999999</c:v>
                </c:pt>
                <c:pt idx="1058">
                  <c:v>62.523699999999998</c:v>
                </c:pt>
                <c:pt idx="1059">
                  <c:v>64.407200000000003</c:v>
                </c:pt>
                <c:pt idx="1060">
                  <c:v>56.82</c:v>
                </c:pt>
                <c:pt idx="1061">
                  <c:v>58.703800000000001</c:v>
                </c:pt>
                <c:pt idx="1062">
                  <c:v>64.373599999999996</c:v>
                </c:pt>
                <c:pt idx="1063">
                  <c:v>62.4694</c:v>
                </c:pt>
                <c:pt idx="1064">
                  <c:v>77.599999999999994</c:v>
                </c:pt>
                <c:pt idx="1065">
                  <c:v>70.017099999999999</c:v>
                </c:pt>
                <c:pt idx="1066">
                  <c:v>64.328900000000004</c:v>
                </c:pt>
                <c:pt idx="1067">
                  <c:v>66.209400000000002</c:v>
                </c:pt>
                <c:pt idx="1068">
                  <c:v>71.872</c:v>
                </c:pt>
                <c:pt idx="1069">
                  <c:v>81.314599999999999</c:v>
                </c:pt>
                <c:pt idx="1070">
                  <c:v>77.519099999999995</c:v>
                </c:pt>
                <c:pt idx="1071">
                  <c:v>75.615200000000002</c:v>
                </c:pt>
                <c:pt idx="1072">
                  <c:v>64.261799999999994</c:v>
                </c:pt>
                <c:pt idx="1073">
                  <c:v>66.140299999999996</c:v>
                </c:pt>
                <c:pt idx="1074">
                  <c:v>60.460599999999999</c:v>
                </c:pt>
                <c:pt idx="1075">
                  <c:v>56.671999999999997</c:v>
                </c:pt>
                <c:pt idx="1076">
                  <c:v>58.550800000000002</c:v>
                </c:pt>
                <c:pt idx="1077">
                  <c:v>86.866799999999998</c:v>
                </c:pt>
                <c:pt idx="1078">
                  <c:v>56.642400000000002</c:v>
                </c:pt>
                <c:pt idx="1079">
                  <c:v>79.285499999999999</c:v>
                </c:pt>
                <c:pt idx="1080">
                  <c:v>58.510100000000001</c:v>
                </c:pt>
                <c:pt idx="1081">
                  <c:v>75.483699999999999</c:v>
                </c:pt>
                <c:pt idx="1082">
                  <c:v>71.697100000000006</c:v>
                </c:pt>
                <c:pt idx="1083">
                  <c:v>64.138800000000003</c:v>
                </c:pt>
                <c:pt idx="1084">
                  <c:v>69.786000000000001</c:v>
                </c:pt>
                <c:pt idx="1085">
                  <c:v>81.088499999999996</c:v>
                </c:pt>
                <c:pt idx="1086">
                  <c:v>54.678100000000001</c:v>
                </c:pt>
                <c:pt idx="1087">
                  <c:v>71.634699999999995</c:v>
                </c:pt>
                <c:pt idx="1088">
                  <c:v>65.967799999999997</c:v>
                </c:pt>
                <c:pt idx="1089">
                  <c:v>54.649500000000003</c:v>
                </c:pt>
                <c:pt idx="1090">
                  <c:v>54.64</c:v>
                </c:pt>
                <c:pt idx="1091">
                  <c:v>64.049499999999995</c:v>
                </c:pt>
                <c:pt idx="1092">
                  <c:v>56.504399999999997</c:v>
                </c:pt>
                <c:pt idx="1093">
                  <c:v>47.078800000000001</c:v>
                </c:pt>
                <c:pt idx="1094">
                  <c:v>77.195800000000006</c:v>
                </c:pt>
                <c:pt idx="1095">
                  <c:v>82.829899999999995</c:v>
                </c:pt>
                <c:pt idx="1096">
                  <c:v>60.229399999999998</c:v>
                </c:pt>
                <c:pt idx="1097">
                  <c:v>63.982599999999998</c:v>
                </c:pt>
                <c:pt idx="1098">
                  <c:v>67.734499999999997</c:v>
                </c:pt>
                <c:pt idx="1099">
                  <c:v>47.029600000000002</c:v>
                </c:pt>
                <c:pt idx="1100">
                  <c:v>78.995999999999995</c:v>
                </c:pt>
                <c:pt idx="1101">
                  <c:v>67.698999999999998</c:v>
                </c:pt>
                <c:pt idx="1102">
                  <c:v>77.088300000000004</c:v>
                </c:pt>
                <c:pt idx="1103">
                  <c:v>75.194900000000004</c:v>
                </c:pt>
                <c:pt idx="1104">
                  <c:v>69.543199999999999</c:v>
                </c:pt>
                <c:pt idx="1105">
                  <c:v>65.772599999999997</c:v>
                </c:pt>
                <c:pt idx="1106">
                  <c:v>71.397800000000004</c:v>
                </c:pt>
                <c:pt idx="1107">
                  <c:v>58.235399999999998</c:v>
                </c:pt>
                <c:pt idx="1108">
                  <c:v>58.225299999999997</c:v>
                </c:pt>
                <c:pt idx="1109">
                  <c:v>78.872100000000003</c:v>
                </c:pt>
                <c:pt idx="1110">
                  <c:v>45.061900000000001</c:v>
                </c:pt>
                <c:pt idx="1111">
                  <c:v>63.826599999999999</c:v>
                </c:pt>
                <c:pt idx="1112">
                  <c:v>75.076999999999998</c:v>
                </c:pt>
                <c:pt idx="1113">
                  <c:v>65.680899999999994</c:v>
                </c:pt>
                <c:pt idx="1114">
                  <c:v>54.411799999999999</c:v>
                </c:pt>
                <c:pt idx="1115">
                  <c:v>60.030200000000001</c:v>
                </c:pt>
                <c:pt idx="1116">
                  <c:v>63.770899999999997</c:v>
                </c:pt>
                <c:pt idx="1117">
                  <c:v>56.258600000000001</c:v>
                </c:pt>
                <c:pt idx="1118">
                  <c:v>63.748699999999999</c:v>
                </c:pt>
                <c:pt idx="1119">
                  <c:v>67.486800000000002</c:v>
                </c:pt>
                <c:pt idx="1120">
                  <c:v>76.846599999999995</c:v>
                </c:pt>
                <c:pt idx="1121">
                  <c:v>61.841299999999997</c:v>
                </c:pt>
                <c:pt idx="1122">
                  <c:v>54.335900000000002</c:v>
                </c:pt>
                <c:pt idx="1123">
                  <c:v>65.566400000000002</c:v>
                </c:pt>
                <c:pt idx="1124">
                  <c:v>54.316899999999997</c:v>
                </c:pt>
                <c:pt idx="1125">
                  <c:v>63.6708</c:v>
                </c:pt>
                <c:pt idx="1126">
                  <c:v>67.404399999999995</c:v>
                </c:pt>
                <c:pt idx="1127">
                  <c:v>65.520600000000002</c:v>
                </c:pt>
                <c:pt idx="1128">
                  <c:v>59.894100000000002</c:v>
                </c:pt>
                <c:pt idx="1129">
                  <c:v>48.6554</c:v>
                </c:pt>
                <c:pt idx="1130">
                  <c:v>61.744199999999999</c:v>
                </c:pt>
                <c:pt idx="1131">
                  <c:v>46.767699999999998</c:v>
                </c:pt>
                <c:pt idx="1132">
                  <c:v>57.981900000000003</c:v>
                </c:pt>
                <c:pt idx="1133">
                  <c:v>61.711799999999997</c:v>
                </c:pt>
                <c:pt idx="1134">
                  <c:v>71.049700000000001</c:v>
                </c:pt>
                <c:pt idx="1135">
                  <c:v>69.167900000000003</c:v>
                </c:pt>
                <c:pt idx="1136">
                  <c:v>72.894000000000005</c:v>
                </c:pt>
                <c:pt idx="1137">
                  <c:v>61.668700000000001</c:v>
                </c:pt>
                <c:pt idx="1138">
                  <c:v>52.315800000000003</c:v>
                </c:pt>
                <c:pt idx="1139">
                  <c:v>46.702399999999997</c:v>
                </c:pt>
                <c:pt idx="1140">
                  <c:v>59.768599999999999</c:v>
                </c:pt>
                <c:pt idx="1141">
                  <c:v>78.432599999999994</c:v>
                </c:pt>
                <c:pt idx="1142">
                  <c:v>50.412199999999999</c:v>
                </c:pt>
                <c:pt idx="1143">
                  <c:v>61.604100000000003</c:v>
                </c:pt>
                <c:pt idx="1144">
                  <c:v>65.3262</c:v>
                </c:pt>
                <c:pt idx="1145">
                  <c:v>83.976200000000006</c:v>
                </c:pt>
                <c:pt idx="1146">
                  <c:v>67.169200000000004</c:v>
                </c:pt>
                <c:pt idx="1147">
                  <c:v>50.368099999999998</c:v>
                </c:pt>
                <c:pt idx="1148">
                  <c:v>65.280600000000007</c:v>
                </c:pt>
                <c:pt idx="1149">
                  <c:v>63.404299999999999</c:v>
                </c:pt>
                <c:pt idx="1150">
                  <c:v>67.122200000000007</c:v>
                </c:pt>
                <c:pt idx="1151">
                  <c:v>50.332900000000002</c:v>
                </c:pt>
                <c:pt idx="1152">
                  <c:v>59.643300000000004</c:v>
                </c:pt>
                <c:pt idx="1153">
                  <c:v>67.087000000000003</c:v>
                </c:pt>
                <c:pt idx="1154">
                  <c:v>65.212100000000007</c:v>
                </c:pt>
                <c:pt idx="1155">
                  <c:v>55.886299999999999</c:v>
                </c:pt>
                <c:pt idx="1156">
                  <c:v>52.151400000000002</c:v>
                </c:pt>
                <c:pt idx="1157">
                  <c:v>68.902299999999997</c:v>
                </c:pt>
                <c:pt idx="1158">
                  <c:v>68.890199999999993</c:v>
                </c:pt>
                <c:pt idx="1159">
                  <c:v>67.016599999999997</c:v>
                </c:pt>
                <c:pt idx="1160">
                  <c:v>65.143600000000006</c:v>
                </c:pt>
                <c:pt idx="1161">
                  <c:v>57.688600000000001</c:v>
                </c:pt>
                <c:pt idx="1162">
                  <c:v>59.539099999999998</c:v>
                </c:pt>
                <c:pt idx="1163">
                  <c:v>57.668399999999998</c:v>
                </c:pt>
                <c:pt idx="1164">
                  <c:v>61.3782</c:v>
                </c:pt>
                <c:pt idx="1165">
                  <c:v>59.507800000000003</c:v>
                </c:pt>
                <c:pt idx="1166">
                  <c:v>66.9345</c:v>
                </c:pt>
                <c:pt idx="1167">
                  <c:v>61.3459</c:v>
                </c:pt>
                <c:pt idx="1168">
                  <c:v>59.476500000000001</c:v>
                </c:pt>
                <c:pt idx="1169">
                  <c:v>61.324399999999997</c:v>
                </c:pt>
                <c:pt idx="1170">
                  <c:v>72.461600000000004</c:v>
                </c:pt>
                <c:pt idx="1171">
                  <c:v>53.872300000000003</c:v>
                </c:pt>
                <c:pt idx="1172">
                  <c:v>52.005499999999998</c:v>
                </c:pt>
                <c:pt idx="1173">
                  <c:v>59.424500000000002</c:v>
                </c:pt>
                <c:pt idx="1174">
                  <c:v>55.700699999999998</c:v>
                </c:pt>
                <c:pt idx="1175">
                  <c:v>68.685500000000005</c:v>
                </c:pt>
                <c:pt idx="1176">
                  <c:v>68.673400000000001</c:v>
                </c:pt>
                <c:pt idx="1177">
                  <c:v>59.382800000000003</c:v>
                </c:pt>
                <c:pt idx="1178">
                  <c:v>53.8063</c:v>
                </c:pt>
                <c:pt idx="1179">
                  <c:v>51.941800000000001</c:v>
                </c:pt>
                <c:pt idx="1180">
                  <c:v>63.061100000000003</c:v>
                </c:pt>
                <c:pt idx="1181">
                  <c:v>59.341200000000001</c:v>
                </c:pt>
                <c:pt idx="1182">
                  <c:v>51.914499999999997</c:v>
                </c:pt>
                <c:pt idx="1183">
                  <c:v>87.126900000000006</c:v>
                </c:pt>
                <c:pt idx="1184">
                  <c:v>61.163499999999999</c:v>
                </c:pt>
                <c:pt idx="1185">
                  <c:v>63.005800000000001</c:v>
                </c:pt>
                <c:pt idx="1186">
                  <c:v>57.436399999999999</c:v>
                </c:pt>
                <c:pt idx="1187">
                  <c:v>51.869</c:v>
                </c:pt>
                <c:pt idx="1188">
                  <c:v>62.972700000000003</c:v>
                </c:pt>
                <c:pt idx="1189">
                  <c:v>48.147199999999998</c:v>
                </c:pt>
                <c:pt idx="1190">
                  <c:v>55.544699999999999</c:v>
                </c:pt>
                <c:pt idx="1191">
                  <c:v>53.683799999999998</c:v>
                </c:pt>
                <c:pt idx="1192">
                  <c:v>44.420099999999998</c:v>
                </c:pt>
                <c:pt idx="1193">
                  <c:v>53.664900000000003</c:v>
                </c:pt>
                <c:pt idx="1194">
                  <c:v>57.355899999999998</c:v>
                </c:pt>
                <c:pt idx="1195">
                  <c:v>33.297600000000003</c:v>
                </c:pt>
                <c:pt idx="1196">
                  <c:v>57.335799999999999</c:v>
                </c:pt>
                <c:pt idx="1197">
                  <c:v>51.778100000000002</c:v>
                </c:pt>
                <c:pt idx="1198">
                  <c:v>73.955699999999993</c:v>
                </c:pt>
                <c:pt idx="1199">
                  <c:v>53.608499999999999</c:v>
                </c:pt>
                <c:pt idx="1200">
                  <c:v>77.626199999999997</c:v>
                </c:pt>
                <c:pt idx="1201">
                  <c:v>68.373000000000005</c:v>
                </c:pt>
                <c:pt idx="1202">
                  <c:v>59.122999999999998</c:v>
                </c:pt>
                <c:pt idx="1203">
                  <c:v>55.418100000000003</c:v>
                </c:pt>
                <c:pt idx="1204">
                  <c:v>57.255299999999998</c:v>
                </c:pt>
                <c:pt idx="1205">
                  <c:v>60.938499999999998</c:v>
                </c:pt>
                <c:pt idx="1206">
                  <c:v>66.466700000000003</c:v>
                </c:pt>
                <c:pt idx="1207">
                  <c:v>70.147000000000006</c:v>
                </c:pt>
                <c:pt idx="1208">
                  <c:v>46.141199999999998</c:v>
                </c:pt>
                <c:pt idx="1209">
                  <c:v>68.277000000000001</c:v>
                </c:pt>
                <c:pt idx="1210">
                  <c:v>53.505000000000003</c:v>
                </c:pt>
                <c:pt idx="1211">
                  <c:v>53.495600000000003</c:v>
                </c:pt>
                <c:pt idx="1212">
                  <c:v>60.863599999999998</c:v>
                </c:pt>
                <c:pt idx="1213">
                  <c:v>62.697000000000003</c:v>
                </c:pt>
                <c:pt idx="1214">
                  <c:v>53.467399999999998</c:v>
                </c:pt>
                <c:pt idx="1215">
                  <c:v>42.397799999999997</c:v>
                </c:pt>
                <c:pt idx="1216">
                  <c:v>53.448700000000002</c:v>
                </c:pt>
                <c:pt idx="1217">
                  <c:v>70.023899999999998</c:v>
                </c:pt>
                <c:pt idx="1218">
                  <c:v>53.429900000000004</c:v>
                </c:pt>
                <c:pt idx="1219">
                  <c:v>64.472999999999999</c:v>
                </c:pt>
                <c:pt idx="1220">
                  <c:v>51.569299999999998</c:v>
                </c:pt>
                <c:pt idx="1221">
                  <c:v>57.084600000000002</c:v>
                </c:pt>
                <c:pt idx="1222">
                  <c:v>69.962400000000002</c:v>
                </c:pt>
                <c:pt idx="1223">
                  <c:v>47.860599999999998</c:v>
                </c:pt>
                <c:pt idx="1224">
                  <c:v>49.692599999999999</c:v>
                </c:pt>
                <c:pt idx="1225">
                  <c:v>68.085300000000004</c:v>
                </c:pt>
                <c:pt idx="1226">
                  <c:v>51.515000000000001</c:v>
                </c:pt>
                <c:pt idx="1227">
                  <c:v>47.826900000000002</c:v>
                </c:pt>
                <c:pt idx="1228">
                  <c:v>62.5319</c:v>
                </c:pt>
                <c:pt idx="1229">
                  <c:v>69.876300000000001</c:v>
                </c:pt>
                <c:pt idx="1230">
                  <c:v>56.994300000000003</c:v>
                </c:pt>
                <c:pt idx="1231">
                  <c:v>64.337100000000007</c:v>
                </c:pt>
                <c:pt idx="1232">
                  <c:v>77.191000000000003</c:v>
                </c:pt>
                <c:pt idx="1233">
                  <c:v>44.101399999999998</c:v>
                </c:pt>
                <c:pt idx="1234">
                  <c:v>64.303200000000004</c:v>
                </c:pt>
                <c:pt idx="1235">
                  <c:v>69.802599999999998</c:v>
                </c:pt>
                <c:pt idx="1236">
                  <c:v>53.261000000000003</c:v>
                </c:pt>
                <c:pt idx="1237">
                  <c:v>60.596699999999998</c:v>
                </c:pt>
                <c:pt idx="1238">
                  <c:v>58.750100000000003</c:v>
                </c:pt>
                <c:pt idx="1239">
                  <c:v>55.0685</c:v>
                </c:pt>
                <c:pt idx="1240">
                  <c:v>60.564700000000002</c:v>
                </c:pt>
                <c:pt idx="1241">
                  <c:v>34.8645</c:v>
                </c:pt>
                <c:pt idx="1242">
                  <c:v>49.535499999999999</c:v>
                </c:pt>
                <c:pt idx="1243">
                  <c:v>66.035700000000006</c:v>
                </c:pt>
                <c:pt idx="1244">
                  <c:v>58.688099999999999</c:v>
                </c:pt>
                <c:pt idx="1245">
                  <c:v>71.513499999999993</c:v>
                </c:pt>
                <c:pt idx="1246">
                  <c:v>64.167500000000004</c:v>
                </c:pt>
                <c:pt idx="1247">
                  <c:v>56.824100000000001</c:v>
                </c:pt>
                <c:pt idx="1248">
                  <c:v>49.483199999999997</c:v>
                </c:pt>
                <c:pt idx="1249">
                  <c:v>51.306899999999999</c:v>
                </c:pt>
                <c:pt idx="1250">
                  <c:v>62.290300000000002</c:v>
                </c:pt>
                <c:pt idx="1251">
                  <c:v>67.774500000000003</c:v>
                </c:pt>
                <c:pt idx="1252">
                  <c:v>51.279800000000002</c:v>
                </c:pt>
                <c:pt idx="1253">
                  <c:v>43.946399999999997</c:v>
                </c:pt>
                <c:pt idx="1254">
                  <c:v>47.600200000000001</c:v>
                </c:pt>
                <c:pt idx="1255">
                  <c:v>51.252699999999997</c:v>
                </c:pt>
                <c:pt idx="1256">
                  <c:v>49.413499999999999</c:v>
                </c:pt>
                <c:pt idx="1257">
                  <c:v>38.426000000000002</c:v>
                </c:pt>
                <c:pt idx="1258">
                  <c:v>53.055100000000003</c:v>
                </c:pt>
                <c:pt idx="1259">
                  <c:v>53.0458</c:v>
                </c:pt>
                <c:pt idx="1260">
                  <c:v>60.351799999999997</c:v>
                </c:pt>
                <c:pt idx="1261">
                  <c:v>49.37</c:v>
                </c:pt>
                <c:pt idx="1262">
                  <c:v>60.330500000000001</c:v>
                </c:pt>
                <c:pt idx="1263">
                  <c:v>53.008400000000002</c:v>
                </c:pt>
                <c:pt idx="1264">
                  <c:v>71.274600000000007</c:v>
                </c:pt>
                <c:pt idx="1265">
                  <c:v>45.680799999999998</c:v>
                </c:pt>
                <c:pt idx="1266">
                  <c:v>62.114899999999999</c:v>
                </c:pt>
                <c:pt idx="1267">
                  <c:v>47.491199999999999</c:v>
                </c:pt>
                <c:pt idx="1268">
                  <c:v>42.004100000000001</c:v>
                </c:pt>
                <c:pt idx="1269">
                  <c:v>51.126399999999997</c:v>
                </c:pt>
                <c:pt idx="1270">
                  <c:v>52.942999999999998</c:v>
                </c:pt>
                <c:pt idx="1271">
                  <c:v>65.710700000000003</c:v>
                </c:pt>
                <c:pt idx="1272">
                  <c:v>52.924300000000002</c:v>
                </c:pt>
                <c:pt idx="1273">
                  <c:v>40.142400000000002</c:v>
                </c:pt>
                <c:pt idx="1274">
                  <c:v>52.9056</c:v>
                </c:pt>
                <c:pt idx="1275">
                  <c:v>51.072299999999998</c:v>
                </c:pt>
                <c:pt idx="1276">
                  <c:v>56.534399999999998</c:v>
                </c:pt>
                <c:pt idx="1277">
                  <c:v>60.171100000000003</c:v>
                </c:pt>
                <c:pt idx="1278">
                  <c:v>67.452699999999993</c:v>
                </c:pt>
                <c:pt idx="1279">
                  <c:v>67.440799999999996</c:v>
                </c:pt>
                <c:pt idx="1280">
                  <c:v>60.139299999999999</c:v>
                </c:pt>
                <c:pt idx="1281">
                  <c:v>63.772799999999997</c:v>
                </c:pt>
                <c:pt idx="1282">
                  <c:v>56.474499999999999</c:v>
                </c:pt>
                <c:pt idx="1283">
                  <c:v>60.107399999999998</c:v>
                </c:pt>
                <c:pt idx="1284">
                  <c:v>47.348999999999997</c:v>
                </c:pt>
                <c:pt idx="1285">
                  <c:v>45.5199</c:v>
                </c:pt>
                <c:pt idx="1286">
                  <c:v>50.973300000000002</c:v>
                </c:pt>
                <c:pt idx="1287">
                  <c:v>56.424700000000001</c:v>
                </c:pt>
                <c:pt idx="1288">
                  <c:v>61.874200000000002</c:v>
                </c:pt>
                <c:pt idx="1289">
                  <c:v>67.321799999999996</c:v>
                </c:pt>
                <c:pt idx="1290">
                  <c:v>67.309899999999999</c:v>
                </c:pt>
                <c:pt idx="1291">
                  <c:v>74.573499999999996</c:v>
                </c:pt>
                <c:pt idx="1292">
                  <c:v>60.012</c:v>
                </c:pt>
                <c:pt idx="1293">
                  <c:v>69.092500000000001</c:v>
                </c:pt>
                <c:pt idx="1294">
                  <c:v>39.993899999999996</c:v>
                </c:pt>
                <c:pt idx="1295">
                  <c:v>58.162599999999998</c:v>
                </c:pt>
                <c:pt idx="1296">
                  <c:v>67.238600000000005</c:v>
                </c:pt>
                <c:pt idx="1297">
                  <c:v>58.142099999999999</c:v>
                </c:pt>
                <c:pt idx="1298">
                  <c:v>67.2149</c:v>
                </c:pt>
                <c:pt idx="1299">
                  <c:v>49.04</c:v>
                </c:pt>
                <c:pt idx="1300">
                  <c:v>50.847299999999997</c:v>
                </c:pt>
                <c:pt idx="1301">
                  <c:v>56.285299999999999</c:v>
                </c:pt>
                <c:pt idx="1302">
                  <c:v>68.982699999999994</c:v>
                </c:pt>
                <c:pt idx="1303">
                  <c:v>59.895499999999998</c:v>
                </c:pt>
                <c:pt idx="1304">
                  <c:v>67.143600000000006</c:v>
                </c:pt>
                <c:pt idx="1305">
                  <c:v>52.616799999999998</c:v>
                </c:pt>
                <c:pt idx="1306">
                  <c:v>52.607500000000002</c:v>
                </c:pt>
                <c:pt idx="1307">
                  <c:v>48.970700000000001</c:v>
                </c:pt>
                <c:pt idx="1308">
                  <c:v>54.402299999999997</c:v>
                </c:pt>
                <c:pt idx="1309">
                  <c:v>54.392699999999998</c:v>
                </c:pt>
                <c:pt idx="1310">
                  <c:v>41.6937</c:v>
                </c:pt>
                <c:pt idx="1311">
                  <c:v>48.936100000000003</c:v>
                </c:pt>
                <c:pt idx="1312">
                  <c:v>52.551699999999997</c:v>
                </c:pt>
                <c:pt idx="1313">
                  <c:v>59.7896</c:v>
                </c:pt>
                <c:pt idx="1314">
                  <c:v>77.893900000000002</c:v>
                </c:pt>
                <c:pt idx="1315">
                  <c:v>45.279200000000003</c:v>
                </c:pt>
                <c:pt idx="1316">
                  <c:v>47.082000000000001</c:v>
                </c:pt>
                <c:pt idx="1317">
                  <c:v>36.210500000000003</c:v>
                </c:pt>
                <c:pt idx="1318">
                  <c:v>50.6858</c:v>
                </c:pt>
                <c:pt idx="1319">
                  <c:v>72.395399999999995</c:v>
                </c:pt>
                <c:pt idx="1320">
                  <c:v>61.525199999999998</c:v>
                </c:pt>
                <c:pt idx="1321">
                  <c:v>43.421900000000001</c:v>
                </c:pt>
                <c:pt idx="1322">
                  <c:v>39.796300000000002</c:v>
                </c:pt>
                <c:pt idx="1323">
                  <c:v>52.4495</c:v>
                </c:pt>
                <c:pt idx="1324">
                  <c:v>52.440199999999997</c:v>
                </c:pt>
                <c:pt idx="1325">
                  <c:v>45.199100000000001</c:v>
                </c:pt>
                <c:pt idx="1326">
                  <c:v>46.998699999999999</c:v>
                </c:pt>
                <c:pt idx="1327">
                  <c:v>59.6417</c:v>
                </c:pt>
                <c:pt idx="1328">
                  <c:v>59.631100000000004</c:v>
                </c:pt>
                <c:pt idx="1329">
                  <c:v>57.813899999999997</c:v>
                </c:pt>
                <c:pt idx="1330">
                  <c:v>43.352699999999999</c:v>
                </c:pt>
                <c:pt idx="1331">
                  <c:v>61.405500000000004</c:v>
                </c:pt>
                <c:pt idx="1332">
                  <c:v>57.783200000000001</c:v>
                </c:pt>
                <c:pt idx="1333">
                  <c:v>48.745899999999999</c:v>
                </c:pt>
                <c:pt idx="1334">
                  <c:v>54.152500000000003</c:v>
                </c:pt>
                <c:pt idx="1335">
                  <c:v>52.338200000000001</c:v>
                </c:pt>
                <c:pt idx="1336">
                  <c:v>46.915599999999998</c:v>
                </c:pt>
                <c:pt idx="1337">
                  <c:v>45.103099999999998</c:v>
                </c:pt>
                <c:pt idx="1338">
                  <c:v>68.544600000000003</c:v>
                </c:pt>
                <c:pt idx="1339">
                  <c:v>52.301099999999998</c:v>
                </c:pt>
                <c:pt idx="1340">
                  <c:v>55.898200000000003</c:v>
                </c:pt>
                <c:pt idx="1341">
                  <c:v>54.0854</c:v>
                </c:pt>
                <c:pt idx="1342">
                  <c:v>57.680900000000001</c:v>
                </c:pt>
                <c:pt idx="1343">
                  <c:v>48.659599999999998</c:v>
                </c:pt>
                <c:pt idx="1344">
                  <c:v>50.4529</c:v>
                </c:pt>
                <c:pt idx="1345">
                  <c:v>46.840800000000002</c:v>
                </c:pt>
                <c:pt idx="1346">
                  <c:v>48.633699999999997</c:v>
                </c:pt>
                <c:pt idx="1347">
                  <c:v>45.023299999999999</c:v>
                </c:pt>
                <c:pt idx="1348">
                  <c:v>46.815899999999999</c:v>
                </c:pt>
                <c:pt idx="1349">
                  <c:v>52.208500000000001</c:v>
                </c:pt>
                <c:pt idx="1350">
                  <c:v>48.599299999999999</c:v>
                </c:pt>
                <c:pt idx="1351">
                  <c:v>52.19</c:v>
                </c:pt>
                <c:pt idx="1352">
                  <c:v>62.976700000000001</c:v>
                </c:pt>
                <c:pt idx="1353">
                  <c:v>66.563599999999994</c:v>
                </c:pt>
                <c:pt idx="1354">
                  <c:v>55.759599999999999</c:v>
                </c:pt>
                <c:pt idx="1355">
                  <c:v>57.548099999999998</c:v>
                </c:pt>
                <c:pt idx="1356">
                  <c:v>41.3553</c:v>
                </c:pt>
                <c:pt idx="1357">
                  <c:v>53.932200000000002</c:v>
                </c:pt>
                <c:pt idx="1358">
                  <c:v>52.1252</c:v>
                </c:pt>
                <c:pt idx="1359">
                  <c:v>59.304299999999998</c:v>
                </c:pt>
                <c:pt idx="1360">
                  <c:v>44.919600000000003</c:v>
                </c:pt>
                <c:pt idx="1361">
                  <c:v>64.672700000000006</c:v>
                </c:pt>
                <c:pt idx="1362">
                  <c:v>43.107500000000002</c:v>
                </c:pt>
                <c:pt idx="1363">
                  <c:v>55.6706</c:v>
                </c:pt>
                <c:pt idx="1364">
                  <c:v>52.069699999999997</c:v>
                </c:pt>
                <c:pt idx="1365">
                  <c:v>44.8797</c:v>
                </c:pt>
                <c:pt idx="1366">
                  <c:v>55.640999999999998</c:v>
                </c:pt>
                <c:pt idx="1367">
                  <c:v>44.863799999999998</c:v>
                </c:pt>
                <c:pt idx="1368">
                  <c:v>46.65</c:v>
                </c:pt>
                <c:pt idx="1369">
                  <c:v>53.817399999999999</c:v>
                </c:pt>
                <c:pt idx="1370">
                  <c:v>50.220700000000001</c:v>
                </c:pt>
                <c:pt idx="1371">
                  <c:v>43.038600000000002</c:v>
                </c:pt>
                <c:pt idx="1372">
                  <c:v>51.995800000000003</c:v>
                </c:pt>
                <c:pt idx="1373">
                  <c:v>66.327699999999993</c:v>
                </c:pt>
                <c:pt idx="1374">
                  <c:v>41.223399999999998</c:v>
                </c:pt>
                <c:pt idx="1375">
                  <c:v>55.552100000000003</c:v>
                </c:pt>
                <c:pt idx="1376">
                  <c:v>60.917299999999997</c:v>
                </c:pt>
                <c:pt idx="1377">
                  <c:v>69.863299999999995</c:v>
                </c:pt>
                <c:pt idx="1378">
                  <c:v>50.149299999999997</c:v>
                </c:pt>
                <c:pt idx="1379">
                  <c:v>55.512599999999999</c:v>
                </c:pt>
                <c:pt idx="1380">
                  <c:v>62.664400000000001</c:v>
                </c:pt>
                <c:pt idx="1381">
                  <c:v>64.443399999999997</c:v>
                </c:pt>
                <c:pt idx="1382">
                  <c:v>51.903500000000001</c:v>
                </c:pt>
                <c:pt idx="1383">
                  <c:v>44.736400000000003</c:v>
                </c:pt>
                <c:pt idx="1384">
                  <c:v>64.409000000000006</c:v>
                </c:pt>
                <c:pt idx="1385">
                  <c:v>57.2423</c:v>
                </c:pt>
                <c:pt idx="1386">
                  <c:v>39.347099999999998</c:v>
                </c:pt>
                <c:pt idx="1387">
                  <c:v>46.492800000000003</c:v>
                </c:pt>
                <c:pt idx="1388">
                  <c:v>60.787500000000001</c:v>
                </c:pt>
                <c:pt idx="1389">
                  <c:v>46.476300000000002</c:v>
                </c:pt>
                <c:pt idx="1390">
                  <c:v>41.106299999999997</c:v>
                </c:pt>
                <c:pt idx="1391">
                  <c:v>51.820500000000003</c:v>
                </c:pt>
                <c:pt idx="1392">
                  <c:v>55.384500000000003</c:v>
                </c:pt>
                <c:pt idx="1393">
                  <c:v>42.870699999999999</c:v>
                </c:pt>
                <c:pt idx="1394">
                  <c:v>60.722700000000003</c:v>
                </c:pt>
                <c:pt idx="1395">
                  <c:v>41.069800000000001</c:v>
                </c:pt>
                <c:pt idx="1396">
                  <c:v>48.203800000000001</c:v>
                </c:pt>
                <c:pt idx="1397">
                  <c:v>46.410200000000003</c:v>
                </c:pt>
                <c:pt idx="1398">
                  <c:v>42.832599999999999</c:v>
                </c:pt>
                <c:pt idx="1399">
                  <c:v>55.3155</c:v>
                </c:pt>
                <c:pt idx="1400">
                  <c:v>58.873800000000003</c:v>
                </c:pt>
                <c:pt idx="1401">
                  <c:v>49.944600000000001</c:v>
                </c:pt>
                <c:pt idx="1402">
                  <c:v>58.852899999999998</c:v>
                </c:pt>
                <c:pt idx="1403">
                  <c:v>55.276200000000003</c:v>
                </c:pt>
                <c:pt idx="1404">
                  <c:v>60.614699999999999</c:v>
                </c:pt>
                <c:pt idx="1405">
                  <c:v>49.909100000000002</c:v>
                </c:pt>
                <c:pt idx="1406">
                  <c:v>49.900199999999998</c:v>
                </c:pt>
                <c:pt idx="1407">
                  <c:v>40.982199999999999</c:v>
                </c:pt>
                <c:pt idx="1408">
                  <c:v>37.411799999999999</c:v>
                </c:pt>
                <c:pt idx="1409">
                  <c:v>56.998399999999997</c:v>
                </c:pt>
                <c:pt idx="1410">
                  <c:v>46.302900000000001</c:v>
                </c:pt>
                <c:pt idx="1411">
                  <c:v>49.855800000000002</c:v>
                </c:pt>
                <c:pt idx="1412">
                  <c:v>39.165399999999998</c:v>
                </c:pt>
                <c:pt idx="1413">
                  <c:v>46.278199999999998</c:v>
                </c:pt>
                <c:pt idx="1414">
                  <c:v>51.608800000000002</c:v>
                </c:pt>
                <c:pt idx="1415">
                  <c:v>48.040999999999997</c:v>
                </c:pt>
                <c:pt idx="1416">
                  <c:v>64.043199999999999</c:v>
                </c:pt>
                <c:pt idx="1417">
                  <c:v>51.581200000000003</c:v>
                </c:pt>
                <c:pt idx="1418">
                  <c:v>56.906999999999996</c:v>
                </c:pt>
                <c:pt idx="1419">
                  <c:v>49.784799999999997</c:v>
                </c:pt>
                <c:pt idx="1420">
                  <c:v>55.109099999999998</c:v>
                </c:pt>
                <c:pt idx="1421">
                  <c:v>46.212299999999999</c:v>
                </c:pt>
                <c:pt idx="1422">
                  <c:v>44.426900000000003</c:v>
                </c:pt>
                <c:pt idx="1423">
                  <c:v>55.079599999999999</c:v>
                </c:pt>
                <c:pt idx="1424">
                  <c:v>53.293300000000002</c:v>
                </c:pt>
                <c:pt idx="1425">
                  <c:v>51.5077</c:v>
                </c:pt>
                <c:pt idx="1426">
                  <c:v>69.256600000000006</c:v>
                </c:pt>
                <c:pt idx="1427">
                  <c:v>46.1629</c:v>
                </c:pt>
                <c:pt idx="1428">
                  <c:v>49.704999999999998</c:v>
                </c:pt>
                <c:pt idx="1429">
                  <c:v>58.570399999999999</c:v>
                </c:pt>
                <c:pt idx="1430">
                  <c:v>55.010899999999999</c:v>
                </c:pt>
                <c:pt idx="1431">
                  <c:v>51.452599999999997</c:v>
                </c:pt>
                <c:pt idx="1432">
                  <c:v>62.0869</c:v>
                </c:pt>
                <c:pt idx="1433">
                  <c:v>54.981499999999997</c:v>
                </c:pt>
                <c:pt idx="1434">
                  <c:v>46.1053</c:v>
                </c:pt>
                <c:pt idx="1435">
                  <c:v>69.145600000000002</c:v>
                </c:pt>
                <c:pt idx="1436">
                  <c:v>60.27</c:v>
                </c:pt>
                <c:pt idx="1437">
                  <c:v>51.397599999999997</c:v>
                </c:pt>
                <c:pt idx="1438">
                  <c:v>44.300400000000003</c:v>
                </c:pt>
                <c:pt idx="1439">
                  <c:v>51.379199999999997</c:v>
                </c:pt>
                <c:pt idx="1440">
                  <c:v>53.141500000000001</c:v>
                </c:pt>
                <c:pt idx="1441">
                  <c:v>51.360900000000001</c:v>
                </c:pt>
                <c:pt idx="1442">
                  <c:v>46.039499999999997</c:v>
                </c:pt>
                <c:pt idx="1443">
                  <c:v>58.424300000000002</c:v>
                </c:pt>
                <c:pt idx="1444">
                  <c:v>61.954099999999997</c:v>
                </c:pt>
                <c:pt idx="1445">
                  <c:v>47.784599999999998</c:v>
                </c:pt>
                <c:pt idx="1446">
                  <c:v>44.237099999999998</c:v>
                </c:pt>
                <c:pt idx="1447">
                  <c:v>54.844299999999997</c:v>
                </c:pt>
                <c:pt idx="1448">
                  <c:v>51.296799999999998</c:v>
                </c:pt>
                <c:pt idx="1449">
                  <c:v>51.287599999999998</c:v>
                </c:pt>
                <c:pt idx="1450">
                  <c:v>42.4373</c:v>
                </c:pt>
                <c:pt idx="1451">
                  <c:v>47.733499999999999</c:v>
                </c:pt>
                <c:pt idx="1452">
                  <c:v>63.633299999999998</c:v>
                </c:pt>
                <c:pt idx="1453">
                  <c:v>49.483699999999999</c:v>
                </c:pt>
                <c:pt idx="1454">
                  <c:v>49.474899999999998</c:v>
                </c:pt>
                <c:pt idx="1455">
                  <c:v>51.232700000000001</c:v>
                </c:pt>
                <c:pt idx="1456">
                  <c:v>40.625500000000002</c:v>
                </c:pt>
                <c:pt idx="1457">
                  <c:v>61.810400000000001</c:v>
                </c:pt>
                <c:pt idx="1458">
                  <c:v>37.079599999999999</c:v>
                </c:pt>
                <c:pt idx="1459">
                  <c:v>40.6038</c:v>
                </c:pt>
                <c:pt idx="1460">
                  <c:v>49.421799999999998</c:v>
                </c:pt>
                <c:pt idx="1461">
                  <c:v>58.236800000000002</c:v>
                </c:pt>
                <c:pt idx="1462">
                  <c:v>61.755200000000002</c:v>
                </c:pt>
                <c:pt idx="1463">
                  <c:v>54.6877</c:v>
                </c:pt>
                <c:pt idx="1464">
                  <c:v>47.622700000000002</c:v>
                </c:pt>
                <c:pt idx="1465">
                  <c:v>59.958599999999997</c:v>
                </c:pt>
                <c:pt idx="1466">
                  <c:v>49.368899999999996</c:v>
                </c:pt>
                <c:pt idx="1467">
                  <c:v>58.174300000000002</c:v>
                </c:pt>
                <c:pt idx="1468">
                  <c:v>65.214100000000002</c:v>
                </c:pt>
                <c:pt idx="1469">
                  <c:v>45.817900000000002</c:v>
                </c:pt>
                <c:pt idx="1470">
                  <c:v>37.0002</c:v>
                </c:pt>
                <c:pt idx="1471">
                  <c:v>47.563099999999999</c:v>
                </c:pt>
                <c:pt idx="1472">
                  <c:v>59.883600000000001</c:v>
                </c:pt>
                <c:pt idx="1473">
                  <c:v>45.785200000000003</c:v>
                </c:pt>
                <c:pt idx="1474">
                  <c:v>56.340899999999998</c:v>
                </c:pt>
                <c:pt idx="1475">
                  <c:v>40.4878</c:v>
                </c:pt>
                <c:pt idx="1476">
                  <c:v>58.0807</c:v>
                </c:pt>
                <c:pt idx="1477">
                  <c:v>54.550899999999999</c:v>
                </c:pt>
                <c:pt idx="1478">
                  <c:v>42.2254</c:v>
                </c:pt>
                <c:pt idx="1479">
                  <c:v>40.458799999999997</c:v>
                </c:pt>
                <c:pt idx="1480">
                  <c:v>51.004100000000001</c:v>
                </c:pt>
                <c:pt idx="1481">
                  <c:v>59.787300000000002</c:v>
                </c:pt>
                <c:pt idx="1482">
                  <c:v>52.744</c:v>
                </c:pt>
                <c:pt idx="1483">
                  <c:v>52.7346</c:v>
                </c:pt>
                <c:pt idx="1484">
                  <c:v>42.180100000000003</c:v>
                </c:pt>
                <c:pt idx="1485">
                  <c:v>54.472900000000003</c:v>
                </c:pt>
                <c:pt idx="1486">
                  <c:v>38.651299999999999</c:v>
                </c:pt>
                <c:pt idx="1487">
                  <c:v>50.940300000000001</c:v>
                </c:pt>
                <c:pt idx="1488">
                  <c:v>40.393700000000003</c:v>
                </c:pt>
                <c:pt idx="1489">
                  <c:v>63.213500000000003</c:v>
                </c:pt>
                <c:pt idx="1490">
                  <c:v>57.935400000000001</c:v>
                </c:pt>
                <c:pt idx="1491">
                  <c:v>57.924999999999997</c:v>
                </c:pt>
                <c:pt idx="1492">
                  <c:v>63.179600000000001</c:v>
                </c:pt>
                <c:pt idx="1493">
                  <c:v>52.6402</c:v>
                </c:pt>
                <c:pt idx="1494">
                  <c:v>33.332799999999999</c:v>
                </c:pt>
                <c:pt idx="1495">
                  <c:v>49.113300000000002</c:v>
                </c:pt>
                <c:pt idx="1496">
                  <c:v>45.597000000000001</c:v>
                </c:pt>
                <c:pt idx="1497">
                  <c:v>59.616199999999999</c:v>
                </c:pt>
                <c:pt idx="1498">
                  <c:v>50.84</c:v>
                </c:pt>
                <c:pt idx="1499">
                  <c:v>50.8309</c:v>
                </c:pt>
                <c:pt idx="1500">
                  <c:v>52.574199999999998</c:v>
                </c:pt>
                <c:pt idx="1501">
                  <c:v>38.547499999999999</c:v>
                </c:pt>
                <c:pt idx="1502">
                  <c:v>50.8035</c:v>
                </c:pt>
                <c:pt idx="1503">
                  <c:v>31.5276</c:v>
                </c:pt>
                <c:pt idx="1504">
                  <c:v>31.521899999999999</c:v>
                </c:pt>
                <c:pt idx="1505">
                  <c:v>57.779800000000002</c:v>
                </c:pt>
                <c:pt idx="1506">
                  <c:v>50.767099999999999</c:v>
                </c:pt>
                <c:pt idx="1507">
                  <c:v>54.258600000000001</c:v>
                </c:pt>
                <c:pt idx="1508">
                  <c:v>47.249000000000002</c:v>
                </c:pt>
                <c:pt idx="1509">
                  <c:v>66.486699999999999</c:v>
                </c:pt>
                <c:pt idx="1510">
                  <c:v>43.733400000000003</c:v>
                </c:pt>
                <c:pt idx="1511">
                  <c:v>38.478499999999997</c:v>
                </c:pt>
                <c:pt idx="1512">
                  <c:v>64.702200000000005</c:v>
                </c:pt>
                <c:pt idx="1513">
                  <c:v>59.445399999999999</c:v>
                </c:pt>
                <c:pt idx="1514">
                  <c:v>52.442399999999999</c:v>
                </c:pt>
                <c:pt idx="1515">
                  <c:v>64.667400000000001</c:v>
                </c:pt>
                <c:pt idx="1516">
                  <c:v>34.949100000000001</c:v>
                </c:pt>
                <c:pt idx="1517">
                  <c:v>47.172800000000002</c:v>
                </c:pt>
                <c:pt idx="1518">
                  <c:v>47.164299999999997</c:v>
                </c:pt>
                <c:pt idx="1519">
                  <c:v>66.367500000000007</c:v>
                </c:pt>
                <c:pt idx="1520">
                  <c:v>57.624600000000001</c:v>
                </c:pt>
                <c:pt idx="1521">
                  <c:v>48.884799999999998</c:v>
                </c:pt>
                <c:pt idx="1522">
                  <c:v>47.130499999999998</c:v>
                </c:pt>
                <c:pt idx="1523">
                  <c:v>62.829300000000003</c:v>
                </c:pt>
                <c:pt idx="1524">
                  <c:v>57.583199999999998</c:v>
                </c:pt>
                <c:pt idx="1525">
                  <c:v>48.849699999999999</c:v>
                </c:pt>
                <c:pt idx="1526">
                  <c:v>45.3523</c:v>
                </c:pt>
                <c:pt idx="1527">
                  <c:v>50.5762</c:v>
                </c:pt>
                <c:pt idx="1528">
                  <c:v>52.3108</c:v>
                </c:pt>
                <c:pt idx="1529">
                  <c:v>47.071300000000001</c:v>
                </c:pt>
                <c:pt idx="1530">
                  <c:v>57.5212</c:v>
                </c:pt>
                <c:pt idx="1531">
                  <c:v>59.253599999999999</c:v>
                </c:pt>
                <c:pt idx="1532">
                  <c:v>47.045900000000003</c:v>
                </c:pt>
                <c:pt idx="1533">
                  <c:v>57.490200000000002</c:v>
                </c:pt>
                <c:pt idx="1534">
                  <c:v>41.803600000000003</c:v>
                </c:pt>
                <c:pt idx="1535">
                  <c:v>41.795999999999999</c:v>
                </c:pt>
                <c:pt idx="1536">
                  <c:v>57.459200000000003</c:v>
                </c:pt>
                <c:pt idx="1537">
                  <c:v>45.262799999999999</c:v>
                </c:pt>
                <c:pt idx="1538">
                  <c:v>48.735799999999998</c:v>
                </c:pt>
                <c:pt idx="1539">
                  <c:v>50.467300000000002</c:v>
                </c:pt>
                <c:pt idx="1540">
                  <c:v>48.718299999999999</c:v>
                </c:pt>
                <c:pt idx="1541">
                  <c:v>45.230200000000004</c:v>
                </c:pt>
                <c:pt idx="1542">
                  <c:v>64.354500000000002</c:v>
                </c:pt>
                <c:pt idx="1543">
                  <c:v>39.997</c:v>
                </c:pt>
                <c:pt idx="1544">
                  <c:v>38.251100000000001</c:v>
                </c:pt>
                <c:pt idx="1545">
                  <c:v>60.8431</c:v>
                </c:pt>
                <c:pt idx="1546">
                  <c:v>50.403799999999997</c:v>
                </c:pt>
                <c:pt idx="1547">
                  <c:v>38.230499999999999</c:v>
                </c:pt>
                <c:pt idx="1548">
                  <c:v>46.910800000000002</c:v>
                </c:pt>
                <c:pt idx="1549">
                  <c:v>60.799300000000002</c:v>
                </c:pt>
                <c:pt idx="1550">
                  <c:v>43.420299999999997</c:v>
                </c:pt>
                <c:pt idx="1551">
                  <c:v>52.094999999999999</c:v>
                </c:pt>
                <c:pt idx="1552">
                  <c:v>55.558</c:v>
                </c:pt>
                <c:pt idx="1553">
                  <c:v>26.0381</c:v>
                </c:pt>
                <c:pt idx="1554">
                  <c:v>46.860199999999999</c:v>
                </c:pt>
                <c:pt idx="1555">
                  <c:v>52.057499999999997</c:v>
                </c:pt>
                <c:pt idx="1556">
                  <c:v>46.843299999999999</c:v>
                </c:pt>
                <c:pt idx="1557">
                  <c:v>46.834899999999998</c:v>
                </c:pt>
                <c:pt idx="1558">
                  <c:v>38.154899999999998</c:v>
                </c:pt>
                <c:pt idx="1559">
                  <c:v>43.35</c:v>
                </c:pt>
                <c:pt idx="1560">
                  <c:v>55.478099999999998</c:v>
                </c:pt>
                <c:pt idx="1561">
                  <c:v>38.134300000000003</c:v>
                </c:pt>
                <c:pt idx="1562">
                  <c:v>39.860500000000002</c:v>
                </c:pt>
                <c:pt idx="1563">
                  <c:v>48.517099999999999</c:v>
                </c:pt>
                <c:pt idx="1564">
                  <c:v>53.7057</c:v>
                </c:pt>
                <c:pt idx="1565">
                  <c:v>27.714099999999998</c:v>
                </c:pt>
                <c:pt idx="1566">
                  <c:v>46.759099999999997</c:v>
                </c:pt>
                <c:pt idx="1567">
                  <c:v>51.9452</c:v>
                </c:pt>
                <c:pt idx="1568">
                  <c:v>43.279800000000002</c:v>
                </c:pt>
                <c:pt idx="1569">
                  <c:v>48.464700000000001</c:v>
                </c:pt>
                <c:pt idx="1570">
                  <c:v>58.839399999999998</c:v>
                </c:pt>
                <c:pt idx="1571">
                  <c:v>55.368299999999998</c:v>
                </c:pt>
                <c:pt idx="1572">
                  <c:v>39.788800000000002</c:v>
                </c:pt>
                <c:pt idx="1573">
                  <c:v>53.618699999999997</c:v>
                </c:pt>
                <c:pt idx="1574">
                  <c:v>57.067700000000002</c:v>
                </c:pt>
                <c:pt idx="1575">
                  <c:v>51.870399999999997</c:v>
                </c:pt>
                <c:pt idx="1576">
                  <c:v>63.9619</c:v>
                </c:pt>
                <c:pt idx="1577">
                  <c:v>44.938099999999999</c:v>
                </c:pt>
                <c:pt idx="1578">
                  <c:v>38.017699999999998</c:v>
                </c:pt>
                <c:pt idx="1579">
                  <c:v>41.4664</c:v>
                </c:pt>
                <c:pt idx="1580">
                  <c:v>46.641300000000001</c:v>
                </c:pt>
                <c:pt idx="1581">
                  <c:v>48.36</c:v>
                </c:pt>
                <c:pt idx="1582">
                  <c:v>36.263500000000001</c:v>
                </c:pt>
                <c:pt idx="1583">
                  <c:v>48.342599999999997</c:v>
                </c:pt>
                <c:pt idx="1584">
                  <c:v>51.786299999999997</c:v>
                </c:pt>
                <c:pt idx="1585">
                  <c:v>46.599200000000003</c:v>
                </c:pt>
                <c:pt idx="1586">
                  <c:v>29.335000000000001</c:v>
                </c:pt>
                <c:pt idx="1587">
                  <c:v>41.406599999999997</c:v>
                </c:pt>
                <c:pt idx="1588">
                  <c:v>50.024000000000001</c:v>
                </c:pt>
                <c:pt idx="1589">
                  <c:v>50.015000000000001</c:v>
                </c:pt>
                <c:pt idx="1590">
                  <c:v>53.454599999999999</c:v>
                </c:pt>
                <c:pt idx="1591">
                  <c:v>36.204700000000003</c:v>
                </c:pt>
                <c:pt idx="1592">
                  <c:v>46.540399999999998</c:v>
                </c:pt>
                <c:pt idx="1593">
                  <c:v>51.702300000000001</c:v>
                </c:pt>
                <c:pt idx="1594">
                  <c:v>48.2468</c:v>
                </c:pt>
                <c:pt idx="1595">
                  <c:v>49.960799999999999</c:v>
                </c:pt>
                <c:pt idx="1596">
                  <c:v>39.616999999999997</c:v>
                </c:pt>
                <c:pt idx="1597">
                  <c:v>49.942799999999998</c:v>
                </c:pt>
                <c:pt idx="1598">
                  <c:v>34.437100000000001</c:v>
                </c:pt>
                <c:pt idx="1599">
                  <c:v>49.924799999999998</c:v>
                </c:pt>
                <c:pt idx="1600">
                  <c:v>36.145899999999997</c:v>
                </c:pt>
                <c:pt idx="1601">
                  <c:v>44.744</c:v>
                </c:pt>
                <c:pt idx="1602">
                  <c:v>43.015300000000003</c:v>
                </c:pt>
                <c:pt idx="1603">
                  <c:v>44.727800000000002</c:v>
                </c:pt>
                <c:pt idx="1604">
                  <c:v>56.759700000000002</c:v>
                </c:pt>
                <c:pt idx="1605">
                  <c:v>44.7117</c:v>
                </c:pt>
                <c:pt idx="1606">
                  <c:v>37.826099999999997</c:v>
                </c:pt>
                <c:pt idx="1607">
                  <c:v>55.009900000000002</c:v>
                </c:pt>
                <c:pt idx="1608">
                  <c:v>60.156199999999998</c:v>
                </c:pt>
                <c:pt idx="1609">
                  <c:v>41.2425</c:v>
                </c:pt>
                <c:pt idx="1610">
                  <c:v>42.953200000000002</c:v>
                </c:pt>
                <c:pt idx="1611">
                  <c:v>29.2029</c:v>
                </c:pt>
                <c:pt idx="1612">
                  <c:v>46.372700000000002</c:v>
                </c:pt>
                <c:pt idx="1613">
                  <c:v>39.4955</c:v>
                </c:pt>
                <c:pt idx="1614">
                  <c:v>41.205300000000001</c:v>
                </c:pt>
                <c:pt idx="1615">
                  <c:v>39.481299999999997</c:v>
                </c:pt>
                <c:pt idx="1616">
                  <c:v>51.488</c:v>
                </c:pt>
                <c:pt idx="1617">
                  <c:v>49.762700000000002</c:v>
                </c:pt>
                <c:pt idx="1618">
                  <c:v>49.753700000000002</c:v>
                </c:pt>
                <c:pt idx="1619">
                  <c:v>42.883400000000002</c:v>
                </c:pt>
                <c:pt idx="1620">
                  <c:v>39.445599999999999</c:v>
                </c:pt>
                <c:pt idx="1621">
                  <c:v>41.153199999999998</c:v>
                </c:pt>
                <c:pt idx="1622">
                  <c:v>49.717799999999997</c:v>
                </c:pt>
                <c:pt idx="1623">
                  <c:v>47.994700000000002</c:v>
                </c:pt>
                <c:pt idx="1624">
                  <c:v>42.8446</c:v>
                </c:pt>
                <c:pt idx="1625">
                  <c:v>44.550400000000003</c:v>
                </c:pt>
                <c:pt idx="1626">
                  <c:v>49.681800000000003</c:v>
                </c:pt>
                <c:pt idx="1627">
                  <c:v>44.534300000000002</c:v>
                </c:pt>
                <c:pt idx="1628">
                  <c:v>47.951300000000003</c:v>
                </c:pt>
                <c:pt idx="1629">
                  <c:v>39.381399999999999</c:v>
                </c:pt>
                <c:pt idx="1630">
                  <c:v>41.086199999999998</c:v>
                </c:pt>
                <c:pt idx="1631">
                  <c:v>47.9253</c:v>
                </c:pt>
                <c:pt idx="1632">
                  <c:v>37.648800000000001</c:v>
                </c:pt>
                <c:pt idx="1633">
                  <c:v>44.485900000000001</c:v>
                </c:pt>
                <c:pt idx="1634">
                  <c:v>30.792400000000001</c:v>
                </c:pt>
                <c:pt idx="1635">
                  <c:v>39.338700000000003</c:v>
                </c:pt>
                <c:pt idx="1636">
                  <c:v>47.881900000000002</c:v>
                </c:pt>
                <c:pt idx="1637">
                  <c:v>54.712299999999999</c:v>
                </c:pt>
                <c:pt idx="1638">
                  <c:v>32.479599999999998</c:v>
                </c:pt>
                <c:pt idx="1639">
                  <c:v>49.565100000000001</c:v>
                </c:pt>
                <c:pt idx="1640">
                  <c:v>35.8855</c:v>
                </c:pt>
                <c:pt idx="1641">
                  <c:v>42.713099999999997</c:v>
                </c:pt>
                <c:pt idx="1642">
                  <c:v>39.288899999999998</c:v>
                </c:pt>
                <c:pt idx="1643">
                  <c:v>42.697600000000001</c:v>
                </c:pt>
                <c:pt idx="1644">
                  <c:v>49.520200000000003</c:v>
                </c:pt>
                <c:pt idx="1645">
                  <c:v>46.096699999999998</c:v>
                </c:pt>
                <c:pt idx="1646">
                  <c:v>61.451099999999997</c:v>
                </c:pt>
                <c:pt idx="1647">
                  <c:v>47.786700000000003</c:v>
                </c:pt>
                <c:pt idx="1648">
                  <c:v>42.658900000000003</c:v>
                </c:pt>
                <c:pt idx="1649">
                  <c:v>44.357300000000002</c:v>
                </c:pt>
                <c:pt idx="1650">
                  <c:v>42.643500000000003</c:v>
                </c:pt>
                <c:pt idx="1651">
                  <c:v>37.519500000000001</c:v>
                </c:pt>
                <c:pt idx="1652">
                  <c:v>44.333199999999998</c:v>
                </c:pt>
                <c:pt idx="1653">
                  <c:v>28.9818</c:v>
                </c:pt>
                <c:pt idx="1654">
                  <c:v>42.6126</c:v>
                </c:pt>
                <c:pt idx="1655">
                  <c:v>47.717399999999998</c:v>
                </c:pt>
                <c:pt idx="1656">
                  <c:v>46.004899999999999</c:v>
                </c:pt>
                <c:pt idx="1657">
                  <c:v>39.182299999999998</c:v>
                </c:pt>
                <c:pt idx="1658">
                  <c:v>39.175199999999997</c:v>
                </c:pt>
                <c:pt idx="1659">
                  <c:v>49.385800000000003</c:v>
                </c:pt>
                <c:pt idx="1660">
                  <c:v>39.161000000000001</c:v>
                </c:pt>
                <c:pt idx="1661">
                  <c:v>45.963200000000001</c:v>
                </c:pt>
                <c:pt idx="1662">
                  <c:v>44.252899999999997</c:v>
                </c:pt>
                <c:pt idx="1663">
                  <c:v>40.8414</c:v>
                </c:pt>
                <c:pt idx="1664">
                  <c:v>47.639600000000002</c:v>
                </c:pt>
                <c:pt idx="1665">
                  <c:v>37.424399999999999</c:v>
                </c:pt>
                <c:pt idx="1666">
                  <c:v>45.921599999999998</c:v>
                </c:pt>
                <c:pt idx="1667">
                  <c:v>47.613700000000001</c:v>
                </c:pt>
                <c:pt idx="1668">
                  <c:v>30.603300000000001</c:v>
                </c:pt>
                <c:pt idx="1669">
                  <c:v>42.4968</c:v>
                </c:pt>
                <c:pt idx="1670">
                  <c:v>32.291699999999999</c:v>
                </c:pt>
                <c:pt idx="1671">
                  <c:v>47.5792</c:v>
                </c:pt>
                <c:pt idx="1672">
                  <c:v>37.376899999999999</c:v>
                </c:pt>
                <c:pt idx="1673">
                  <c:v>40.767400000000002</c:v>
                </c:pt>
                <c:pt idx="1674">
                  <c:v>35.664999999999999</c:v>
                </c:pt>
                <c:pt idx="1675">
                  <c:v>49.242699999999999</c:v>
                </c:pt>
                <c:pt idx="1676">
                  <c:v>44.140599999999999</c:v>
                </c:pt>
                <c:pt idx="1677">
                  <c:v>57.7119</c:v>
                </c:pt>
                <c:pt idx="1678">
                  <c:v>52.610100000000003</c:v>
                </c:pt>
                <c:pt idx="1679">
                  <c:v>32.238999999999997</c:v>
                </c:pt>
                <c:pt idx="1680">
                  <c:v>47.5015</c:v>
                </c:pt>
                <c:pt idx="1681">
                  <c:v>47.492899999999999</c:v>
                </c:pt>
                <c:pt idx="1682">
                  <c:v>47.484299999999998</c:v>
                </c:pt>
                <c:pt idx="1683">
                  <c:v>54.257899999999999</c:v>
                </c:pt>
                <c:pt idx="1684">
                  <c:v>40.686</c:v>
                </c:pt>
                <c:pt idx="1685">
                  <c:v>25.424199999999999</c:v>
                </c:pt>
                <c:pt idx="1686">
                  <c:v>49.144399999999997</c:v>
                </c:pt>
                <c:pt idx="1687">
                  <c:v>38.969499999999996</c:v>
                </c:pt>
                <c:pt idx="1688">
                  <c:v>44.044499999999999</c:v>
                </c:pt>
                <c:pt idx="1689">
                  <c:v>59.279899999999998</c:v>
                </c:pt>
                <c:pt idx="1690">
                  <c:v>45.721899999999998</c:v>
                </c:pt>
                <c:pt idx="1691">
                  <c:v>50.792900000000003</c:v>
                </c:pt>
                <c:pt idx="1692">
                  <c:v>40.626899999999999</c:v>
                </c:pt>
                <c:pt idx="1693">
                  <c:v>33.849600000000002</c:v>
                </c:pt>
                <c:pt idx="1694">
                  <c:v>55.841700000000003</c:v>
                </c:pt>
                <c:pt idx="1695">
                  <c:v>42.296700000000001</c:v>
                </c:pt>
                <c:pt idx="1696">
                  <c:v>35.5227</c:v>
                </c:pt>
                <c:pt idx="1697">
                  <c:v>35.516300000000001</c:v>
                </c:pt>
                <c:pt idx="1698">
                  <c:v>42.273600000000002</c:v>
                </c:pt>
                <c:pt idx="1699">
                  <c:v>40.575299999999999</c:v>
                </c:pt>
                <c:pt idx="1700">
                  <c:v>47.3292</c:v>
                </c:pt>
                <c:pt idx="1701">
                  <c:v>47.320599999999999</c:v>
                </c:pt>
                <c:pt idx="1702">
                  <c:v>50.691400000000002</c:v>
                </c:pt>
                <c:pt idx="1703">
                  <c:v>52.371600000000001</c:v>
                </c:pt>
                <c:pt idx="1704">
                  <c:v>50.673000000000002</c:v>
                </c:pt>
                <c:pt idx="1705">
                  <c:v>30.398299999999999</c:v>
                </c:pt>
                <c:pt idx="1706">
                  <c:v>43.900599999999997</c:v>
                </c:pt>
                <c:pt idx="1707">
                  <c:v>35.451700000000002</c:v>
                </c:pt>
                <c:pt idx="1708">
                  <c:v>52.323999999999998</c:v>
                </c:pt>
                <c:pt idx="1709">
                  <c:v>59.064700000000002</c:v>
                </c:pt>
                <c:pt idx="1710">
                  <c:v>42.181399999999996</c:v>
                </c:pt>
                <c:pt idx="1711">
                  <c:v>55.6693</c:v>
                </c:pt>
                <c:pt idx="1712">
                  <c:v>42.1661</c:v>
                </c:pt>
                <c:pt idx="1713">
                  <c:v>45.531100000000002</c:v>
                </c:pt>
                <c:pt idx="1714">
                  <c:v>59.011000000000003</c:v>
                </c:pt>
                <c:pt idx="1715">
                  <c:v>53.943100000000001</c:v>
                </c:pt>
                <c:pt idx="1716">
                  <c:v>37.079099999999997</c:v>
                </c:pt>
                <c:pt idx="1717">
                  <c:v>69.089500000000001</c:v>
                </c:pt>
                <c:pt idx="1718">
                  <c:v>43.8048</c:v>
                </c:pt>
                <c:pt idx="1719">
                  <c:v>40.427900000000001</c:v>
                </c:pt>
                <c:pt idx="1720">
                  <c:v>48.841500000000003</c:v>
                </c:pt>
                <c:pt idx="1721">
                  <c:v>43.780900000000003</c:v>
                </c:pt>
                <c:pt idx="1722">
                  <c:v>60.608699999999999</c:v>
                </c:pt>
                <c:pt idx="1723">
                  <c:v>52.1813</c:v>
                </c:pt>
                <c:pt idx="1724">
                  <c:v>38.708100000000002</c:v>
                </c:pt>
                <c:pt idx="1725">
                  <c:v>55.5276</c:v>
                </c:pt>
                <c:pt idx="1726">
                  <c:v>50.470500000000001</c:v>
                </c:pt>
                <c:pt idx="1727">
                  <c:v>48.779200000000003</c:v>
                </c:pt>
                <c:pt idx="1728">
                  <c:v>50.452100000000002</c:v>
                </c:pt>
                <c:pt idx="1729">
                  <c:v>43.717199999999998</c:v>
                </c:pt>
                <c:pt idx="1730">
                  <c:v>42.028100000000002</c:v>
                </c:pt>
                <c:pt idx="1731">
                  <c:v>45.381999999999998</c:v>
                </c:pt>
                <c:pt idx="1732">
                  <c:v>47.054299999999998</c:v>
                </c:pt>
                <c:pt idx="1733">
                  <c:v>50.406100000000002</c:v>
                </c:pt>
                <c:pt idx="1734">
                  <c:v>38.637599999999999</c:v>
                </c:pt>
                <c:pt idx="1735">
                  <c:v>53.746899999999997</c:v>
                </c:pt>
                <c:pt idx="1736">
                  <c:v>50.378599999999999</c:v>
                </c:pt>
                <c:pt idx="1737">
                  <c:v>48.690399999999997</c:v>
                </c:pt>
                <c:pt idx="1738">
                  <c:v>35.252099999999999</c:v>
                </c:pt>
                <c:pt idx="1739">
                  <c:v>45.315899999999999</c:v>
                </c:pt>
                <c:pt idx="1740">
                  <c:v>50.341799999999999</c:v>
                </c:pt>
                <c:pt idx="1741">
                  <c:v>48.654899999999998</c:v>
                </c:pt>
                <c:pt idx="1742">
                  <c:v>50.323500000000003</c:v>
                </c:pt>
                <c:pt idx="1743">
                  <c:v>50.314300000000003</c:v>
                </c:pt>
                <c:pt idx="1744">
                  <c:v>50.305100000000003</c:v>
                </c:pt>
                <c:pt idx="1745">
                  <c:v>38.560200000000002</c:v>
                </c:pt>
                <c:pt idx="1746">
                  <c:v>50.286799999999999</c:v>
                </c:pt>
                <c:pt idx="1747">
                  <c:v>36.870199999999997</c:v>
                </c:pt>
                <c:pt idx="1748">
                  <c:v>50.2684</c:v>
                </c:pt>
                <c:pt idx="1749">
                  <c:v>51.9345</c:v>
                </c:pt>
                <c:pt idx="1750">
                  <c:v>33.5</c:v>
                </c:pt>
                <c:pt idx="1751">
                  <c:v>41.867400000000004</c:v>
                </c:pt>
                <c:pt idx="1752">
                  <c:v>50.231699999999996</c:v>
                </c:pt>
                <c:pt idx="1753">
                  <c:v>58.593000000000004</c:v>
                </c:pt>
                <c:pt idx="1754">
                  <c:v>43.518300000000004</c:v>
                </c:pt>
                <c:pt idx="1755">
                  <c:v>61.918500000000002</c:v>
                </c:pt>
                <c:pt idx="1756">
                  <c:v>46.848700000000001</c:v>
                </c:pt>
                <c:pt idx="1757">
                  <c:v>45.167299999999997</c:v>
                </c:pt>
                <c:pt idx="1758">
                  <c:v>41.813899999999997</c:v>
                </c:pt>
                <c:pt idx="1759">
                  <c:v>30.1005</c:v>
                </c:pt>
                <c:pt idx="1760">
                  <c:v>51.830399999999997</c:v>
                </c:pt>
                <c:pt idx="1761">
                  <c:v>55.164200000000001</c:v>
                </c:pt>
                <c:pt idx="1762">
                  <c:v>51.811399999999999</c:v>
                </c:pt>
                <c:pt idx="1763">
                  <c:v>35.0916</c:v>
                </c:pt>
                <c:pt idx="1764">
                  <c:v>33.414499999999997</c:v>
                </c:pt>
                <c:pt idx="1765">
                  <c:v>53.453499999999998</c:v>
                </c:pt>
                <c:pt idx="1766">
                  <c:v>45.0931</c:v>
                </c:pt>
                <c:pt idx="1767">
                  <c:v>55.103700000000003</c:v>
                </c:pt>
                <c:pt idx="1768">
                  <c:v>46.746099999999998</c:v>
                </c:pt>
                <c:pt idx="1769">
                  <c:v>45.068399999999997</c:v>
                </c:pt>
                <c:pt idx="1770">
                  <c:v>43.391300000000001</c:v>
                </c:pt>
                <c:pt idx="1771">
                  <c:v>46.720500000000001</c:v>
                </c:pt>
                <c:pt idx="1772">
                  <c:v>58.39</c:v>
                </c:pt>
                <c:pt idx="1773">
                  <c:v>41.6995</c:v>
                </c:pt>
                <c:pt idx="1774">
                  <c:v>36.688800000000001</c:v>
                </c:pt>
                <c:pt idx="1775">
                  <c:v>36.682099999999998</c:v>
                </c:pt>
                <c:pt idx="1776">
                  <c:v>56.680199999999999</c:v>
                </c:pt>
                <c:pt idx="1777">
                  <c:v>53.336300000000001</c:v>
                </c:pt>
                <c:pt idx="1778">
                  <c:v>56.659500000000001</c:v>
                </c:pt>
                <c:pt idx="1779">
                  <c:v>53.316800000000001</c:v>
                </c:pt>
                <c:pt idx="1780">
                  <c:v>49.9754</c:v>
                </c:pt>
                <c:pt idx="1781">
                  <c:v>39.972999999999999</c:v>
                </c:pt>
                <c:pt idx="1782">
                  <c:v>43.296199999999999</c:v>
                </c:pt>
                <c:pt idx="1783">
                  <c:v>34.9636</c:v>
                </c:pt>
                <c:pt idx="1784">
                  <c:v>53.268099999999997</c:v>
                </c:pt>
                <c:pt idx="1785">
                  <c:v>36.615099999999998</c:v>
                </c:pt>
                <c:pt idx="1786">
                  <c:v>34.944400000000002</c:v>
                </c:pt>
                <c:pt idx="1787">
                  <c:v>48.247700000000002</c:v>
                </c:pt>
                <c:pt idx="1788">
                  <c:v>38.258400000000002</c:v>
                </c:pt>
                <c:pt idx="1789">
                  <c:v>49.8932</c:v>
                </c:pt>
                <c:pt idx="1790">
                  <c:v>53.209600000000002</c:v>
                </c:pt>
                <c:pt idx="1791">
                  <c:v>43.224899999999998</c:v>
                </c:pt>
                <c:pt idx="1792">
                  <c:v>48.203600000000002</c:v>
                </c:pt>
                <c:pt idx="1793">
                  <c:v>29.914000000000001</c:v>
                </c:pt>
                <c:pt idx="1794">
                  <c:v>41.5396</c:v>
                </c:pt>
                <c:pt idx="1795">
                  <c:v>38.209400000000002</c:v>
                </c:pt>
                <c:pt idx="1796">
                  <c:v>54.812199999999997</c:v>
                </c:pt>
                <c:pt idx="1797">
                  <c:v>24.9101</c:v>
                </c:pt>
                <c:pt idx="1798">
                  <c:v>34.867699999999999</c:v>
                </c:pt>
                <c:pt idx="1799">
                  <c:v>43.1616</c:v>
                </c:pt>
                <c:pt idx="1800">
                  <c:v>54.771999999999998</c:v>
                </c:pt>
                <c:pt idx="1801">
                  <c:v>43.145800000000001</c:v>
                </c:pt>
                <c:pt idx="1802">
                  <c:v>23.228100000000001</c:v>
                </c:pt>
                <c:pt idx="1803">
                  <c:v>51.424199999999999</c:v>
                </c:pt>
                <c:pt idx="1804">
                  <c:v>46.4392</c:v>
                </c:pt>
                <c:pt idx="1805">
                  <c:v>39.797699999999999</c:v>
                </c:pt>
                <c:pt idx="1806">
                  <c:v>29.8428</c:v>
                </c:pt>
                <c:pt idx="1807">
                  <c:v>43.098399999999998</c:v>
                </c:pt>
                <c:pt idx="1808">
                  <c:v>43.090499999999999</c:v>
                </c:pt>
                <c:pt idx="1809">
                  <c:v>36.454500000000003</c:v>
                </c:pt>
                <c:pt idx="1810">
                  <c:v>41.417999999999999</c:v>
                </c:pt>
                <c:pt idx="1811">
                  <c:v>48.036099999999998</c:v>
                </c:pt>
                <c:pt idx="1812">
                  <c:v>52.995600000000003</c:v>
                </c:pt>
                <c:pt idx="1813">
                  <c:v>39.739400000000003</c:v>
                </c:pt>
                <c:pt idx="1814">
                  <c:v>56.287199999999999</c:v>
                </c:pt>
                <c:pt idx="1815">
                  <c:v>34.7592</c:v>
                </c:pt>
                <c:pt idx="1816">
                  <c:v>51.3018</c:v>
                </c:pt>
                <c:pt idx="1817">
                  <c:v>51.292400000000001</c:v>
                </c:pt>
                <c:pt idx="1818">
                  <c:v>41.357300000000002</c:v>
                </c:pt>
                <c:pt idx="1819">
                  <c:v>34.733699999999999</c:v>
                </c:pt>
                <c:pt idx="1820">
                  <c:v>44.649500000000003</c:v>
                </c:pt>
                <c:pt idx="1821">
                  <c:v>36.374400000000001</c:v>
                </c:pt>
                <c:pt idx="1822">
                  <c:v>56.204599999999999</c:v>
                </c:pt>
                <c:pt idx="1823">
                  <c:v>46.277700000000003</c:v>
                </c:pt>
                <c:pt idx="1824">
                  <c:v>44.616700000000002</c:v>
                </c:pt>
                <c:pt idx="1825">
                  <c:v>34.695500000000003</c:v>
                </c:pt>
                <c:pt idx="1826">
                  <c:v>44.6004</c:v>
                </c:pt>
                <c:pt idx="1827">
                  <c:v>41.289000000000001</c:v>
                </c:pt>
                <c:pt idx="1828">
                  <c:v>37.978900000000003</c:v>
                </c:pt>
                <c:pt idx="1829">
                  <c:v>36.320999999999998</c:v>
                </c:pt>
                <c:pt idx="1830">
                  <c:v>39.615699999999997</c:v>
                </c:pt>
                <c:pt idx="1831">
                  <c:v>39.608400000000003</c:v>
                </c:pt>
                <c:pt idx="1832">
                  <c:v>41.251199999999997</c:v>
                </c:pt>
                <c:pt idx="1833">
                  <c:v>41.243600000000001</c:v>
                </c:pt>
                <c:pt idx="1834">
                  <c:v>32.988799999999998</c:v>
                </c:pt>
                <c:pt idx="1835">
                  <c:v>44.526699999999998</c:v>
                </c:pt>
                <c:pt idx="1836">
                  <c:v>39.572000000000003</c:v>
                </c:pt>
                <c:pt idx="1837">
                  <c:v>37.916200000000003</c:v>
                </c:pt>
                <c:pt idx="1838">
                  <c:v>41.2057</c:v>
                </c:pt>
                <c:pt idx="1839">
                  <c:v>37.902299999999997</c:v>
                </c:pt>
                <c:pt idx="1840">
                  <c:v>29.6572</c:v>
                </c:pt>
                <c:pt idx="1841">
                  <c:v>31.299099999999999</c:v>
                </c:pt>
                <c:pt idx="1842">
                  <c:v>52.704599999999999</c:v>
                </c:pt>
                <c:pt idx="1843">
                  <c:v>42.814599999999999</c:v>
                </c:pt>
                <c:pt idx="1844">
                  <c:v>32.9283</c:v>
                </c:pt>
                <c:pt idx="1845">
                  <c:v>39.506599999999999</c:v>
                </c:pt>
                <c:pt idx="1846">
                  <c:v>44.436799999999998</c:v>
                </c:pt>
                <c:pt idx="1847">
                  <c:v>42.783099999999997</c:v>
                </c:pt>
                <c:pt idx="1848">
                  <c:v>44.420499999999997</c:v>
                </c:pt>
                <c:pt idx="1849">
                  <c:v>46.057200000000002</c:v>
                </c:pt>
                <c:pt idx="1850">
                  <c:v>39.470399999999998</c:v>
                </c:pt>
                <c:pt idx="1851">
                  <c:v>31.241599999999998</c:v>
                </c:pt>
                <c:pt idx="1852">
                  <c:v>44.387799999999999</c:v>
                </c:pt>
                <c:pt idx="1853">
                  <c:v>50.9544</c:v>
                </c:pt>
                <c:pt idx="1854">
                  <c:v>44.371499999999997</c:v>
                </c:pt>
                <c:pt idx="1855">
                  <c:v>39.434100000000001</c:v>
                </c:pt>
                <c:pt idx="1856">
                  <c:v>57.497500000000002</c:v>
                </c:pt>
                <c:pt idx="1857">
                  <c:v>47.631999999999998</c:v>
                </c:pt>
                <c:pt idx="1858">
                  <c:v>44.338900000000002</c:v>
                </c:pt>
                <c:pt idx="1859">
                  <c:v>41.046900000000001</c:v>
                </c:pt>
                <c:pt idx="1860">
                  <c:v>42.680999999999997</c:v>
                </c:pt>
                <c:pt idx="1861">
                  <c:v>49.238199999999999</c:v>
                </c:pt>
                <c:pt idx="1862">
                  <c:v>37.742400000000004</c:v>
                </c:pt>
                <c:pt idx="1863">
                  <c:v>41.0167</c:v>
                </c:pt>
                <c:pt idx="1864">
                  <c:v>50.851399999999998</c:v>
                </c:pt>
                <c:pt idx="1865">
                  <c:v>49.201999999999998</c:v>
                </c:pt>
                <c:pt idx="1866">
                  <c:v>37.714599999999997</c:v>
                </c:pt>
                <c:pt idx="1867">
                  <c:v>47.544400000000003</c:v>
                </c:pt>
                <c:pt idx="1868">
                  <c:v>45.896500000000003</c:v>
                </c:pt>
                <c:pt idx="1869">
                  <c:v>45.887999999999998</c:v>
                </c:pt>
                <c:pt idx="1870">
                  <c:v>34.409700000000001</c:v>
                </c:pt>
                <c:pt idx="1871">
                  <c:v>45.871099999999998</c:v>
                </c:pt>
                <c:pt idx="1872">
                  <c:v>50.776600000000002</c:v>
                </c:pt>
                <c:pt idx="1873">
                  <c:v>54.042499999999997</c:v>
                </c:pt>
                <c:pt idx="1874">
                  <c:v>44.208500000000001</c:v>
                </c:pt>
                <c:pt idx="1875">
                  <c:v>36.015099999999997</c:v>
                </c:pt>
                <c:pt idx="1876">
                  <c:v>31.098199999999999</c:v>
                </c:pt>
                <c:pt idx="1877">
                  <c:v>49.093400000000003</c:v>
                </c:pt>
                <c:pt idx="1878">
                  <c:v>62.173499999999997</c:v>
                </c:pt>
                <c:pt idx="1879">
                  <c:v>42.5319</c:v>
                </c:pt>
                <c:pt idx="1880">
                  <c:v>44.159599999999998</c:v>
                </c:pt>
                <c:pt idx="1881">
                  <c:v>40.881</c:v>
                </c:pt>
                <c:pt idx="1882">
                  <c:v>37.6036</c:v>
                </c:pt>
                <c:pt idx="1883">
                  <c:v>45.769799999999996</c:v>
                </c:pt>
                <c:pt idx="1884">
                  <c:v>40.858400000000003</c:v>
                </c:pt>
                <c:pt idx="1885">
                  <c:v>40.850900000000003</c:v>
                </c:pt>
                <c:pt idx="1886">
                  <c:v>45.744500000000002</c:v>
                </c:pt>
                <c:pt idx="1887">
                  <c:v>52.269799999999996</c:v>
                </c:pt>
                <c:pt idx="1888">
                  <c:v>34.2958</c:v>
                </c:pt>
                <c:pt idx="1889">
                  <c:v>35.9223</c:v>
                </c:pt>
                <c:pt idx="1890">
                  <c:v>29.3855</c:v>
                </c:pt>
                <c:pt idx="1891">
                  <c:v>27.747900000000001</c:v>
                </c:pt>
                <c:pt idx="1892">
                  <c:v>35.9024</c:v>
                </c:pt>
                <c:pt idx="1893">
                  <c:v>53.843699999999998</c:v>
                </c:pt>
                <c:pt idx="1894">
                  <c:v>34.257800000000003</c:v>
                </c:pt>
                <c:pt idx="1895">
                  <c:v>45.668700000000001</c:v>
                </c:pt>
                <c:pt idx="1896">
                  <c:v>32.6145</c:v>
                </c:pt>
                <c:pt idx="1897">
                  <c:v>30.978000000000002</c:v>
                </c:pt>
                <c:pt idx="1898">
                  <c:v>48.903599999999997</c:v>
                </c:pt>
                <c:pt idx="1899">
                  <c:v>30.9666</c:v>
                </c:pt>
                <c:pt idx="1900">
                  <c:v>39.108499999999999</c:v>
                </c:pt>
                <c:pt idx="1901">
                  <c:v>37.472000000000001</c:v>
                </c:pt>
                <c:pt idx="1902">
                  <c:v>42.351900000000001</c:v>
                </c:pt>
                <c:pt idx="1903">
                  <c:v>27.686499999999999</c:v>
                </c:pt>
                <c:pt idx="1904">
                  <c:v>35.823</c:v>
                </c:pt>
                <c:pt idx="1905">
                  <c:v>39.072400000000002</c:v>
                </c:pt>
                <c:pt idx="1906">
                  <c:v>34.182000000000002</c:v>
                </c:pt>
                <c:pt idx="1907">
                  <c:v>30.9209</c:v>
                </c:pt>
                <c:pt idx="1908">
                  <c:v>32.542299999999997</c:v>
                </c:pt>
                <c:pt idx="1909">
                  <c:v>37.416699999999999</c:v>
                </c:pt>
                <c:pt idx="1910">
                  <c:v>43.915900000000001</c:v>
                </c:pt>
                <c:pt idx="1911">
                  <c:v>43.907800000000002</c:v>
                </c:pt>
                <c:pt idx="1912">
                  <c:v>48.7774</c:v>
                </c:pt>
                <c:pt idx="1913">
                  <c:v>45.517200000000003</c:v>
                </c:pt>
                <c:pt idx="1914">
                  <c:v>37.382199999999997</c:v>
                </c:pt>
                <c:pt idx="1915">
                  <c:v>22.7502</c:v>
                </c:pt>
                <c:pt idx="1916">
                  <c:v>40.617800000000003</c:v>
                </c:pt>
                <c:pt idx="1917">
                  <c:v>34.112699999999997</c:v>
                </c:pt>
                <c:pt idx="1918">
                  <c:v>48.723399999999998</c:v>
                </c:pt>
                <c:pt idx="1919">
                  <c:v>37.347700000000003</c:v>
                </c:pt>
                <c:pt idx="1920">
                  <c:v>32.470199999999998</c:v>
                </c:pt>
                <c:pt idx="1921">
                  <c:v>43.826700000000002</c:v>
                </c:pt>
                <c:pt idx="1922">
                  <c:v>51.933199999999999</c:v>
                </c:pt>
                <c:pt idx="1923">
                  <c:v>42.187899999999999</c:v>
                </c:pt>
                <c:pt idx="1924">
                  <c:v>40.5578</c:v>
                </c:pt>
                <c:pt idx="1925">
                  <c:v>27.574200000000001</c:v>
                </c:pt>
                <c:pt idx="1926">
                  <c:v>42.164499999999997</c:v>
                </c:pt>
                <c:pt idx="1927">
                  <c:v>34.049700000000001</c:v>
                </c:pt>
                <c:pt idx="1928">
                  <c:v>34.043399999999998</c:v>
                </c:pt>
                <c:pt idx="1929">
                  <c:v>43.761899999999997</c:v>
                </c:pt>
                <c:pt idx="1930">
                  <c:v>43.753799999999998</c:v>
                </c:pt>
                <c:pt idx="1931">
                  <c:v>50.226599999999998</c:v>
                </c:pt>
                <c:pt idx="1932">
                  <c:v>35.638100000000001</c:v>
                </c:pt>
                <c:pt idx="1933">
                  <c:v>29.152999999999999</c:v>
                </c:pt>
                <c:pt idx="1934">
                  <c:v>45.340800000000002</c:v>
                </c:pt>
                <c:pt idx="1935">
                  <c:v>24.2852</c:v>
                </c:pt>
                <c:pt idx="1936">
                  <c:v>40.4679</c:v>
                </c:pt>
                <c:pt idx="1937">
                  <c:v>45.315600000000003</c:v>
                </c:pt>
                <c:pt idx="1938">
                  <c:v>45.307200000000002</c:v>
                </c:pt>
                <c:pt idx="1939">
                  <c:v>40.445399999999999</c:v>
                </c:pt>
                <c:pt idx="1940">
                  <c:v>40.437899999999999</c:v>
                </c:pt>
                <c:pt idx="1941">
                  <c:v>43.664900000000003</c:v>
                </c:pt>
                <c:pt idx="1942">
                  <c:v>24.253799999999998</c:v>
                </c:pt>
                <c:pt idx="1943">
                  <c:v>40.415500000000002</c:v>
                </c:pt>
                <c:pt idx="1944">
                  <c:v>38.791699999999999</c:v>
                </c:pt>
                <c:pt idx="1945">
                  <c:v>35.552399999999999</c:v>
                </c:pt>
                <c:pt idx="1946">
                  <c:v>48.471600000000002</c:v>
                </c:pt>
                <c:pt idx="1947">
                  <c:v>35.539299999999997</c:v>
                </c:pt>
                <c:pt idx="1948">
                  <c:v>37.147799999999997</c:v>
                </c:pt>
                <c:pt idx="1949">
                  <c:v>27.452000000000002</c:v>
                </c:pt>
                <c:pt idx="1950">
                  <c:v>37.134099999999997</c:v>
                </c:pt>
                <c:pt idx="1951">
                  <c:v>32.284500000000001</c:v>
                </c:pt>
                <c:pt idx="1952">
                  <c:v>50.031700000000001</c:v>
                </c:pt>
                <c:pt idx="1953">
                  <c:v>30.658899999999999</c:v>
                </c:pt>
                <c:pt idx="1954">
                  <c:v>37.106499999999997</c:v>
                </c:pt>
                <c:pt idx="1955">
                  <c:v>37.099699999999999</c:v>
                </c:pt>
                <c:pt idx="1956">
                  <c:v>40.318300000000001</c:v>
                </c:pt>
                <c:pt idx="1957">
                  <c:v>41.923200000000001</c:v>
                </c:pt>
                <c:pt idx="1958">
                  <c:v>27.406300000000002</c:v>
                </c:pt>
                <c:pt idx="1959">
                  <c:v>49.966799999999999</c:v>
                </c:pt>
                <c:pt idx="1960">
                  <c:v>37.065300000000001</c:v>
                </c:pt>
                <c:pt idx="1961">
                  <c:v>35.447200000000002</c:v>
                </c:pt>
                <c:pt idx="1962">
                  <c:v>28.9969</c:v>
                </c:pt>
                <c:pt idx="1963">
                  <c:v>43.487200000000001</c:v>
                </c:pt>
                <c:pt idx="1964">
                  <c:v>40.258499999999998</c:v>
                </c:pt>
                <c:pt idx="1965">
                  <c:v>43.4711</c:v>
                </c:pt>
                <c:pt idx="1966">
                  <c:v>49.902000000000001</c:v>
                </c:pt>
                <c:pt idx="1967">
                  <c:v>33.798299999999998</c:v>
                </c:pt>
                <c:pt idx="1968">
                  <c:v>54.710999999999999</c:v>
                </c:pt>
                <c:pt idx="1969">
                  <c:v>38.612299999999998</c:v>
                </c:pt>
                <c:pt idx="1970">
                  <c:v>35.388100000000001</c:v>
                </c:pt>
                <c:pt idx="1971">
                  <c:v>46.639299999999999</c:v>
                </c:pt>
                <c:pt idx="1972">
                  <c:v>30.551100000000002</c:v>
                </c:pt>
                <c:pt idx="1973">
                  <c:v>45.014299999999999</c:v>
                </c:pt>
                <c:pt idx="1974">
                  <c:v>30.5398</c:v>
                </c:pt>
                <c:pt idx="1975">
                  <c:v>36.962299999999999</c:v>
                </c:pt>
                <c:pt idx="1976">
                  <c:v>28.921700000000001</c:v>
                </c:pt>
                <c:pt idx="1977">
                  <c:v>38.555100000000003</c:v>
                </c:pt>
                <c:pt idx="1978">
                  <c:v>43.366399999999999</c:v>
                </c:pt>
                <c:pt idx="1979">
                  <c:v>35.329000000000001</c:v>
                </c:pt>
                <c:pt idx="1980">
                  <c:v>33.716900000000003</c:v>
                </c:pt>
                <c:pt idx="1981">
                  <c:v>35.315899999999999</c:v>
                </c:pt>
                <c:pt idx="1982">
                  <c:v>36.914299999999997</c:v>
                </c:pt>
                <c:pt idx="1983">
                  <c:v>36.907499999999999</c:v>
                </c:pt>
                <c:pt idx="1984">
                  <c:v>49.735599999999998</c:v>
                </c:pt>
                <c:pt idx="1985">
                  <c:v>41.706000000000003</c:v>
                </c:pt>
                <c:pt idx="1986">
                  <c:v>64.1511</c:v>
                </c:pt>
                <c:pt idx="1987">
                  <c:v>44.897399999999998</c:v>
                </c:pt>
                <c:pt idx="1988">
                  <c:v>41.682699999999997</c:v>
                </c:pt>
                <c:pt idx="1989">
                  <c:v>35.263500000000001</c:v>
                </c:pt>
                <c:pt idx="1990">
                  <c:v>38.4621</c:v>
                </c:pt>
                <c:pt idx="1991">
                  <c:v>38.454900000000002</c:v>
                </c:pt>
                <c:pt idx="1992">
                  <c:v>20.825900000000001</c:v>
                </c:pt>
                <c:pt idx="1993">
                  <c:v>36.838900000000002</c:v>
                </c:pt>
                <c:pt idx="1994">
                  <c:v>46.4405</c:v>
                </c:pt>
                <c:pt idx="1995">
                  <c:v>28.819800000000001</c:v>
                </c:pt>
                <c:pt idx="1996">
                  <c:v>33.616799999999998</c:v>
                </c:pt>
                <c:pt idx="1997">
                  <c:v>30.409600000000001</c:v>
                </c:pt>
                <c:pt idx="1998">
                  <c:v>38.404899999999998</c:v>
                </c:pt>
                <c:pt idx="1999">
                  <c:v>43.197499999999998</c:v>
                </c:pt>
                <c:pt idx="2000">
                  <c:v>30.392600000000002</c:v>
                </c:pt>
                <c:pt idx="2001">
                  <c:v>30.386900000000001</c:v>
                </c:pt>
                <c:pt idx="2002">
                  <c:v>30.3813</c:v>
                </c:pt>
                <c:pt idx="2003">
                  <c:v>31.974399999999999</c:v>
                </c:pt>
                <c:pt idx="2004">
                  <c:v>46.354199999999999</c:v>
                </c:pt>
                <c:pt idx="2005">
                  <c:v>39.953099999999999</c:v>
                </c:pt>
                <c:pt idx="2006">
                  <c:v>41.543500000000002</c:v>
                </c:pt>
                <c:pt idx="2007">
                  <c:v>31.950600000000001</c:v>
                </c:pt>
                <c:pt idx="2008">
                  <c:v>33.541899999999998</c:v>
                </c:pt>
                <c:pt idx="2009">
                  <c:v>46.311100000000003</c:v>
                </c:pt>
                <c:pt idx="2010">
                  <c:v>39.915900000000001</c:v>
                </c:pt>
                <c:pt idx="2011">
                  <c:v>41.504899999999999</c:v>
                </c:pt>
                <c:pt idx="2012">
                  <c:v>35.113</c:v>
                </c:pt>
                <c:pt idx="2013">
                  <c:v>43.085099999999997</c:v>
                </c:pt>
                <c:pt idx="2014">
                  <c:v>44.672600000000003</c:v>
                </c:pt>
                <c:pt idx="2015">
                  <c:v>31.902999999999999</c:v>
                </c:pt>
                <c:pt idx="2016">
                  <c:v>38.276499999999999</c:v>
                </c:pt>
                <c:pt idx="2017">
                  <c:v>38.269399999999997</c:v>
                </c:pt>
                <c:pt idx="2018">
                  <c:v>43.045099999999998</c:v>
                </c:pt>
                <c:pt idx="2019">
                  <c:v>35.0672</c:v>
                </c:pt>
                <c:pt idx="2020">
                  <c:v>31.8734</c:v>
                </c:pt>
                <c:pt idx="2021">
                  <c:v>36.647500000000001</c:v>
                </c:pt>
                <c:pt idx="2022">
                  <c:v>46.199199999999998</c:v>
                </c:pt>
                <c:pt idx="2023">
                  <c:v>33.448300000000003</c:v>
                </c:pt>
                <c:pt idx="2024">
                  <c:v>38.219499999999996</c:v>
                </c:pt>
                <c:pt idx="2025">
                  <c:v>39.804600000000001</c:v>
                </c:pt>
                <c:pt idx="2026">
                  <c:v>50.940399999999997</c:v>
                </c:pt>
                <c:pt idx="2027">
                  <c:v>44.564500000000002</c:v>
                </c:pt>
                <c:pt idx="2028">
                  <c:v>57.2866</c:v>
                </c:pt>
                <c:pt idx="2029">
                  <c:v>82.731899999999996</c:v>
                </c:pt>
                <c:pt idx="2030">
                  <c:v>141.572</c:v>
                </c:pt>
                <c:pt idx="2031">
                  <c:v>187.66800000000001</c:v>
                </c:pt>
                <c:pt idx="2032">
                  <c:v>179.68199999999999</c:v>
                </c:pt>
                <c:pt idx="2033">
                  <c:v>157.39099999999999</c:v>
                </c:pt>
                <c:pt idx="2034">
                  <c:v>84.244299999999996</c:v>
                </c:pt>
                <c:pt idx="2035">
                  <c:v>63.568800000000003</c:v>
                </c:pt>
                <c:pt idx="2036">
                  <c:v>61.968000000000004</c:v>
                </c:pt>
                <c:pt idx="2037">
                  <c:v>31.772500000000001</c:v>
                </c:pt>
                <c:pt idx="2038">
                  <c:v>46.061599999999999</c:v>
                </c:pt>
                <c:pt idx="2039">
                  <c:v>58.757300000000001</c:v>
                </c:pt>
                <c:pt idx="2040">
                  <c:v>42.868899999999996</c:v>
                </c:pt>
                <c:pt idx="2041">
                  <c:v>28.574000000000002</c:v>
                </c:pt>
                <c:pt idx="2042">
                  <c:v>47.614400000000003</c:v>
                </c:pt>
                <c:pt idx="2043">
                  <c:v>38.084400000000002</c:v>
                </c:pt>
                <c:pt idx="2044">
                  <c:v>36.490699999999997</c:v>
                </c:pt>
                <c:pt idx="2045">
                  <c:v>46.0015</c:v>
                </c:pt>
                <c:pt idx="2046">
                  <c:v>41.234999999999999</c:v>
                </c:pt>
                <c:pt idx="2047">
                  <c:v>33.298999999999999</c:v>
                </c:pt>
                <c:pt idx="2048">
                  <c:v>38.048900000000003</c:v>
                </c:pt>
                <c:pt idx="2049">
                  <c:v>36.456699999999998</c:v>
                </c:pt>
                <c:pt idx="2050">
                  <c:v>36.4499</c:v>
                </c:pt>
                <c:pt idx="2051">
                  <c:v>52.2879</c:v>
                </c:pt>
                <c:pt idx="2052">
                  <c:v>34.8521</c:v>
                </c:pt>
                <c:pt idx="2053">
                  <c:v>42.765099999999997</c:v>
                </c:pt>
                <c:pt idx="2054">
                  <c:v>39.5899</c:v>
                </c:pt>
                <c:pt idx="2055">
                  <c:v>47.499000000000002</c:v>
                </c:pt>
                <c:pt idx="2056">
                  <c:v>39.575099999999999</c:v>
                </c:pt>
                <c:pt idx="2057">
                  <c:v>37.984999999999999</c:v>
                </c:pt>
                <c:pt idx="2058">
                  <c:v>45.89</c:v>
                </c:pt>
                <c:pt idx="2059">
                  <c:v>45.881399999999999</c:v>
                </c:pt>
                <c:pt idx="2060">
                  <c:v>31.636399999999998</c:v>
                </c:pt>
                <c:pt idx="2061">
                  <c:v>53.771900000000002</c:v>
                </c:pt>
                <c:pt idx="2062">
                  <c:v>42.693199999999997</c:v>
                </c:pt>
                <c:pt idx="2063">
                  <c:v>23.713999999999999</c:v>
                </c:pt>
                <c:pt idx="2064">
                  <c:v>42.677300000000002</c:v>
                </c:pt>
                <c:pt idx="2065">
                  <c:v>41.088999999999999</c:v>
                </c:pt>
                <c:pt idx="2066">
                  <c:v>39.501199999999997</c:v>
                </c:pt>
                <c:pt idx="2067">
                  <c:v>39.493899999999996</c:v>
                </c:pt>
                <c:pt idx="2068">
                  <c:v>41.065899999999999</c:v>
                </c:pt>
                <c:pt idx="2069">
                  <c:v>28.424900000000001</c:v>
                </c:pt>
                <c:pt idx="2070">
                  <c:v>41.050600000000003</c:v>
                </c:pt>
                <c:pt idx="2071">
                  <c:v>44.200099999999999</c:v>
                </c:pt>
                <c:pt idx="2072">
                  <c:v>41.035200000000003</c:v>
                </c:pt>
                <c:pt idx="2073">
                  <c:v>42.605499999999999</c:v>
                </c:pt>
                <c:pt idx="2074">
                  <c:v>36.286799999999999</c:v>
                </c:pt>
                <c:pt idx="2075">
                  <c:v>44.167000000000002</c:v>
                </c:pt>
                <c:pt idx="2076">
                  <c:v>34.696199999999997</c:v>
                </c:pt>
                <c:pt idx="2077">
                  <c:v>40.996899999999997</c:v>
                </c:pt>
                <c:pt idx="2078">
                  <c:v>44.142200000000003</c:v>
                </c:pt>
                <c:pt idx="2079">
                  <c:v>39.405299999999997</c:v>
                </c:pt>
                <c:pt idx="2080">
                  <c:v>53.581200000000003</c:v>
                </c:pt>
                <c:pt idx="2081">
                  <c:v>51.995600000000003</c:v>
                </c:pt>
                <c:pt idx="2082">
                  <c:v>37.807899999999997</c:v>
                </c:pt>
                <c:pt idx="2083">
                  <c:v>45.676000000000002</c:v>
                </c:pt>
                <c:pt idx="2084">
                  <c:v>37.793700000000001</c:v>
                </c:pt>
                <c:pt idx="2085">
                  <c:v>34.637799999999999</c:v>
                </c:pt>
                <c:pt idx="2086">
                  <c:v>37.779600000000002</c:v>
                </c:pt>
                <c:pt idx="2087">
                  <c:v>36.198700000000002</c:v>
                </c:pt>
                <c:pt idx="2088">
                  <c:v>47.206800000000001</c:v>
                </c:pt>
                <c:pt idx="2089">
                  <c:v>47.198</c:v>
                </c:pt>
                <c:pt idx="2090">
                  <c:v>36.1783</c:v>
                </c:pt>
                <c:pt idx="2091">
                  <c:v>48.753</c:v>
                </c:pt>
                <c:pt idx="2092">
                  <c:v>45.5991</c:v>
                </c:pt>
                <c:pt idx="2093">
                  <c:v>56.595199999999998</c:v>
                </c:pt>
                <c:pt idx="2094">
                  <c:v>40.866599999999998</c:v>
                </c:pt>
                <c:pt idx="2095">
                  <c:v>50.287999999999997</c:v>
                </c:pt>
                <c:pt idx="2096">
                  <c:v>50.278599999999997</c:v>
                </c:pt>
                <c:pt idx="2097">
                  <c:v>59.694600000000001</c:v>
                </c:pt>
                <c:pt idx="2098">
                  <c:v>37.694800000000001</c:v>
                </c:pt>
                <c:pt idx="2099">
                  <c:v>29.836099999999998</c:v>
                </c:pt>
                <c:pt idx="2100">
                  <c:v>51.810899999999997</c:v>
                </c:pt>
                <c:pt idx="2101">
                  <c:v>39.243299999999998</c:v>
                </c:pt>
                <c:pt idx="2102">
                  <c:v>36.097099999999998</c:v>
                </c:pt>
                <c:pt idx="2103">
                  <c:v>53.350900000000003</c:v>
                </c:pt>
                <c:pt idx="2104">
                  <c:v>51.772100000000002</c:v>
                </c:pt>
                <c:pt idx="2105">
                  <c:v>37.645400000000002</c:v>
                </c:pt>
                <c:pt idx="2106">
                  <c:v>29.797000000000001</c:v>
                </c:pt>
                <c:pt idx="2107">
                  <c:v>43.903100000000002</c:v>
                </c:pt>
                <c:pt idx="2108">
                  <c:v>39.191899999999997</c:v>
                </c:pt>
                <c:pt idx="2109">
                  <c:v>50.156199999999998</c:v>
                </c:pt>
                <c:pt idx="2110">
                  <c:v>45.445500000000003</c:v>
                </c:pt>
                <c:pt idx="2111">
                  <c:v>40.736600000000003</c:v>
                </c:pt>
                <c:pt idx="2112">
                  <c:v>51.694499999999998</c:v>
                </c:pt>
                <c:pt idx="2113">
                  <c:v>56.383400000000002</c:v>
                </c:pt>
                <c:pt idx="2114">
                  <c:v>50.109200000000001</c:v>
                </c:pt>
                <c:pt idx="2115">
                  <c:v>46.968600000000002</c:v>
                </c:pt>
                <c:pt idx="2116">
                  <c:v>57.917000000000002</c:v>
                </c:pt>
                <c:pt idx="2117">
                  <c:v>48.515999999999998</c:v>
                </c:pt>
                <c:pt idx="2118">
                  <c:v>37.553699999999999</c:v>
                </c:pt>
                <c:pt idx="2119">
                  <c:v>48.497799999999998</c:v>
                </c:pt>
                <c:pt idx="2120">
                  <c:v>56.309399999999997</c:v>
                </c:pt>
                <c:pt idx="2121">
                  <c:v>54.734999999999999</c:v>
                </c:pt>
                <c:pt idx="2122">
                  <c:v>54.724699999999999</c:v>
                </c:pt>
                <c:pt idx="2123">
                  <c:v>50.0246</c:v>
                </c:pt>
                <c:pt idx="2124">
                  <c:v>51.578200000000002</c:v>
                </c:pt>
                <c:pt idx="2125">
                  <c:v>59.381999999999998</c:v>
                </c:pt>
                <c:pt idx="2126">
                  <c:v>49.996499999999997</c:v>
                </c:pt>
                <c:pt idx="2127">
                  <c:v>43.738700000000001</c:v>
                </c:pt>
                <c:pt idx="2128">
                  <c:v>48.415900000000001</c:v>
                </c:pt>
                <c:pt idx="2129">
                  <c:v>54.652799999999999</c:v>
                </c:pt>
                <c:pt idx="2130">
                  <c:v>45.275300000000001</c:v>
                </c:pt>
                <c:pt idx="2131">
                  <c:v>48.388599999999997</c:v>
                </c:pt>
                <c:pt idx="2132">
                  <c:v>43.697600000000001</c:v>
                </c:pt>
                <c:pt idx="2133">
                  <c:v>49.930799999999998</c:v>
                </c:pt>
                <c:pt idx="2134">
                  <c:v>60.841700000000003</c:v>
                </c:pt>
                <c:pt idx="2135">
                  <c:v>57.710799999999999</c:v>
                </c:pt>
                <c:pt idx="2136">
                  <c:v>63.937800000000003</c:v>
                </c:pt>
                <c:pt idx="2137">
                  <c:v>54.570799999999998</c:v>
                </c:pt>
                <c:pt idx="2138">
                  <c:v>46.766199999999998</c:v>
                </c:pt>
                <c:pt idx="2139">
                  <c:v>65.460300000000004</c:v>
                </c:pt>
                <c:pt idx="2140">
                  <c:v>60.773099999999999</c:v>
                </c:pt>
                <c:pt idx="2141">
                  <c:v>57.645699999999998</c:v>
                </c:pt>
                <c:pt idx="2142">
                  <c:v>60.750300000000003</c:v>
                </c:pt>
                <c:pt idx="2143">
                  <c:v>54.509300000000003</c:v>
                </c:pt>
                <c:pt idx="2144">
                  <c:v>65.398799999999994</c:v>
                </c:pt>
                <c:pt idx="2145">
                  <c:v>45.147799999999997</c:v>
                </c:pt>
                <c:pt idx="2146">
                  <c:v>45.139299999999999</c:v>
                </c:pt>
                <c:pt idx="2147">
                  <c:v>54.468299999999999</c:v>
                </c:pt>
                <c:pt idx="2148">
                  <c:v>57.569899999999997</c:v>
                </c:pt>
                <c:pt idx="2149">
                  <c:v>52.892099999999999</c:v>
                </c:pt>
                <c:pt idx="2150">
                  <c:v>66.880399999999995</c:v>
                </c:pt>
                <c:pt idx="2151">
                  <c:v>46.652000000000001</c:v>
                </c:pt>
                <c:pt idx="2152">
                  <c:v>59.081400000000002</c:v>
                </c:pt>
                <c:pt idx="2153">
                  <c:v>49.743400000000001</c:v>
                </c:pt>
                <c:pt idx="2154">
                  <c:v>51.288200000000003</c:v>
                </c:pt>
                <c:pt idx="2155">
                  <c:v>63.709699999999998</c:v>
                </c:pt>
                <c:pt idx="2156">
                  <c:v>41.947299999999998</c:v>
                </c:pt>
                <c:pt idx="2157">
                  <c:v>60.579099999999997</c:v>
                </c:pt>
                <c:pt idx="2158">
                  <c:v>60.567700000000002</c:v>
                </c:pt>
                <c:pt idx="2159">
                  <c:v>54.345399999999998</c:v>
                </c:pt>
                <c:pt idx="2160">
                  <c:v>58.9925</c:v>
                </c:pt>
                <c:pt idx="2161">
                  <c:v>51.220700000000001</c:v>
                </c:pt>
                <c:pt idx="2162">
                  <c:v>62.073999999999998</c:v>
                </c:pt>
                <c:pt idx="2163">
                  <c:v>46.546700000000001</c:v>
                </c:pt>
                <c:pt idx="2164">
                  <c:v>71.358199999999997</c:v>
                </c:pt>
                <c:pt idx="2165">
                  <c:v>63.5899</c:v>
                </c:pt>
                <c:pt idx="2166">
                  <c:v>55.8245</c:v>
                </c:pt>
                <c:pt idx="2167">
                  <c:v>54.263599999999997</c:v>
                </c:pt>
                <c:pt idx="2168">
                  <c:v>57.3536</c:v>
                </c:pt>
                <c:pt idx="2169">
                  <c:v>71.290999999999997</c:v>
                </c:pt>
                <c:pt idx="2170">
                  <c:v>71.277600000000007</c:v>
                </c:pt>
                <c:pt idx="2171">
                  <c:v>57.321199999999997</c:v>
                </c:pt>
                <c:pt idx="2172">
                  <c:v>54.212499999999999</c:v>
                </c:pt>
                <c:pt idx="2173">
                  <c:v>60.396900000000002</c:v>
                </c:pt>
                <c:pt idx="2174">
                  <c:v>54.192100000000003</c:v>
                </c:pt>
                <c:pt idx="2175">
                  <c:v>63.470199999999998</c:v>
                </c:pt>
                <c:pt idx="2176">
                  <c:v>54.171700000000001</c:v>
                </c:pt>
                <c:pt idx="2177">
                  <c:v>57.256399999999999</c:v>
                </c:pt>
                <c:pt idx="2178">
                  <c:v>64.981499999999997</c:v>
                </c:pt>
                <c:pt idx="2179">
                  <c:v>57.2348</c:v>
                </c:pt>
                <c:pt idx="2180">
                  <c:v>58.770600000000002</c:v>
                </c:pt>
                <c:pt idx="2181">
                  <c:v>52.574300000000001</c:v>
                </c:pt>
                <c:pt idx="2182">
                  <c:v>38.650300000000001</c:v>
                </c:pt>
                <c:pt idx="2183">
                  <c:v>58.737400000000001</c:v>
                </c:pt>
                <c:pt idx="2184">
                  <c:v>61.8172</c:v>
                </c:pt>
                <c:pt idx="2185">
                  <c:v>57.170099999999998</c:v>
                </c:pt>
                <c:pt idx="2186">
                  <c:v>61.793900000000001</c:v>
                </c:pt>
                <c:pt idx="2187">
                  <c:v>64.871300000000005</c:v>
                </c:pt>
                <c:pt idx="2188">
                  <c:v>60.226300000000002</c:v>
                </c:pt>
                <c:pt idx="2189">
                  <c:v>57.127000000000002</c:v>
                </c:pt>
                <c:pt idx="2190">
                  <c:v>50.941499999999998</c:v>
                </c:pt>
                <c:pt idx="2191">
                  <c:v>64.822400000000002</c:v>
                </c:pt>
                <c:pt idx="2192">
                  <c:v>63.267000000000003</c:v>
                </c:pt>
                <c:pt idx="2193">
                  <c:v>61.712299999999999</c:v>
                </c:pt>
                <c:pt idx="2194">
                  <c:v>63.243200000000002</c:v>
                </c:pt>
                <c:pt idx="2195">
                  <c:v>53.977899999999998</c:v>
                </c:pt>
                <c:pt idx="2196">
                  <c:v>57.051600000000001</c:v>
                </c:pt>
                <c:pt idx="2197">
                  <c:v>67.832300000000004</c:v>
                </c:pt>
                <c:pt idx="2198">
                  <c:v>44.699199999999998</c:v>
                </c:pt>
                <c:pt idx="2199">
                  <c:v>55.478200000000001</c:v>
                </c:pt>
                <c:pt idx="2200">
                  <c:v>61.630800000000001</c:v>
                </c:pt>
                <c:pt idx="2201">
                  <c:v>46.214399999999998</c:v>
                </c:pt>
                <c:pt idx="2202">
                  <c:v>50.8262</c:v>
                </c:pt>
                <c:pt idx="2203">
                  <c:v>56.976199999999999</c:v>
                </c:pt>
                <c:pt idx="2204">
                  <c:v>70.821899999999999</c:v>
                </c:pt>
                <c:pt idx="2205">
                  <c:v>63.111899999999999</c:v>
                </c:pt>
                <c:pt idx="2206">
                  <c:v>64.638999999999996</c:v>
                </c:pt>
                <c:pt idx="2207">
                  <c:v>60.010599999999997</c:v>
                </c:pt>
                <c:pt idx="2208">
                  <c:v>52.307099999999998</c:v>
                </c:pt>
                <c:pt idx="2209">
                  <c:v>49.2209</c:v>
                </c:pt>
                <c:pt idx="2210">
                  <c:v>58.438699999999997</c:v>
                </c:pt>
                <c:pt idx="2211">
                  <c:v>69.190700000000007</c:v>
                </c:pt>
                <c:pt idx="2212">
                  <c:v>61.491199999999999</c:v>
                </c:pt>
                <c:pt idx="2213">
                  <c:v>47.646700000000003</c:v>
                </c:pt>
                <c:pt idx="2214">
                  <c:v>67.614800000000002</c:v>
                </c:pt>
                <c:pt idx="2215">
                  <c:v>59.92</c:v>
                </c:pt>
                <c:pt idx="2216">
                  <c:v>62.980899999999998</c:v>
                </c:pt>
                <c:pt idx="2217">
                  <c:v>67.576400000000007</c:v>
                </c:pt>
                <c:pt idx="2218">
                  <c:v>53.7438</c:v>
                </c:pt>
                <c:pt idx="2219">
                  <c:v>79.832899999999995</c:v>
                </c:pt>
                <c:pt idx="2220">
                  <c:v>56.793399999999998</c:v>
                </c:pt>
                <c:pt idx="2221">
                  <c:v>62.921300000000002</c:v>
                </c:pt>
                <c:pt idx="2222">
                  <c:v>58.3063</c:v>
                </c:pt>
                <c:pt idx="2223">
                  <c:v>73.636099999999999</c:v>
                </c:pt>
                <c:pt idx="2224">
                  <c:v>58.284199999999998</c:v>
                </c:pt>
                <c:pt idx="2225">
                  <c:v>64.407200000000003</c:v>
                </c:pt>
                <c:pt idx="2226">
                  <c:v>50.5961</c:v>
                </c:pt>
                <c:pt idx="2227">
                  <c:v>73.580399999999997</c:v>
                </c:pt>
                <c:pt idx="2228">
                  <c:v>70.501199999999997</c:v>
                </c:pt>
                <c:pt idx="2229">
                  <c:v>49.0351</c:v>
                </c:pt>
                <c:pt idx="2230">
                  <c:v>56.686100000000003</c:v>
                </c:pt>
                <c:pt idx="2231">
                  <c:v>61.270600000000002</c:v>
                </c:pt>
                <c:pt idx="2232">
                  <c:v>50.538699999999999</c:v>
                </c:pt>
                <c:pt idx="2233">
                  <c:v>55.122700000000002</c:v>
                </c:pt>
                <c:pt idx="2234">
                  <c:v>50.519599999999997</c:v>
                </c:pt>
                <c:pt idx="2235">
                  <c:v>47.448799999999999</c:v>
                </c:pt>
                <c:pt idx="2236">
                  <c:v>56.621699999999997</c:v>
                </c:pt>
                <c:pt idx="2237">
                  <c:v>58.140999999999998</c:v>
                </c:pt>
                <c:pt idx="2238">
                  <c:v>52.011000000000003</c:v>
                </c:pt>
                <c:pt idx="2239">
                  <c:v>58.119</c:v>
                </c:pt>
                <c:pt idx="2240">
                  <c:v>62.695399999999999</c:v>
                </c:pt>
                <c:pt idx="2241">
                  <c:v>73.385599999999997</c:v>
                </c:pt>
                <c:pt idx="2242">
                  <c:v>59.6145</c:v>
                </c:pt>
                <c:pt idx="2243">
                  <c:v>71.829499999999996</c:v>
                </c:pt>
                <c:pt idx="2244">
                  <c:v>67.231899999999996</c:v>
                </c:pt>
                <c:pt idx="2245">
                  <c:v>67.219200000000001</c:v>
                </c:pt>
                <c:pt idx="2246">
                  <c:v>64.151600000000002</c:v>
                </c:pt>
                <c:pt idx="2247">
                  <c:v>59.558100000000003</c:v>
                </c:pt>
                <c:pt idx="2248">
                  <c:v>56.493099999999998</c:v>
                </c:pt>
                <c:pt idx="2249">
                  <c:v>54.955800000000004</c:v>
                </c:pt>
                <c:pt idx="2250">
                  <c:v>71.734300000000005</c:v>
                </c:pt>
                <c:pt idx="2251">
                  <c:v>64.090800000000002</c:v>
                </c:pt>
                <c:pt idx="2252">
                  <c:v>65.604399999999998</c:v>
                </c:pt>
                <c:pt idx="2253">
                  <c:v>59.490400000000001</c:v>
                </c:pt>
                <c:pt idx="2254">
                  <c:v>57.954000000000001</c:v>
                </c:pt>
                <c:pt idx="2255">
                  <c:v>71.666300000000007</c:v>
                </c:pt>
                <c:pt idx="2256">
                  <c:v>62.505600000000001</c:v>
                </c:pt>
                <c:pt idx="2257">
                  <c:v>56.396799999999999</c:v>
                </c:pt>
                <c:pt idx="2258">
                  <c:v>68.577699999999993</c:v>
                </c:pt>
                <c:pt idx="2259">
                  <c:v>68.564700000000002</c:v>
                </c:pt>
                <c:pt idx="2260">
                  <c:v>74.645099999999999</c:v>
                </c:pt>
                <c:pt idx="2261">
                  <c:v>65.492500000000007</c:v>
                </c:pt>
                <c:pt idx="2262">
                  <c:v>56.343299999999999</c:v>
                </c:pt>
                <c:pt idx="2263">
                  <c:v>57.8551</c:v>
                </c:pt>
                <c:pt idx="2264">
                  <c:v>53.277500000000003</c:v>
                </c:pt>
                <c:pt idx="2265">
                  <c:v>66.964699999999993</c:v>
                </c:pt>
                <c:pt idx="2266">
                  <c:v>53.257300000000001</c:v>
                </c:pt>
                <c:pt idx="2267">
                  <c:v>69.981999999999999</c:v>
                </c:pt>
                <c:pt idx="2268">
                  <c:v>69.968699999999998</c:v>
                </c:pt>
                <c:pt idx="2269">
                  <c:v>65.393100000000004</c:v>
                </c:pt>
                <c:pt idx="2270">
                  <c:v>82.105999999999995</c:v>
                </c:pt>
                <c:pt idx="2271">
                  <c:v>50.166400000000003</c:v>
                </c:pt>
                <c:pt idx="2272">
                  <c:v>45.597099999999998</c:v>
                </c:pt>
                <c:pt idx="2273">
                  <c:v>59.265000000000001</c:v>
                </c:pt>
                <c:pt idx="2274">
                  <c:v>74.447000000000003</c:v>
                </c:pt>
                <c:pt idx="2275">
                  <c:v>69.875699999999995</c:v>
                </c:pt>
                <c:pt idx="2276">
                  <c:v>59.231200000000001</c:v>
                </c:pt>
                <c:pt idx="2277">
                  <c:v>60.738399999999999</c:v>
                </c:pt>
                <c:pt idx="2278">
                  <c:v>66.799599999999998</c:v>
                </c:pt>
                <c:pt idx="2279">
                  <c:v>68.3048</c:v>
                </c:pt>
                <c:pt idx="2280">
                  <c:v>78.915000000000006</c:v>
                </c:pt>
                <c:pt idx="2281">
                  <c:v>63.726900000000001</c:v>
                </c:pt>
                <c:pt idx="2282">
                  <c:v>62.197800000000001</c:v>
                </c:pt>
                <c:pt idx="2283">
                  <c:v>57.635800000000003</c:v>
                </c:pt>
                <c:pt idx="2284">
                  <c:v>77.3386</c:v>
                </c:pt>
                <c:pt idx="2285">
                  <c:v>53.065399999999997</c:v>
                </c:pt>
                <c:pt idx="2286">
                  <c:v>53.055300000000003</c:v>
                </c:pt>
                <c:pt idx="2287">
                  <c:v>75.778899999999993</c:v>
                </c:pt>
                <c:pt idx="2288">
                  <c:v>83.340900000000005</c:v>
                </c:pt>
                <c:pt idx="2289">
                  <c:v>81.810100000000006</c:v>
                </c:pt>
                <c:pt idx="2290">
                  <c:v>65.1327</c:v>
                </c:pt>
                <c:pt idx="2291">
                  <c:v>40.889499999999998</c:v>
                </c:pt>
                <c:pt idx="2292">
                  <c:v>51.480699999999999</c:v>
                </c:pt>
              </c:numCache>
            </c:numRef>
          </c:yVal>
          <c:smooth val="0"/>
          <c:extLst>
            <c:ext xmlns:c16="http://schemas.microsoft.com/office/drawing/2014/chart" uri="{C3380CC4-5D6E-409C-BE32-E72D297353CC}">
              <c16:uniqueId val="{00000004-01EB-43C2-98A5-6CAF94D5CB33}"/>
            </c:ext>
          </c:extLst>
        </c:ser>
        <c:dLbls>
          <c:showLegendKey val="0"/>
          <c:showVal val="0"/>
          <c:showCatName val="0"/>
          <c:showSerName val="0"/>
          <c:showPercent val="0"/>
          <c:showBubbleSize val="0"/>
        </c:dLbls>
        <c:axId val="280988959"/>
        <c:axId val="280988479"/>
      </c:scatterChart>
      <c:valAx>
        <c:axId val="280988959"/>
        <c:scaling>
          <c:orientation val="minMax"/>
          <c:max val="1100"/>
          <c:min val="100"/>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80988479"/>
        <c:crosses val="autoZero"/>
        <c:crossBetween val="midCat"/>
      </c:valAx>
      <c:valAx>
        <c:axId val="280988479"/>
        <c:scaling>
          <c:logBase val="10"/>
          <c:orientation val="minMax"/>
          <c:min val="1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80988959"/>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'D4 vs Si'!$E$1</c:f>
              <c:strCache>
                <c:ptCount val="1"/>
                <c:pt idx="0">
                  <c:v>Pristine5</c:v>
                </c:pt>
              </c:strCache>
            </c:strRef>
          </c:tx>
          <c:spPr>
            <a:ln w="38100" cap="rnd">
              <a:noFill/>
              <a:round/>
            </a:ln>
            <a:effectLst/>
          </c:spPr>
          <c:marker>
            <c:symbol val="circle"/>
            <c:size val="5"/>
            <c:spPr>
              <a:solidFill>
                <a:schemeClr val="accent1"/>
              </a:solidFill>
              <a:ln w="9525">
                <a:solidFill>
                  <a:schemeClr val="accent1"/>
                </a:solidFill>
              </a:ln>
              <a:effectLst/>
            </c:spPr>
          </c:marker>
          <c:xVal>
            <c:numRef>
              <c:f>'D4 vs Si'!$D$2:$D$2297</c:f>
              <c:numCache>
                <c:formatCode>General</c:formatCode>
                <c:ptCount val="2296"/>
                <c:pt idx="0">
                  <c:v>3201.84</c:v>
                </c:pt>
                <c:pt idx="1">
                  <c:v>3200.73</c:v>
                </c:pt>
                <c:pt idx="2">
                  <c:v>3199.63</c:v>
                </c:pt>
                <c:pt idx="3">
                  <c:v>3198.52</c:v>
                </c:pt>
                <c:pt idx="4">
                  <c:v>3197.42</c:v>
                </c:pt>
                <c:pt idx="5">
                  <c:v>3196.31</c:v>
                </c:pt>
                <c:pt idx="6">
                  <c:v>3195.21</c:v>
                </c:pt>
                <c:pt idx="7">
                  <c:v>3194.1</c:v>
                </c:pt>
                <c:pt idx="8">
                  <c:v>3193</c:v>
                </c:pt>
                <c:pt idx="9">
                  <c:v>3191.89</c:v>
                </c:pt>
                <c:pt idx="10">
                  <c:v>3190.78</c:v>
                </c:pt>
                <c:pt idx="11">
                  <c:v>3189.68</c:v>
                </c:pt>
                <c:pt idx="12">
                  <c:v>3188.57</c:v>
                </c:pt>
                <c:pt idx="13">
                  <c:v>3187.46</c:v>
                </c:pt>
                <c:pt idx="14">
                  <c:v>3186.36</c:v>
                </c:pt>
                <c:pt idx="15">
                  <c:v>3185.25</c:v>
                </c:pt>
                <c:pt idx="16">
                  <c:v>3184.14</c:v>
                </c:pt>
                <c:pt idx="17">
                  <c:v>3183.03</c:v>
                </c:pt>
                <c:pt idx="18">
                  <c:v>3181.93</c:v>
                </c:pt>
                <c:pt idx="19">
                  <c:v>3180.82</c:v>
                </c:pt>
                <c:pt idx="20">
                  <c:v>3179.71</c:v>
                </c:pt>
                <c:pt idx="21">
                  <c:v>3178.6</c:v>
                </c:pt>
                <c:pt idx="22">
                  <c:v>3177.49</c:v>
                </c:pt>
                <c:pt idx="23">
                  <c:v>3176.39</c:v>
                </c:pt>
                <c:pt idx="24">
                  <c:v>3175.28</c:v>
                </c:pt>
                <c:pt idx="25">
                  <c:v>3174.17</c:v>
                </c:pt>
                <c:pt idx="26">
                  <c:v>3173.06</c:v>
                </c:pt>
                <c:pt idx="27">
                  <c:v>3171.95</c:v>
                </c:pt>
                <c:pt idx="28">
                  <c:v>3170.84</c:v>
                </c:pt>
                <c:pt idx="29">
                  <c:v>3169.73</c:v>
                </c:pt>
                <c:pt idx="30">
                  <c:v>3168.62</c:v>
                </c:pt>
                <c:pt idx="31">
                  <c:v>3167.51</c:v>
                </c:pt>
                <c:pt idx="32">
                  <c:v>3166.4</c:v>
                </c:pt>
                <c:pt idx="33">
                  <c:v>3165.29</c:v>
                </c:pt>
                <c:pt idx="34">
                  <c:v>3164.18</c:v>
                </c:pt>
                <c:pt idx="35">
                  <c:v>3163.07</c:v>
                </c:pt>
                <c:pt idx="36">
                  <c:v>3161.96</c:v>
                </c:pt>
                <c:pt idx="37">
                  <c:v>3160.84</c:v>
                </c:pt>
                <c:pt idx="38">
                  <c:v>3159.73</c:v>
                </c:pt>
                <c:pt idx="39">
                  <c:v>3158.62</c:v>
                </c:pt>
                <c:pt idx="40">
                  <c:v>3157.51</c:v>
                </c:pt>
                <c:pt idx="41">
                  <c:v>3156.4</c:v>
                </c:pt>
                <c:pt idx="42">
                  <c:v>3155.29</c:v>
                </c:pt>
                <c:pt idx="43">
                  <c:v>3154.17</c:v>
                </c:pt>
                <c:pt idx="44">
                  <c:v>3153.06</c:v>
                </c:pt>
                <c:pt idx="45">
                  <c:v>3151.95</c:v>
                </c:pt>
                <c:pt idx="46">
                  <c:v>3150.84</c:v>
                </c:pt>
                <c:pt idx="47">
                  <c:v>3149.72</c:v>
                </c:pt>
                <c:pt idx="48">
                  <c:v>3148.61</c:v>
                </c:pt>
                <c:pt idx="49">
                  <c:v>3147.5</c:v>
                </c:pt>
                <c:pt idx="50">
                  <c:v>3146.38</c:v>
                </c:pt>
                <c:pt idx="51">
                  <c:v>3145.27</c:v>
                </c:pt>
                <c:pt idx="52">
                  <c:v>3144.15</c:v>
                </c:pt>
                <c:pt idx="53">
                  <c:v>3143.04</c:v>
                </c:pt>
                <c:pt idx="54">
                  <c:v>3141.93</c:v>
                </c:pt>
                <c:pt idx="55">
                  <c:v>3140.81</c:v>
                </c:pt>
                <c:pt idx="56">
                  <c:v>3139.7</c:v>
                </c:pt>
                <c:pt idx="57">
                  <c:v>3138.58</c:v>
                </c:pt>
                <c:pt idx="58">
                  <c:v>3137.47</c:v>
                </c:pt>
                <c:pt idx="59">
                  <c:v>3136.35</c:v>
                </c:pt>
                <c:pt idx="60">
                  <c:v>3135.24</c:v>
                </c:pt>
                <c:pt idx="61">
                  <c:v>3134.12</c:v>
                </c:pt>
                <c:pt idx="62">
                  <c:v>3133.01</c:v>
                </c:pt>
                <c:pt idx="63">
                  <c:v>3131.89</c:v>
                </c:pt>
                <c:pt idx="64">
                  <c:v>3130.77</c:v>
                </c:pt>
                <c:pt idx="65">
                  <c:v>3129.66</c:v>
                </c:pt>
                <c:pt idx="66">
                  <c:v>3128.54</c:v>
                </c:pt>
                <c:pt idx="67">
                  <c:v>3127.42</c:v>
                </c:pt>
                <c:pt idx="68">
                  <c:v>3126.31</c:v>
                </c:pt>
                <c:pt idx="69">
                  <c:v>3125.19</c:v>
                </c:pt>
                <c:pt idx="70">
                  <c:v>3124.07</c:v>
                </c:pt>
                <c:pt idx="71">
                  <c:v>3122.96</c:v>
                </c:pt>
                <c:pt idx="72">
                  <c:v>3121.84</c:v>
                </c:pt>
                <c:pt idx="73">
                  <c:v>3120.72</c:v>
                </c:pt>
                <c:pt idx="74">
                  <c:v>3119.6</c:v>
                </c:pt>
                <c:pt idx="75">
                  <c:v>3118.48</c:v>
                </c:pt>
                <c:pt idx="76">
                  <c:v>3117.37</c:v>
                </c:pt>
                <c:pt idx="77">
                  <c:v>3116.25</c:v>
                </c:pt>
                <c:pt idx="78">
                  <c:v>3115.13</c:v>
                </c:pt>
                <c:pt idx="79">
                  <c:v>3114.01</c:v>
                </c:pt>
                <c:pt idx="80">
                  <c:v>3112.89</c:v>
                </c:pt>
                <c:pt idx="81">
                  <c:v>3111.77</c:v>
                </c:pt>
                <c:pt idx="82">
                  <c:v>3110.65</c:v>
                </c:pt>
                <c:pt idx="83">
                  <c:v>3109.53</c:v>
                </c:pt>
                <c:pt idx="84">
                  <c:v>3108.41</c:v>
                </c:pt>
                <c:pt idx="85">
                  <c:v>3107.29</c:v>
                </c:pt>
                <c:pt idx="86">
                  <c:v>3106.17</c:v>
                </c:pt>
                <c:pt idx="87">
                  <c:v>3105.05</c:v>
                </c:pt>
                <c:pt idx="88">
                  <c:v>3103.93</c:v>
                </c:pt>
                <c:pt idx="89">
                  <c:v>3102.81</c:v>
                </c:pt>
                <c:pt idx="90">
                  <c:v>3101.69</c:v>
                </c:pt>
                <c:pt idx="91">
                  <c:v>3100.57</c:v>
                </c:pt>
                <c:pt idx="92">
                  <c:v>3099.45</c:v>
                </c:pt>
                <c:pt idx="93">
                  <c:v>3098.33</c:v>
                </c:pt>
                <c:pt idx="94">
                  <c:v>3097.2</c:v>
                </c:pt>
                <c:pt idx="95">
                  <c:v>3096.08</c:v>
                </c:pt>
                <c:pt idx="96">
                  <c:v>3094.96</c:v>
                </c:pt>
                <c:pt idx="97">
                  <c:v>3093.84</c:v>
                </c:pt>
                <c:pt idx="98">
                  <c:v>3092.72</c:v>
                </c:pt>
                <c:pt idx="99">
                  <c:v>3091.59</c:v>
                </c:pt>
                <c:pt idx="100">
                  <c:v>3090.47</c:v>
                </c:pt>
                <c:pt idx="101">
                  <c:v>3089.35</c:v>
                </c:pt>
                <c:pt idx="102">
                  <c:v>3088.23</c:v>
                </c:pt>
                <c:pt idx="103">
                  <c:v>3087.1</c:v>
                </c:pt>
                <c:pt idx="104">
                  <c:v>3085.98</c:v>
                </c:pt>
                <c:pt idx="105">
                  <c:v>3084.86</c:v>
                </c:pt>
                <c:pt idx="106">
                  <c:v>3083.73</c:v>
                </c:pt>
                <c:pt idx="107">
                  <c:v>3082.61</c:v>
                </c:pt>
                <c:pt idx="108">
                  <c:v>3081.48</c:v>
                </c:pt>
                <c:pt idx="109">
                  <c:v>3080.36</c:v>
                </c:pt>
                <c:pt idx="110">
                  <c:v>3079.23</c:v>
                </c:pt>
                <c:pt idx="111">
                  <c:v>3078.11</c:v>
                </c:pt>
                <c:pt idx="112">
                  <c:v>3076.98</c:v>
                </c:pt>
                <c:pt idx="113">
                  <c:v>3075.86</c:v>
                </c:pt>
                <c:pt idx="114">
                  <c:v>3074.73</c:v>
                </c:pt>
                <c:pt idx="115">
                  <c:v>3073.61</c:v>
                </c:pt>
                <c:pt idx="116">
                  <c:v>3072.48</c:v>
                </c:pt>
                <c:pt idx="117">
                  <c:v>3071.36</c:v>
                </c:pt>
                <c:pt idx="118">
                  <c:v>3070.23</c:v>
                </c:pt>
                <c:pt idx="119">
                  <c:v>3069.11</c:v>
                </c:pt>
                <c:pt idx="120">
                  <c:v>3067.98</c:v>
                </c:pt>
                <c:pt idx="121">
                  <c:v>3066.85</c:v>
                </c:pt>
                <c:pt idx="122">
                  <c:v>3065.73</c:v>
                </c:pt>
                <c:pt idx="123">
                  <c:v>3064.6</c:v>
                </c:pt>
                <c:pt idx="124">
                  <c:v>3063.47</c:v>
                </c:pt>
                <c:pt idx="125">
                  <c:v>3062.34</c:v>
                </c:pt>
                <c:pt idx="126">
                  <c:v>3061.22</c:v>
                </c:pt>
                <c:pt idx="127">
                  <c:v>3060.09</c:v>
                </c:pt>
                <c:pt idx="128">
                  <c:v>3058.96</c:v>
                </c:pt>
                <c:pt idx="129">
                  <c:v>3057.83</c:v>
                </c:pt>
                <c:pt idx="130">
                  <c:v>3056.7</c:v>
                </c:pt>
                <c:pt idx="131">
                  <c:v>3055.58</c:v>
                </c:pt>
                <c:pt idx="132">
                  <c:v>3054.45</c:v>
                </c:pt>
                <c:pt idx="133">
                  <c:v>3053.32</c:v>
                </c:pt>
                <c:pt idx="134">
                  <c:v>3052.19</c:v>
                </c:pt>
                <c:pt idx="135">
                  <c:v>3051.06</c:v>
                </c:pt>
                <c:pt idx="136">
                  <c:v>3049.93</c:v>
                </c:pt>
                <c:pt idx="137">
                  <c:v>3048.8</c:v>
                </c:pt>
                <c:pt idx="138">
                  <c:v>3047.67</c:v>
                </c:pt>
                <c:pt idx="139">
                  <c:v>3046.54</c:v>
                </c:pt>
                <c:pt idx="140">
                  <c:v>3045.41</c:v>
                </c:pt>
                <c:pt idx="141">
                  <c:v>3044.28</c:v>
                </c:pt>
                <c:pt idx="142">
                  <c:v>3043.15</c:v>
                </c:pt>
                <c:pt idx="143">
                  <c:v>3042.02</c:v>
                </c:pt>
                <c:pt idx="144">
                  <c:v>3040.89</c:v>
                </c:pt>
                <c:pt idx="145">
                  <c:v>3039.76</c:v>
                </c:pt>
                <c:pt idx="146">
                  <c:v>3038.63</c:v>
                </c:pt>
                <c:pt idx="147">
                  <c:v>3037.5</c:v>
                </c:pt>
                <c:pt idx="148">
                  <c:v>3036.36</c:v>
                </c:pt>
                <c:pt idx="149">
                  <c:v>3035.23</c:v>
                </c:pt>
                <c:pt idx="150">
                  <c:v>3034.1</c:v>
                </c:pt>
                <c:pt idx="151">
                  <c:v>3032.97</c:v>
                </c:pt>
                <c:pt idx="152">
                  <c:v>3031.84</c:v>
                </c:pt>
                <c:pt idx="153">
                  <c:v>3030.7</c:v>
                </c:pt>
                <c:pt idx="154">
                  <c:v>3029.57</c:v>
                </c:pt>
                <c:pt idx="155">
                  <c:v>3028.44</c:v>
                </c:pt>
                <c:pt idx="156">
                  <c:v>3027.31</c:v>
                </c:pt>
                <c:pt idx="157">
                  <c:v>3026.17</c:v>
                </c:pt>
                <c:pt idx="158">
                  <c:v>3025.04</c:v>
                </c:pt>
                <c:pt idx="159">
                  <c:v>3023.9</c:v>
                </c:pt>
                <c:pt idx="160">
                  <c:v>3022.77</c:v>
                </c:pt>
                <c:pt idx="161">
                  <c:v>3021.64</c:v>
                </c:pt>
                <c:pt idx="162">
                  <c:v>3020.5</c:v>
                </c:pt>
                <c:pt idx="163">
                  <c:v>3019.37</c:v>
                </c:pt>
                <c:pt idx="164">
                  <c:v>3018.23</c:v>
                </c:pt>
                <c:pt idx="165">
                  <c:v>3017.1</c:v>
                </c:pt>
                <c:pt idx="166">
                  <c:v>3015.96</c:v>
                </c:pt>
                <c:pt idx="167">
                  <c:v>3014.83</c:v>
                </c:pt>
                <c:pt idx="168">
                  <c:v>3013.69</c:v>
                </c:pt>
                <c:pt idx="169">
                  <c:v>3012.56</c:v>
                </c:pt>
                <c:pt idx="170">
                  <c:v>3011.42</c:v>
                </c:pt>
                <c:pt idx="171">
                  <c:v>3010.29</c:v>
                </c:pt>
                <c:pt idx="172">
                  <c:v>3009.15</c:v>
                </c:pt>
                <c:pt idx="173">
                  <c:v>3008.01</c:v>
                </c:pt>
                <c:pt idx="174">
                  <c:v>3006.88</c:v>
                </c:pt>
                <c:pt idx="175">
                  <c:v>3005.74</c:v>
                </c:pt>
                <c:pt idx="176">
                  <c:v>3004.6</c:v>
                </c:pt>
                <c:pt idx="177">
                  <c:v>3003.47</c:v>
                </c:pt>
                <c:pt idx="178">
                  <c:v>3002.33</c:v>
                </c:pt>
                <c:pt idx="179">
                  <c:v>3001.19</c:v>
                </c:pt>
                <c:pt idx="180">
                  <c:v>3000.06</c:v>
                </c:pt>
                <c:pt idx="181">
                  <c:v>2998.92</c:v>
                </c:pt>
                <c:pt idx="182">
                  <c:v>2997.78</c:v>
                </c:pt>
                <c:pt idx="183">
                  <c:v>2996.64</c:v>
                </c:pt>
                <c:pt idx="184">
                  <c:v>2995.5</c:v>
                </c:pt>
                <c:pt idx="185">
                  <c:v>2994.37</c:v>
                </c:pt>
                <c:pt idx="186">
                  <c:v>2993.23</c:v>
                </c:pt>
                <c:pt idx="187">
                  <c:v>2992.09</c:v>
                </c:pt>
                <c:pt idx="188">
                  <c:v>2990.95</c:v>
                </c:pt>
                <c:pt idx="189">
                  <c:v>2989.81</c:v>
                </c:pt>
                <c:pt idx="190">
                  <c:v>2988.67</c:v>
                </c:pt>
                <c:pt idx="191">
                  <c:v>2987.53</c:v>
                </c:pt>
                <c:pt idx="192">
                  <c:v>2986.39</c:v>
                </c:pt>
                <c:pt idx="193">
                  <c:v>2985.25</c:v>
                </c:pt>
                <c:pt idx="194">
                  <c:v>2984.11</c:v>
                </c:pt>
                <c:pt idx="195">
                  <c:v>2982.97</c:v>
                </c:pt>
                <c:pt idx="196">
                  <c:v>2981.83</c:v>
                </c:pt>
                <c:pt idx="197">
                  <c:v>2980.69</c:v>
                </c:pt>
                <c:pt idx="198">
                  <c:v>2979.55</c:v>
                </c:pt>
                <c:pt idx="199">
                  <c:v>2978.41</c:v>
                </c:pt>
                <c:pt idx="200">
                  <c:v>2977.27</c:v>
                </c:pt>
                <c:pt idx="201">
                  <c:v>2976.12</c:v>
                </c:pt>
                <c:pt idx="202">
                  <c:v>2974.98</c:v>
                </c:pt>
                <c:pt idx="203">
                  <c:v>2973.84</c:v>
                </c:pt>
                <c:pt idx="204">
                  <c:v>2972.7</c:v>
                </c:pt>
                <c:pt idx="205">
                  <c:v>2971.56</c:v>
                </c:pt>
                <c:pt idx="206">
                  <c:v>2970.41</c:v>
                </c:pt>
                <c:pt idx="207">
                  <c:v>2969.27</c:v>
                </c:pt>
                <c:pt idx="208">
                  <c:v>2968.13</c:v>
                </c:pt>
                <c:pt idx="209">
                  <c:v>2966.99</c:v>
                </c:pt>
                <c:pt idx="210">
                  <c:v>2965.84</c:v>
                </c:pt>
                <c:pt idx="211">
                  <c:v>2964.7</c:v>
                </c:pt>
                <c:pt idx="212">
                  <c:v>2963.56</c:v>
                </c:pt>
                <c:pt idx="213">
                  <c:v>2962.41</c:v>
                </c:pt>
                <c:pt idx="214">
                  <c:v>2961.27</c:v>
                </c:pt>
                <c:pt idx="215">
                  <c:v>2960.12</c:v>
                </c:pt>
                <c:pt idx="216">
                  <c:v>2958.98</c:v>
                </c:pt>
                <c:pt idx="217">
                  <c:v>2957.83</c:v>
                </c:pt>
                <c:pt idx="218">
                  <c:v>2956.69</c:v>
                </c:pt>
                <c:pt idx="219">
                  <c:v>2955.55</c:v>
                </c:pt>
                <c:pt idx="220">
                  <c:v>2954.4</c:v>
                </c:pt>
                <c:pt idx="221">
                  <c:v>2953.26</c:v>
                </c:pt>
                <c:pt idx="222">
                  <c:v>2952.11</c:v>
                </c:pt>
                <c:pt idx="223">
                  <c:v>2950.96</c:v>
                </c:pt>
                <c:pt idx="224">
                  <c:v>2949.82</c:v>
                </c:pt>
                <c:pt idx="225">
                  <c:v>2948.67</c:v>
                </c:pt>
                <c:pt idx="226">
                  <c:v>2947.53</c:v>
                </c:pt>
                <c:pt idx="227">
                  <c:v>2946.38</c:v>
                </c:pt>
                <c:pt idx="228">
                  <c:v>2945.23</c:v>
                </c:pt>
                <c:pt idx="229">
                  <c:v>2944.09</c:v>
                </c:pt>
                <c:pt idx="230">
                  <c:v>2942.94</c:v>
                </c:pt>
                <c:pt idx="231">
                  <c:v>2941.79</c:v>
                </c:pt>
                <c:pt idx="232">
                  <c:v>2940.64</c:v>
                </c:pt>
                <c:pt idx="233">
                  <c:v>2939.5</c:v>
                </c:pt>
                <c:pt idx="234">
                  <c:v>2938.35</c:v>
                </c:pt>
                <c:pt idx="235">
                  <c:v>2937.2</c:v>
                </c:pt>
                <c:pt idx="236">
                  <c:v>2936.05</c:v>
                </c:pt>
                <c:pt idx="237">
                  <c:v>2934.91</c:v>
                </c:pt>
                <c:pt idx="238">
                  <c:v>2933.76</c:v>
                </c:pt>
                <c:pt idx="239">
                  <c:v>2932.61</c:v>
                </c:pt>
                <c:pt idx="240">
                  <c:v>2931.46</c:v>
                </c:pt>
                <c:pt idx="241">
                  <c:v>2930.31</c:v>
                </c:pt>
                <c:pt idx="242">
                  <c:v>2929.16</c:v>
                </c:pt>
                <c:pt idx="243">
                  <c:v>2928.01</c:v>
                </c:pt>
                <c:pt idx="244">
                  <c:v>2926.86</c:v>
                </c:pt>
                <c:pt idx="245">
                  <c:v>2925.71</c:v>
                </c:pt>
                <c:pt idx="246">
                  <c:v>2924.56</c:v>
                </c:pt>
                <c:pt idx="247">
                  <c:v>2923.41</c:v>
                </c:pt>
                <c:pt idx="248">
                  <c:v>2922.26</c:v>
                </c:pt>
                <c:pt idx="249">
                  <c:v>2921.11</c:v>
                </c:pt>
                <c:pt idx="250">
                  <c:v>2919.96</c:v>
                </c:pt>
                <c:pt idx="251">
                  <c:v>2918.81</c:v>
                </c:pt>
                <c:pt idx="252">
                  <c:v>2917.66</c:v>
                </c:pt>
                <c:pt idx="253">
                  <c:v>2916.51</c:v>
                </c:pt>
                <c:pt idx="254">
                  <c:v>2915.36</c:v>
                </c:pt>
                <c:pt idx="255">
                  <c:v>2914.2</c:v>
                </c:pt>
                <c:pt idx="256">
                  <c:v>2913.05</c:v>
                </c:pt>
                <c:pt idx="257">
                  <c:v>2911.9</c:v>
                </c:pt>
                <c:pt idx="258">
                  <c:v>2910.75</c:v>
                </c:pt>
                <c:pt idx="259">
                  <c:v>2909.6</c:v>
                </c:pt>
                <c:pt idx="260">
                  <c:v>2908.44</c:v>
                </c:pt>
                <c:pt idx="261">
                  <c:v>2907.29</c:v>
                </c:pt>
                <c:pt idx="262">
                  <c:v>2906.14</c:v>
                </c:pt>
                <c:pt idx="263">
                  <c:v>2904.98</c:v>
                </c:pt>
                <c:pt idx="264">
                  <c:v>2903.83</c:v>
                </c:pt>
                <c:pt idx="265">
                  <c:v>2902.68</c:v>
                </c:pt>
                <c:pt idx="266">
                  <c:v>2901.52</c:v>
                </c:pt>
                <c:pt idx="267">
                  <c:v>2900.37</c:v>
                </c:pt>
                <c:pt idx="268">
                  <c:v>2899.21</c:v>
                </c:pt>
                <c:pt idx="269">
                  <c:v>2898.06</c:v>
                </c:pt>
                <c:pt idx="270">
                  <c:v>2896.91</c:v>
                </c:pt>
                <c:pt idx="271">
                  <c:v>2895.75</c:v>
                </c:pt>
                <c:pt idx="272">
                  <c:v>2894.6</c:v>
                </c:pt>
                <c:pt idx="273">
                  <c:v>2893.44</c:v>
                </c:pt>
                <c:pt idx="274">
                  <c:v>2892.29</c:v>
                </c:pt>
                <c:pt idx="275">
                  <c:v>2891.13</c:v>
                </c:pt>
                <c:pt idx="276">
                  <c:v>2889.97</c:v>
                </c:pt>
                <c:pt idx="277">
                  <c:v>2888.82</c:v>
                </c:pt>
                <c:pt idx="278">
                  <c:v>2887.66</c:v>
                </c:pt>
                <c:pt idx="279">
                  <c:v>2886.51</c:v>
                </c:pt>
                <c:pt idx="280">
                  <c:v>2885.35</c:v>
                </c:pt>
                <c:pt idx="281">
                  <c:v>2884.19</c:v>
                </c:pt>
                <c:pt idx="282">
                  <c:v>2883.04</c:v>
                </c:pt>
                <c:pt idx="283">
                  <c:v>2881.88</c:v>
                </c:pt>
                <c:pt idx="284">
                  <c:v>2880.72</c:v>
                </c:pt>
                <c:pt idx="285">
                  <c:v>2879.56</c:v>
                </c:pt>
                <c:pt idx="286">
                  <c:v>2878.41</c:v>
                </c:pt>
                <c:pt idx="287">
                  <c:v>2877.25</c:v>
                </c:pt>
                <c:pt idx="288">
                  <c:v>2876.09</c:v>
                </c:pt>
                <c:pt idx="289">
                  <c:v>2874.93</c:v>
                </c:pt>
                <c:pt idx="290">
                  <c:v>2873.77</c:v>
                </c:pt>
                <c:pt idx="291">
                  <c:v>2872.62</c:v>
                </c:pt>
                <c:pt idx="292">
                  <c:v>2871.46</c:v>
                </c:pt>
                <c:pt idx="293">
                  <c:v>2870.3</c:v>
                </c:pt>
                <c:pt idx="294">
                  <c:v>2869.14</c:v>
                </c:pt>
                <c:pt idx="295">
                  <c:v>2867.98</c:v>
                </c:pt>
                <c:pt idx="296">
                  <c:v>2866.82</c:v>
                </c:pt>
                <c:pt idx="297">
                  <c:v>2865.66</c:v>
                </c:pt>
                <c:pt idx="298">
                  <c:v>2864.5</c:v>
                </c:pt>
                <c:pt idx="299">
                  <c:v>2863.34</c:v>
                </c:pt>
                <c:pt idx="300">
                  <c:v>2862.18</c:v>
                </c:pt>
                <c:pt idx="301">
                  <c:v>2861.02</c:v>
                </c:pt>
                <c:pt idx="302">
                  <c:v>2859.86</c:v>
                </c:pt>
                <c:pt idx="303">
                  <c:v>2858.7</c:v>
                </c:pt>
                <c:pt idx="304">
                  <c:v>2857.54</c:v>
                </c:pt>
                <c:pt idx="305">
                  <c:v>2856.38</c:v>
                </c:pt>
                <c:pt idx="306">
                  <c:v>2855.21</c:v>
                </c:pt>
                <c:pt idx="307">
                  <c:v>2854.05</c:v>
                </c:pt>
                <c:pt idx="308">
                  <c:v>2852.89</c:v>
                </c:pt>
                <c:pt idx="309">
                  <c:v>2851.73</c:v>
                </c:pt>
                <c:pt idx="310">
                  <c:v>2850.57</c:v>
                </c:pt>
                <c:pt idx="311">
                  <c:v>2849.4</c:v>
                </c:pt>
                <c:pt idx="312">
                  <c:v>2848.24</c:v>
                </c:pt>
                <c:pt idx="313">
                  <c:v>2847.08</c:v>
                </c:pt>
                <c:pt idx="314">
                  <c:v>2845.92</c:v>
                </c:pt>
                <c:pt idx="315">
                  <c:v>2844.75</c:v>
                </c:pt>
                <c:pt idx="316">
                  <c:v>2843.59</c:v>
                </c:pt>
                <c:pt idx="317">
                  <c:v>2842.43</c:v>
                </c:pt>
                <c:pt idx="318">
                  <c:v>2841.26</c:v>
                </c:pt>
                <c:pt idx="319">
                  <c:v>2840.1</c:v>
                </c:pt>
                <c:pt idx="320">
                  <c:v>2838.93</c:v>
                </c:pt>
                <c:pt idx="321">
                  <c:v>2837.77</c:v>
                </c:pt>
                <c:pt idx="322">
                  <c:v>2836.61</c:v>
                </c:pt>
                <c:pt idx="323">
                  <c:v>2835.44</c:v>
                </c:pt>
                <c:pt idx="324">
                  <c:v>2834.28</c:v>
                </c:pt>
                <c:pt idx="325">
                  <c:v>2833.11</c:v>
                </c:pt>
                <c:pt idx="326">
                  <c:v>2831.95</c:v>
                </c:pt>
                <c:pt idx="327">
                  <c:v>2830.78</c:v>
                </c:pt>
                <c:pt idx="328">
                  <c:v>2829.61</c:v>
                </c:pt>
                <c:pt idx="329">
                  <c:v>2828.45</c:v>
                </c:pt>
                <c:pt idx="330">
                  <c:v>2827.28</c:v>
                </c:pt>
                <c:pt idx="331">
                  <c:v>2826.12</c:v>
                </c:pt>
                <c:pt idx="332">
                  <c:v>2824.95</c:v>
                </c:pt>
                <c:pt idx="333">
                  <c:v>2823.78</c:v>
                </c:pt>
                <c:pt idx="334">
                  <c:v>2822.62</c:v>
                </c:pt>
                <c:pt idx="335">
                  <c:v>2821.45</c:v>
                </c:pt>
                <c:pt idx="336">
                  <c:v>2820.28</c:v>
                </c:pt>
                <c:pt idx="337">
                  <c:v>2819.11</c:v>
                </c:pt>
                <c:pt idx="338">
                  <c:v>2817.95</c:v>
                </c:pt>
                <c:pt idx="339">
                  <c:v>2816.78</c:v>
                </c:pt>
                <c:pt idx="340">
                  <c:v>2815.61</c:v>
                </c:pt>
                <c:pt idx="341">
                  <c:v>2814.44</c:v>
                </c:pt>
                <c:pt idx="342">
                  <c:v>2813.27</c:v>
                </c:pt>
                <c:pt idx="343">
                  <c:v>2812.11</c:v>
                </c:pt>
                <c:pt idx="344">
                  <c:v>2810.94</c:v>
                </c:pt>
                <c:pt idx="345">
                  <c:v>2809.77</c:v>
                </c:pt>
                <c:pt idx="346">
                  <c:v>2808.6</c:v>
                </c:pt>
                <c:pt idx="347">
                  <c:v>2807.43</c:v>
                </c:pt>
                <c:pt idx="348">
                  <c:v>2806.26</c:v>
                </c:pt>
                <c:pt idx="349">
                  <c:v>2805.09</c:v>
                </c:pt>
                <c:pt idx="350">
                  <c:v>2803.92</c:v>
                </c:pt>
                <c:pt idx="351">
                  <c:v>2802.75</c:v>
                </c:pt>
                <c:pt idx="352">
                  <c:v>2801.58</c:v>
                </c:pt>
                <c:pt idx="353">
                  <c:v>2800.41</c:v>
                </c:pt>
                <c:pt idx="354">
                  <c:v>2799.24</c:v>
                </c:pt>
                <c:pt idx="355">
                  <c:v>2798.07</c:v>
                </c:pt>
                <c:pt idx="356">
                  <c:v>2796.9</c:v>
                </c:pt>
                <c:pt idx="357">
                  <c:v>2795.72</c:v>
                </c:pt>
                <c:pt idx="358">
                  <c:v>2794.55</c:v>
                </c:pt>
                <c:pt idx="359">
                  <c:v>2793.38</c:v>
                </c:pt>
                <c:pt idx="360">
                  <c:v>2792.21</c:v>
                </c:pt>
                <c:pt idx="361">
                  <c:v>2791.04</c:v>
                </c:pt>
                <c:pt idx="362">
                  <c:v>2789.87</c:v>
                </c:pt>
                <c:pt idx="363">
                  <c:v>2788.69</c:v>
                </c:pt>
                <c:pt idx="364">
                  <c:v>2787.52</c:v>
                </c:pt>
                <c:pt idx="365">
                  <c:v>2786.35</c:v>
                </c:pt>
                <c:pt idx="366">
                  <c:v>2785.17</c:v>
                </c:pt>
                <c:pt idx="367">
                  <c:v>2784</c:v>
                </c:pt>
                <c:pt idx="368">
                  <c:v>2782.83</c:v>
                </c:pt>
                <c:pt idx="369">
                  <c:v>2781.65</c:v>
                </c:pt>
                <c:pt idx="370">
                  <c:v>2780.48</c:v>
                </c:pt>
                <c:pt idx="371">
                  <c:v>2779.31</c:v>
                </c:pt>
                <c:pt idx="372">
                  <c:v>2778.13</c:v>
                </c:pt>
                <c:pt idx="373">
                  <c:v>2776.96</c:v>
                </c:pt>
                <c:pt idx="374">
                  <c:v>2775.78</c:v>
                </c:pt>
                <c:pt idx="375">
                  <c:v>2774.61</c:v>
                </c:pt>
                <c:pt idx="376">
                  <c:v>2773.43</c:v>
                </c:pt>
                <c:pt idx="377">
                  <c:v>2772.26</c:v>
                </c:pt>
                <c:pt idx="378">
                  <c:v>2771.08</c:v>
                </c:pt>
                <c:pt idx="379">
                  <c:v>2769.91</c:v>
                </c:pt>
                <c:pt idx="380">
                  <c:v>2768.73</c:v>
                </c:pt>
                <c:pt idx="381">
                  <c:v>2767.55</c:v>
                </c:pt>
                <c:pt idx="382">
                  <c:v>2766.38</c:v>
                </c:pt>
                <c:pt idx="383">
                  <c:v>2765.2</c:v>
                </c:pt>
                <c:pt idx="384">
                  <c:v>2764.03</c:v>
                </c:pt>
                <c:pt idx="385">
                  <c:v>2762.85</c:v>
                </c:pt>
                <c:pt idx="386">
                  <c:v>2761.67</c:v>
                </c:pt>
                <c:pt idx="387">
                  <c:v>2760.49</c:v>
                </c:pt>
                <c:pt idx="388">
                  <c:v>2759.32</c:v>
                </c:pt>
                <c:pt idx="389">
                  <c:v>2758.14</c:v>
                </c:pt>
                <c:pt idx="390">
                  <c:v>2756.96</c:v>
                </c:pt>
                <c:pt idx="391">
                  <c:v>2755.78</c:v>
                </c:pt>
                <c:pt idx="392">
                  <c:v>2754.61</c:v>
                </c:pt>
                <c:pt idx="393">
                  <c:v>2753.43</c:v>
                </c:pt>
                <c:pt idx="394">
                  <c:v>2752.25</c:v>
                </c:pt>
                <c:pt idx="395">
                  <c:v>2751.07</c:v>
                </c:pt>
                <c:pt idx="396">
                  <c:v>2749.89</c:v>
                </c:pt>
                <c:pt idx="397">
                  <c:v>2748.71</c:v>
                </c:pt>
                <c:pt idx="398">
                  <c:v>2747.53</c:v>
                </c:pt>
                <c:pt idx="399">
                  <c:v>2746.35</c:v>
                </c:pt>
                <c:pt idx="400">
                  <c:v>2745.17</c:v>
                </c:pt>
                <c:pt idx="401">
                  <c:v>2743.99</c:v>
                </c:pt>
                <c:pt idx="402">
                  <c:v>2742.81</c:v>
                </c:pt>
                <c:pt idx="403">
                  <c:v>2741.63</c:v>
                </c:pt>
                <c:pt idx="404">
                  <c:v>2740.45</c:v>
                </c:pt>
                <c:pt idx="405">
                  <c:v>2739.27</c:v>
                </c:pt>
                <c:pt idx="406">
                  <c:v>2738.09</c:v>
                </c:pt>
                <c:pt idx="407">
                  <c:v>2736.91</c:v>
                </c:pt>
                <c:pt idx="408">
                  <c:v>2735.73</c:v>
                </c:pt>
                <c:pt idx="409">
                  <c:v>2734.55</c:v>
                </c:pt>
                <c:pt idx="410">
                  <c:v>2733.36</c:v>
                </c:pt>
                <c:pt idx="411">
                  <c:v>2732.18</c:v>
                </c:pt>
                <c:pt idx="412">
                  <c:v>2731</c:v>
                </c:pt>
                <c:pt idx="413">
                  <c:v>2729.82</c:v>
                </c:pt>
                <c:pt idx="414">
                  <c:v>2728.64</c:v>
                </c:pt>
                <c:pt idx="415">
                  <c:v>2727.45</c:v>
                </c:pt>
                <c:pt idx="416">
                  <c:v>2726.27</c:v>
                </c:pt>
                <c:pt idx="417">
                  <c:v>2725.09</c:v>
                </c:pt>
                <c:pt idx="418">
                  <c:v>2723.9</c:v>
                </c:pt>
                <c:pt idx="419">
                  <c:v>2722.72</c:v>
                </c:pt>
                <c:pt idx="420">
                  <c:v>2721.54</c:v>
                </c:pt>
                <c:pt idx="421">
                  <c:v>2720.35</c:v>
                </c:pt>
                <c:pt idx="422">
                  <c:v>2719.17</c:v>
                </c:pt>
                <c:pt idx="423">
                  <c:v>2717.98</c:v>
                </c:pt>
                <c:pt idx="424">
                  <c:v>2716.8</c:v>
                </c:pt>
                <c:pt idx="425">
                  <c:v>2715.62</c:v>
                </c:pt>
                <c:pt idx="426">
                  <c:v>2714.43</c:v>
                </c:pt>
                <c:pt idx="427">
                  <c:v>2713.25</c:v>
                </c:pt>
                <c:pt idx="428">
                  <c:v>2712.06</c:v>
                </c:pt>
                <c:pt idx="429">
                  <c:v>2710.88</c:v>
                </c:pt>
                <c:pt idx="430">
                  <c:v>2709.69</c:v>
                </c:pt>
                <c:pt idx="431">
                  <c:v>2708.5</c:v>
                </c:pt>
                <c:pt idx="432">
                  <c:v>2707.32</c:v>
                </c:pt>
                <c:pt idx="433">
                  <c:v>2706.13</c:v>
                </c:pt>
                <c:pt idx="434">
                  <c:v>2704.94</c:v>
                </c:pt>
                <c:pt idx="435">
                  <c:v>2703.76</c:v>
                </c:pt>
                <c:pt idx="436">
                  <c:v>2702.57</c:v>
                </c:pt>
                <c:pt idx="437">
                  <c:v>2701.38</c:v>
                </c:pt>
                <c:pt idx="438">
                  <c:v>2700.2</c:v>
                </c:pt>
                <c:pt idx="439">
                  <c:v>2699.01</c:v>
                </c:pt>
                <c:pt idx="440">
                  <c:v>2697.82</c:v>
                </c:pt>
                <c:pt idx="441">
                  <c:v>2696.63</c:v>
                </c:pt>
                <c:pt idx="442">
                  <c:v>2695.45</c:v>
                </c:pt>
                <c:pt idx="443">
                  <c:v>2694.26</c:v>
                </c:pt>
                <c:pt idx="444">
                  <c:v>2693.07</c:v>
                </c:pt>
                <c:pt idx="445">
                  <c:v>2691.88</c:v>
                </c:pt>
                <c:pt idx="446">
                  <c:v>2690.69</c:v>
                </c:pt>
                <c:pt idx="447">
                  <c:v>2689.5</c:v>
                </c:pt>
                <c:pt idx="448">
                  <c:v>2688.31</c:v>
                </c:pt>
                <c:pt idx="449">
                  <c:v>2687.12</c:v>
                </c:pt>
                <c:pt idx="450">
                  <c:v>2685.93</c:v>
                </c:pt>
                <c:pt idx="451">
                  <c:v>2684.74</c:v>
                </c:pt>
                <c:pt idx="452">
                  <c:v>2683.55</c:v>
                </c:pt>
                <c:pt idx="453">
                  <c:v>2682.36</c:v>
                </c:pt>
                <c:pt idx="454">
                  <c:v>2681.17</c:v>
                </c:pt>
                <c:pt idx="455">
                  <c:v>2679.98</c:v>
                </c:pt>
                <c:pt idx="456">
                  <c:v>2678.79</c:v>
                </c:pt>
                <c:pt idx="457">
                  <c:v>2677.6</c:v>
                </c:pt>
                <c:pt idx="458">
                  <c:v>2676.41</c:v>
                </c:pt>
                <c:pt idx="459">
                  <c:v>2675.22</c:v>
                </c:pt>
                <c:pt idx="460">
                  <c:v>2674.03</c:v>
                </c:pt>
                <c:pt idx="461">
                  <c:v>2672.84</c:v>
                </c:pt>
                <c:pt idx="462">
                  <c:v>2671.64</c:v>
                </c:pt>
                <c:pt idx="463">
                  <c:v>2670.45</c:v>
                </c:pt>
                <c:pt idx="464">
                  <c:v>2669.26</c:v>
                </c:pt>
                <c:pt idx="465">
                  <c:v>2668.07</c:v>
                </c:pt>
                <c:pt idx="466">
                  <c:v>2666.87</c:v>
                </c:pt>
                <c:pt idx="467">
                  <c:v>2665.68</c:v>
                </c:pt>
                <c:pt idx="468">
                  <c:v>2664.49</c:v>
                </c:pt>
                <c:pt idx="469">
                  <c:v>2663.29</c:v>
                </c:pt>
                <c:pt idx="470">
                  <c:v>2662.1</c:v>
                </c:pt>
                <c:pt idx="471">
                  <c:v>2660.91</c:v>
                </c:pt>
                <c:pt idx="472">
                  <c:v>2659.71</c:v>
                </c:pt>
                <c:pt idx="473">
                  <c:v>2658.52</c:v>
                </c:pt>
                <c:pt idx="474">
                  <c:v>2657.32</c:v>
                </c:pt>
                <c:pt idx="475">
                  <c:v>2656.13</c:v>
                </c:pt>
                <c:pt idx="476">
                  <c:v>2654.93</c:v>
                </c:pt>
                <c:pt idx="477">
                  <c:v>2653.74</c:v>
                </c:pt>
                <c:pt idx="478">
                  <c:v>2652.54</c:v>
                </c:pt>
                <c:pt idx="479">
                  <c:v>2651.35</c:v>
                </c:pt>
                <c:pt idx="480">
                  <c:v>2650.15</c:v>
                </c:pt>
                <c:pt idx="481">
                  <c:v>2648.96</c:v>
                </c:pt>
                <c:pt idx="482">
                  <c:v>2647.76</c:v>
                </c:pt>
                <c:pt idx="483">
                  <c:v>2646.57</c:v>
                </c:pt>
                <c:pt idx="484">
                  <c:v>2645.37</c:v>
                </c:pt>
                <c:pt idx="485">
                  <c:v>2644.17</c:v>
                </c:pt>
                <c:pt idx="486">
                  <c:v>2642.98</c:v>
                </c:pt>
                <c:pt idx="487">
                  <c:v>2641.78</c:v>
                </c:pt>
                <c:pt idx="488">
                  <c:v>2640.58</c:v>
                </c:pt>
                <c:pt idx="489">
                  <c:v>2639.38</c:v>
                </c:pt>
                <c:pt idx="490">
                  <c:v>2638.19</c:v>
                </c:pt>
                <c:pt idx="491">
                  <c:v>2636.99</c:v>
                </c:pt>
                <c:pt idx="492">
                  <c:v>2635.79</c:v>
                </c:pt>
                <c:pt idx="493">
                  <c:v>2634.59</c:v>
                </c:pt>
                <c:pt idx="494">
                  <c:v>2633.39</c:v>
                </c:pt>
                <c:pt idx="495">
                  <c:v>2632.2</c:v>
                </c:pt>
                <c:pt idx="496">
                  <c:v>2631</c:v>
                </c:pt>
                <c:pt idx="497">
                  <c:v>2629.8</c:v>
                </c:pt>
                <c:pt idx="498">
                  <c:v>2628.6</c:v>
                </c:pt>
                <c:pt idx="499">
                  <c:v>2627.4</c:v>
                </c:pt>
                <c:pt idx="500">
                  <c:v>2626.2</c:v>
                </c:pt>
                <c:pt idx="501">
                  <c:v>2625</c:v>
                </c:pt>
                <c:pt idx="502">
                  <c:v>2623.8</c:v>
                </c:pt>
                <c:pt idx="503">
                  <c:v>2622.6</c:v>
                </c:pt>
                <c:pt idx="504">
                  <c:v>2621.4</c:v>
                </c:pt>
                <c:pt idx="505">
                  <c:v>2620.1999999999998</c:v>
                </c:pt>
                <c:pt idx="506">
                  <c:v>2619</c:v>
                </c:pt>
                <c:pt idx="507">
                  <c:v>2617.8000000000002</c:v>
                </c:pt>
                <c:pt idx="508">
                  <c:v>2616.6</c:v>
                </c:pt>
                <c:pt idx="509">
                  <c:v>2615.39</c:v>
                </c:pt>
                <c:pt idx="510">
                  <c:v>2614.19</c:v>
                </c:pt>
                <c:pt idx="511">
                  <c:v>2612.9899999999998</c:v>
                </c:pt>
                <c:pt idx="512">
                  <c:v>2611.79</c:v>
                </c:pt>
                <c:pt idx="513">
                  <c:v>2610.59</c:v>
                </c:pt>
                <c:pt idx="514">
                  <c:v>2609.38</c:v>
                </c:pt>
                <c:pt idx="515">
                  <c:v>2608.1799999999998</c:v>
                </c:pt>
                <c:pt idx="516">
                  <c:v>2606.98</c:v>
                </c:pt>
                <c:pt idx="517">
                  <c:v>2605.7800000000002</c:v>
                </c:pt>
                <c:pt idx="518">
                  <c:v>2604.5700000000002</c:v>
                </c:pt>
                <c:pt idx="519">
                  <c:v>2603.37</c:v>
                </c:pt>
                <c:pt idx="520">
                  <c:v>2602.16</c:v>
                </c:pt>
                <c:pt idx="521">
                  <c:v>2600.96</c:v>
                </c:pt>
                <c:pt idx="522">
                  <c:v>2599.7600000000002</c:v>
                </c:pt>
                <c:pt idx="523">
                  <c:v>2598.5500000000002</c:v>
                </c:pt>
                <c:pt idx="524">
                  <c:v>2597.35</c:v>
                </c:pt>
                <c:pt idx="525">
                  <c:v>2596.14</c:v>
                </c:pt>
                <c:pt idx="526">
                  <c:v>2594.94</c:v>
                </c:pt>
                <c:pt idx="527">
                  <c:v>2593.73</c:v>
                </c:pt>
                <c:pt idx="528">
                  <c:v>2592.5300000000002</c:v>
                </c:pt>
                <c:pt idx="529">
                  <c:v>2591.3200000000002</c:v>
                </c:pt>
                <c:pt idx="530">
                  <c:v>2590.12</c:v>
                </c:pt>
                <c:pt idx="531">
                  <c:v>2588.91</c:v>
                </c:pt>
                <c:pt idx="532">
                  <c:v>2587.71</c:v>
                </c:pt>
                <c:pt idx="533">
                  <c:v>2586.5</c:v>
                </c:pt>
                <c:pt idx="534">
                  <c:v>2585.29</c:v>
                </c:pt>
                <c:pt idx="535">
                  <c:v>2584.09</c:v>
                </c:pt>
                <c:pt idx="536">
                  <c:v>2582.88</c:v>
                </c:pt>
                <c:pt idx="537">
                  <c:v>2581.67</c:v>
                </c:pt>
                <c:pt idx="538">
                  <c:v>2580.46</c:v>
                </c:pt>
                <c:pt idx="539">
                  <c:v>2579.2600000000002</c:v>
                </c:pt>
                <c:pt idx="540">
                  <c:v>2578.0500000000002</c:v>
                </c:pt>
                <c:pt idx="541">
                  <c:v>2576.84</c:v>
                </c:pt>
                <c:pt idx="542">
                  <c:v>2575.63</c:v>
                </c:pt>
                <c:pt idx="543">
                  <c:v>2574.42</c:v>
                </c:pt>
                <c:pt idx="544">
                  <c:v>2573.2199999999998</c:v>
                </c:pt>
                <c:pt idx="545">
                  <c:v>2572.0100000000002</c:v>
                </c:pt>
                <c:pt idx="546">
                  <c:v>2570.8000000000002</c:v>
                </c:pt>
                <c:pt idx="547">
                  <c:v>2569.59</c:v>
                </c:pt>
                <c:pt idx="548">
                  <c:v>2568.38</c:v>
                </c:pt>
                <c:pt idx="549">
                  <c:v>2567.17</c:v>
                </c:pt>
                <c:pt idx="550">
                  <c:v>2565.96</c:v>
                </c:pt>
                <c:pt idx="551">
                  <c:v>2564.75</c:v>
                </c:pt>
                <c:pt idx="552">
                  <c:v>2563.54</c:v>
                </c:pt>
                <c:pt idx="553">
                  <c:v>2562.33</c:v>
                </c:pt>
                <c:pt idx="554">
                  <c:v>2561.12</c:v>
                </c:pt>
                <c:pt idx="555">
                  <c:v>2559.91</c:v>
                </c:pt>
                <c:pt idx="556">
                  <c:v>2558.6999999999998</c:v>
                </c:pt>
                <c:pt idx="557">
                  <c:v>2557.4899999999998</c:v>
                </c:pt>
                <c:pt idx="558">
                  <c:v>2556.2800000000002</c:v>
                </c:pt>
                <c:pt idx="559">
                  <c:v>2555.06</c:v>
                </c:pt>
                <c:pt idx="560">
                  <c:v>2553.85</c:v>
                </c:pt>
                <c:pt idx="561">
                  <c:v>2552.64</c:v>
                </c:pt>
                <c:pt idx="562">
                  <c:v>2551.4299999999998</c:v>
                </c:pt>
                <c:pt idx="563">
                  <c:v>2550.2199999999998</c:v>
                </c:pt>
                <c:pt idx="564">
                  <c:v>2549</c:v>
                </c:pt>
                <c:pt idx="565">
                  <c:v>2547.79</c:v>
                </c:pt>
                <c:pt idx="566">
                  <c:v>2546.58</c:v>
                </c:pt>
                <c:pt idx="567">
                  <c:v>2545.36</c:v>
                </c:pt>
                <c:pt idx="568">
                  <c:v>2544.15</c:v>
                </c:pt>
                <c:pt idx="569">
                  <c:v>2542.94</c:v>
                </c:pt>
                <c:pt idx="570">
                  <c:v>2541.7199999999998</c:v>
                </c:pt>
                <c:pt idx="571">
                  <c:v>2540.5100000000002</c:v>
                </c:pt>
                <c:pt idx="572">
                  <c:v>2539.3000000000002</c:v>
                </c:pt>
                <c:pt idx="573">
                  <c:v>2538.08</c:v>
                </c:pt>
                <c:pt idx="574">
                  <c:v>2536.87</c:v>
                </c:pt>
                <c:pt idx="575">
                  <c:v>2535.65</c:v>
                </c:pt>
                <c:pt idx="576">
                  <c:v>2534.44</c:v>
                </c:pt>
                <c:pt idx="577">
                  <c:v>2533.2199999999998</c:v>
                </c:pt>
                <c:pt idx="578">
                  <c:v>2532.0100000000002</c:v>
                </c:pt>
                <c:pt idx="579">
                  <c:v>2530.79</c:v>
                </c:pt>
                <c:pt idx="580">
                  <c:v>2529.5700000000002</c:v>
                </c:pt>
                <c:pt idx="581">
                  <c:v>2528.36</c:v>
                </c:pt>
                <c:pt idx="582">
                  <c:v>2527.14</c:v>
                </c:pt>
                <c:pt idx="583">
                  <c:v>2525.9299999999998</c:v>
                </c:pt>
                <c:pt idx="584">
                  <c:v>2524.71</c:v>
                </c:pt>
                <c:pt idx="585">
                  <c:v>2523.4899999999998</c:v>
                </c:pt>
                <c:pt idx="586">
                  <c:v>2522.27</c:v>
                </c:pt>
                <c:pt idx="587">
                  <c:v>2521.06</c:v>
                </c:pt>
                <c:pt idx="588">
                  <c:v>2519.84</c:v>
                </c:pt>
                <c:pt idx="589">
                  <c:v>2518.62</c:v>
                </c:pt>
                <c:pt idx="590">
                  <c:v>2517.4</c:v>
                </c:pt>
                <c:pt idx="591">
                  <c:v>2516.19</c:v>
                </c:pt>
                <c:pt idx="592">
                  <c:v>2514.9699999999998</c:v>
                </c:pt>
                <c:pt idx="593">
                  <c:v>2513.75</c:v>
                </c:pt>
                <c:pt idx="594">
                  <c:v>2512.5300000000002</c:v>
                </c:pt>
                <c:pt idx="595">
                  <c:v>2511.31</c:v>
                </c:pt>
                <c:pt idx="596">
                  <c:v>2510.09</c:v>
                </c:pt>
                <c:pt idx="597">
                  <c:v>2508.87</c:v>
                </c:pt>
                <c:pt idx="598">
                  <c:v>2507.65</c:v>
                </c:pt>
                <c:pt idx="599">
                  <c:v>2506.4299999999998</c:v>
                </c:pt>
                <c:pt idx="600">
                  <c:v>2505.21</c:v>
                </c:pt>
                <c:pt idx="601">
                  <c:v>2503.9899999999998</c:v>
                </c:pt>
                <c:pt idx="602">
                  <c:v>2502.77</c:v>
                </c:pt>
                <c:pt idx="603">
                  <c:v>2501.5500000000002</c:v>
                </c:pt>
                <c:pt idx="604">
                  <c:v>2500.33</c:v>
                </c:pt>
                <c:pt idx="605">
                  <c:v>2499.11</c:v>
                </c:pt>
                <c:pt idx="606">
                  <c:v>2497.89</c:v>
                </c:pt>
                <c:pt idx="607">
                  <c:v>2496.67</c:v>
                </c:pt>
                <c:pt idx="608">
                  <c:v>2495.4499999999998</c:v>
                </c:pt>
                <c:pt idx="609">
                  <c:v>2494.2199999999998</c:v>
                </c:pt>
                <c:pt idx="610">
                  <c:v>2493</c:v>
                </c:pt>
                <c:pt idx="611">
                  <c:v>2491.7800000000002</c:v>
                </c:pt>
                <c:pt idx="612">
                  <c:v>2490.56</c:v>
                </c:pt>
                <c:pt idx="613">
                  <c:v>2489.34</c:v>
                </c:pt>
                <c:pt idx="614">
                  <c:v>2488.11</c:v>
                </c:pt>
                <c:pt idx="615">
                  <c:v>2486.89</c:v>
                </c:pt>
                <c:pt idx="616">
                  <c:v>2485.67</c:v>
                </c:pt>
                <c:pt idx="617">
                  <c:v>2484.44</c:v>
                </c:pt>
                <c:pt idx="618">
                  <c:v>2483.2199999999998</c:v>
                </c:pt>
                <c:pt idx="619">
                  <c:v>2482</c:v>
                </c:pt>
                <c:pt idx="620">
                  <c:v>2480.77</c:v>
                </c:pt>
                <c:pt idx="621">
                  <c:v>2479.5500000000002</c:v>
                </c:pt>
                <c:pt idx="622">
                  <c:v>2478.3200000000002</c:v>
                </c:pt>
                <c:pt idx="623">
                  <c:v>2477.1</c:v>
                </c:pt>
                <c:pt idx="624">
                  <c:v>2475.87</c:v>
                </c:pt>
                <c:pt idx="625">
                  <c:v>2474.65</c:v>
                </c:pt>
                <c:pt idx="626">
                  <c:v>2473.42</c:v>
                </c:pt>
                <c:pt idx="627">
                  <c:v>2472.1999999999998</c:v>
                </c:pt>
                <c:pt idx="628">
                  <c:v>2470.9699999999998</c:v>
                </c:pt>
                <c:pt idx="629">
                  <c:v>2469.75</c:v>
                </c:pt>
                <c:pt idx="630">
                  <c:v>2468.52</c:v>
                </c:pt>
                <c:pt idx="631">
                  <c:v>2467.29</c:v>
                </c:pt>
                <c:pt idx="632">
                  <c:v>2466.0700000000002</c:v>
                </c:pt>
                <c:pt idx="633">
                  <c:v>2464.84</c:v>
                </c:pt>
                <c:pt idx="634">
                  <c:v>2463.61</c:v>
                </c:pt>
                <c:pt idx="635">
                  <c:v>2462.39</c:v>
                </c:pt>
                <c:pt idx="636">
                  <c:v>2461.16</c:v>
                </c:pt>
                <c:pt idx="637">
                  <c:v>2459.9299999999998</c:v>
                </c:pt>
                <c:pt idx="638">
                  <c:v>2458.6999999999998</c:v>
                </c:pt>
                <c:pt idx="639">
                  <c:v>2457.4699999999998</c:v>
                </c:pt>
                <c:pt idx="640">
                  <c:v>2456.25</c:v>
                </c:pt>
                <c:pt idx="641">
                  <c:v>2455.02</c:v>
                </c:pt>
                <c:pt idx="642">
                  <c:v>2453.79</c:v>
                </c:pt>
                <c:pt idx="643">
                  <c:v>2452.56</c:v>
                </c:pt>
                <c:pt idx="644">
                  <c:v>2451.33</c:v>
                </c:pt>
                <c:pt idx="645">
                  <c:v>2450.1</c:v>
                </c:pt>
                <c:pt idx="646">
                  <c:v>2448.87</c:v>
                </c:pt>
                <c:pt idx="647">
                  <c:v>2447.64</c:v>
                </c:pt>
                <c:pt idx="648">
                  <c:v>2446.41</c:v>
                </c:pt>
                <c:pt idx="649">
                  <c:v>2445.1799999999998</c:v>
                </c:pt>
                <c:pt idx="650">
                  <c:v>2443.9499999999998</c:v>
                </c:pt>
                <c:pt idx="651">
                  <c:v>2442.7199999999998</c:v>
                </c:pt>
                <c:pt idx="652">
                  <c:v>2441.4899999999998</c:v>
                </c:pt>
                <c:pt idx="653">
                  <c:v>2440.2600000000002</c:v>
                </c:pt>
                <c:pt idx="654">
                  <c:v>2439.0300000000002</c:v>
                </c:pt>
                <c:pt idx="655">
                  <c:v>2437.8000000000002</c:v>
                </c:pt>
                <c:pt idx="656">
                  <c:v>2436.5700000000002</c:v>
                </c:pt>
                <c:pt idx="657">
                  <c:v>2435.33</c:v>
                </c:pt>
                <c:pt idx="658">
                  <c:v>2434.1</c:v>
                </c:pt>
                <c:pt idx="659">
                  <c:v>2432.87</c:v>
                </c:pt>
                <c:pt idx="660">
                  <c:v>2431.64</c:v>
                </c:pt>
                <c:pt idx="661">
                  <c:v>2430.4</c:v>
                </c:pt>
                <c:pt idx="662">
                  <c:v>2429.17</c:v>
                </c:pt>
                <c:pt idx="663">
                  <c:v>2427.94</c:v>
                </c:pt>
                <c:pt idx="664">
                  <c:v>2426.71</c:v>
                </c:pt>
                <c:pt idx="665">
                  <c:v>2425.4699999999998</c:v>
                </c:pt>
                <c:pt idx="666">
                  <c:v>2424.2399999999998</c:v>
                </c:pt>
                <c:pt idx="667">
                  <c:v>2423</c:v>
                </c:pt>
                <c:pt idx="668">
                  <c:v>2421.77</c:v>
                </c:pt>
                <c:pt idx="669">
                  <c:v>2420.54</c:v>
                </c:pt>
                <c:pt idx="670">
                  <c:v>2419.3000000000002</c:v>
                </c:pt>
                <c:pt idx="671">
                  <c:v>2418.0700000000002</c:v>
                </c:pt>
                <c:pt idx="672">
                  <c:v>2416.83</c:v>
                </c:pt>
                <c:pt idx="673">
                  <c:v>2415.6</c:v>
                </c:pt>
                <c:pt idx="674">
                  <c:v>2414.36</c:v>
                </c:pt>
                <c:pt idx="675">
                  <c:v>2413.13</c:v>
                </c:pt>
                <c:pt idx="676">
                  <c:v>2411.89</c:v>
                </c:pt>
                <c:pt idx="677">
                  <c:v>2410.65</c:v>
                </c:pt>
                <c:pt idx="678">
                  <c:v>2409.42</c:v>
                </c:pt>
                <c:pt idx="679">
                  <c:v>2408.1799999999998</c:v>
                </c:pt>
                <c:pt idx="680">
                  <c:v>2406.9499999999998</c:v>
                </c:pt>
                <c:pt idx="681">
                  <c:v>2405.71</c:v>
                </c:pt>
                <c:pt idx="682">
                  <c:v>2404.4699999999998</c:v>
                </c:pt>
                <c:pt idx="683">
                  <c:v>2403.23</c:v>
                </c:pt>
                <c:pt idx="684">
                  <c:v>2402</c:v>
                </c:pt>
                <c:pt idx="685">
                  <c:v>2400.7600000000002</c:v>
                </c:pt>
                <c:pt idx="686">
                  <c:v>2399.52</c:v>
                </c:pt>
                <c:pt idx="687">
                  <c:v>2398.2800000000002</c:v>
                </c:pt>
                <c:pt idx="688">
                  <c:v>2397.0500000000002</c:v>
                </c:pt>
                <c:pt idx="689">
                  <c:v>2395.81</c:v>
                </c:pt>
                <c:pt idx="690">
                  <c:v>2394.5700000000002</c:v>
                </c:pt>
                <c:pt idx="691">
                  <c:v>2393.33</c:v>
                </c:pt>
                <c:pt idx="692">
                  <c:v>2392.09</c:v>
                </c:pt>
                <c:pt idx="693">
                  <c:v>2390.85</c:v>
                </c:pt>
                <c:pt idx="694">
                  <c:v>2389.61</c:v>
                </c:pt>
                <c:pt idx="695">
                  <c:v>2388.37</c:v>
                </c:pt>
                <c:pt idx="696">
                  <c:v>2387.13</c:v>
                </c:pt>
                <c:pt idx="697">
                  <c:v>2385.89</c:v>
                </c:pt>
                <c:pt idx="698">
                  <c:v>2384.65</c:v>
                </c:pt>
                <c:pt idx="699">
                  <c:v>2383.41</c:v>
                </c:pt>
                <c:pt idx="700">
                  <c:v>2382.17</c:v>
                </c:pt>
                <c:pt idx="701">
                  <c:v>2380.9299999999998</c:v>
                </c:pt>
                <c:pt idx="702">
                  <c:v>2379.69</c:v>
                </c:pt>
                <c:pt idx="703">
                  <c:v>2378.4499999999998</c:v>
                </c:pt>
                <c:pt idx="704">
                  <c:v>2377.1999999999998</c:v>
                </c:pt>
                <c:pt idx="705">
                  <c:v>2375.96</c:v>
                </c:pt>
                <c:pt idx="706">
                  <c:v>2374.7199999999998</c:v>
                </c:pt>
                <c:pt idx="707">
                  <c:v>2373.48</c:v>
                </c:pt>
                <c:pt idx="708">
                  <c:v>2372.2399999999998</c:v>
                </c:pt>
                <c:pt idx="709">
                  <c:v>2370.9899999999998</c:v>
                </c:pt>
                <c:pt idx="710">
                  <c:v>2369.75</c:v>
                </c:pt>
                <c:pt idx="711">
                  <c:v>2368.5100000000002</c:v>
                </c:pt>
                <c:pt idx="712">
                  <c:v>2367.2600000000002</c:v>
                </c:pt>
                <c:pt idx="713">
                  <c:v>2366.02</c:v>
                </c:pt>
                <c:pt idx="714">
                  <c:v>2364.7800000000002</c:v>
                </c:pt>
                <c:pt idx="715">
                  <c:v>2363.5300000000002</c:v>
                </c:pt>
                <c:pt idx="716">
                  <c:v>2362.29</c:v>
                </c:pt>
                <c:pt idx="717">
                  <c:v>2361.04</c:v>
                </c:pt>
                <c:pt idx="718">
                  <c:v>2359.8000000000002</c:v>
                </c:pt>
                <c:pt idx="719">
                  <c:v>2358.5500000000002</c:v>
                </c:pt>
                <c:pt idx="720">
                  <c:v>2357.31</c:v>
                </c:pt>
                <c:pt idx="721">
                  <c:v>2356.06</c:v>
                </c:pt>
                <c:pt idx="722">
                  <c:v>2354.8200000000002</c:v>
                </c:pt>
                <c:pt idx="723">
                  <c:v>2353.5700000000002</c:v>
                </c:pt>
                <c:pt idx="724">
                  <c:v>2352.33</c:v>
                </c:pt>
                <c:pt idx="725">
                  <c:v>2351.08</c:v>
                </c:pt>
                <c:pt idx="726">
                  <c:v>2349.83</c:v>
                </c:pt>
                <c:pt idx="727">
                  <c:v>2348.59</c:v>
                </c:pt>
                <c:pt idx="728">
                  <c:v>2347.34</c:v>
                </c:pt>
                <c:pt idx="729">
                  <c:v>2346.09</c:v>
                </c:pt>
                <c:pt idx="730">
                  <c:v>2344.85</c:v>
                </c:pt>
                <c:pt idx="731">
                  <c:v>2343.6</c:v>
                </c:pt>
                <c:pt idx="732">
                  <c:v>2342.35</c:v>
                </c:pt>
                <c:pt idx="733">
                  <c:v>2341.1</c:v>
                </c:pt>
                <c:pt idx="734">
                  <c:v>2339.86</c:v>
                </c:pt>
                <c:pt idx="735">
                  <c:v>2338.61</c:v>
                </c:pt>
                <c:pt idx="736">
                  <c:v>2337.36</c:v>
                </c:pt>
                <c:pt idx="737">
                  <c:v>2336.11</c:v>
                </c:pt>
                <c:pt idx="738">
                  <c:v>2334.86</c:v>
                </c:pt>
                <c:pt idx="739">
                  <c:v>2333.61</c:v>
                </c:pt>
                <c:pt idx="740">
                  <c:v>2332.36</c:v>
                </c:pt>
                <c:pt idx="741">
                  <c:v>2331.12</c:v>
                </c:pt>
                <c:pt idx="742">
                  <c:v>2329.87</c:v>
                </c:pt>
                <c:pt idx="743">
                  <c:v>2328.62</c:v>
                </c:pt>
                <c:pt idx="744">
                  <c:v>2327.37</c:v>
                </c:pt>
                <c:pt idx="745">
                  <c:v>2326.12</c:v>
                </c:pt>
                <c:pt idx="746">
                  <c:v>2324.86</c:v>
                </c:pt>
                <c:pt idx="747">
                  <c:v>2323.61</c:v>
                </c:pt>
                <c:pt idx="748">
                  <c:v>2322.36</c:v>
                </c:pt>
                <c:pt idx="749">
                  <c:v>2321.11</c:v>
                </c:pt>
                <c:pt idx="750">
                  <c:v>2319.86</c:v>
                </c:pt>
                <c:pt idx="751">
                  <c:v>2318.61</c:v>
                </c:pt>
                <c:pt idx="752">
                  <c:v>2317.36</c:v>
                </c:pt>
                <c:pt idx="753">
                  <c:v>2316.1</c:v>
                </c:pt>
                <c:pt idx="754">
                  <c:v>2314.85</c:v>
                </c:pt>
                <c:pt idx="755">
                  <c:v>2313.6</c:v>
                </c:pt>
                <c:pt idx="756">
                  <c:v>2312.35</c:v>
                </c:pt>
                <c:pt idx="757">
                  <c:v>2311.09</c:v>
                </c:pt>
                <c:pt idx="758">
                  <c:v>2309.84</c:v>
                </c:pt>
                <c:pt idx="759">
                  <c:v>2308.59</c:v>
                </c:pt>
                <c:pt idx="760">
                  <c:v>2307.33</c:v>
                </c:pt>
                <c:pt idx="761">
                  <c:v>2306.08</c:v>
                </c:pt>
                <c:pt idx="762">
                  <c:v>2304.83</c:v>
                </c:pt>
                <c:pt idx="763">
                  <c:v>2303.5700000000002</c:v>
                </c:pt>
                <c:pt idx="764">
                  <c:v>2302.3200000000002</c:v>
                </c:pt>
                <c:pt idx="765">
                  <c:v>2301.06</c:v>
                </c:pt>
                <c:pt idx="766">
                  <c:v>2299.81</c:v>
                </c:pt>
                <c:pt idx="767">
                  <c:v>2298.5500000000002</c:v>
                </c:pt>
                <c:pt idx="768">
                  <c:v>2297.3000000000002</c:v>
                </c:pt>
                <c:pt idx="769">
                  <c:v>2296.04</c:v>
                </c:pt>
                <c:pt idx="770">
                  <c:v>2294.79</c:v>
                </c:pt>
                <c:pt idx="771">
                  <c:v>2293.5300000000002</c:v>
                </c:pt>
                <c:pt idx="772">
                  <c:v>2292.2800000000002</c:v>
                </c:pt>
                <c:pt idx="773">
                  <c:v>2291.02</c:v>
                </c:pt>
                <c:pt idx="774">
                  <c:v>2289.7600000000002</c:v>
                </c:pt>
                <c:pt idx="775">
                  <c:v>2288.5100000000002</c:v>
                </c:pt>
                <c:pt idx="776">
                  <c:v>2287.25</c:v>
                </c:pt>
                <c:pt idx="777">
                  <c:v>2285.9899999999998</c:v>
                </c:pt>
                <c:pt idx="778">
                  <c:v>2284.73</c:v>
                </c:pt>
                <c:pt idx="779">
                  <c:v>2283.48</c:v>
                </c:pt>
                <c:pt idx="780">
                  <c:v>2282.2199999999998</c:v>
                </c:pt>
                <c:pt idx="781">
                  <c:v>2280.96</c:v>
                </c:pt>
                <c:pt idx="782">
                  <c:v>2279.6999999999998</c:v>
                </c:pt>
                <c:pt idx="783">
                  <c:v>2278.44</c:v>
                </c:pt>
                <c:pt idx="784">
                  <c:v>2277.19</c:v>
                </c:pt>
                <c:pt idx="785">
                  <c:v>2275.9299999999998</c:v>
                </c:pt>
                <c:pt idx="786">
                  <c:v>2274.67</c:v>
                </c:pt>
                <c:pt idx="787">
                  <c:v>2273.41</c:v>
                </c:pt>
                <c:pt idx="788">
                  <c:v>2272.15</c:v>
                </c:pt>
                <c:pt idx="789">
                  <c:v>2270.89</c:v>
                </c:pt>
                <c:pt idx="790">
                  <c:v>2269.63</c:v>
                </c:pt>
                <c:pt idx="791">
                  <c:v>2268.37</c:v>
                </c:pt>
                <c:pt idx="792">
                  <c:v>2267.11</c:v>
                </c:pt>
                <c:pt idx="793">
                  <c:v>2265.85</c:v>
                </c:pt>
                <c:pt idx="794">
                  <c:v>2264.59</c:v>
                </c:pt>
                <c:pt idx="795">
                  <c:v>2263.33</c:v>
                </c:pt>
                <c:pt idx="796">
                  <c:v>2262.0700000000002</c:v>
                </c:pt>
                <c:pt idx="797">
                  <c:v>2260.8000000000002</c:v>
                </c:pt>
                <c:pt idx="798">
                  <c:v>2259.54</c:v>
                </c:pt>
                <c:pt idx="799">
                  <c:v>2258.2800000000002</c:v>
                </c:pt>
                <c:pt idx="800">
                  <c:v>2257.02</c:v>
                </c:pt>
                <c:pt idx="801">
                  <c:v>2255.7600000000002</c:v>
                </c:pt>
                <c:pt idx="802">
                  <c:v>2254.4899999999998</c:v>
                </c:pt>
                <c:pt idx="803">
                  <c:v>2253.23</c:v>
                </c:pt>
                <c:pt idx="804">
                  <c:v>2251.9699999999998</c:v>
                </c:pt>
                <c:pt idx="805">
                  <c:v>2250.6999999999998</c:v>
                </c:pt>
                <c:pt idx="806">
                  <c:v>2249.44</c:v>
                </c:pt>
                <c:pt idx="807">
                  <c:v>2248.1799999999998</c:v>
                </c:pt>
                <c:pt idx="808">
                  <c:v>2246.91</c:v>
                </c:pt>
                <c:pt idx="809">
                  <c:v>2245.65</c:v>
                </c:pt>
                <c:pt idx="810">
                  <c:v>2244.39</c:v>
                </c:pt>
                <c:pt idx="811">
                  <c:v>2243.12</c:v>
                </c:pt>
                <c:pt idx="812">
                  <c:v>2241.86</c:v>
                </c:pt>
                <c:pt idx="813">
                  <c:v>2240.59</c:v>
                </c:pt>
                <c:pt idx="814">
                  <c:v>2239.33</c:v>
                </c:pt>
                <c:pt idx="815">
                  <c:v>2238.06</c:v>
                </c:pt>
                <c:pt idx="816">
                  <c:v>2236.79</c:v>
                </c:pt>
                <c:pt idx="817">
                  <c:v>2235.5300000000002</c:v>
                </c:pt>
                <c:pt idx="818">
                  <c:v>2234.2600000000002</c:v>
                </c:pt>
                <c:pt idx="819">
                  <c:v>2233</c:v>
                </c:pt>
                <c:pt idx="820">
                  <c:v>2231.73</c:v>
                </c:pt>
                <c:pt idx="821">
                  <c:v>2230.46</c:v>
                </c:pt>
                <c:pt idx="822">
                  <c:v>2229.1999999999998</c:v>
                </c:pt>
                <c:pt idx="823">
                  <c:v>2227.9299999999998</c:v>
                </c:pt>
                <c:pt idx="824">
                  <c:v>2226.66</c:v>
                </c:pt>
                <c:pt idx="825">
                  <c:v>2225.4</c:v>
                </c:pt>
                <c:pt idx="826">
                  <c:v>2224.13</c:v>
                </c:pt>
                <c:pt idx="827">
                  <c:v>2222.86</c:v>
                </c:pt>
                <c:pt idx="828">
                  <c:v>2221.59</c:v>
                </c:pt>
                <c:pt idx="829">
                  <c:v>2220.3200000000002</c:v>
                </c:pt>
                <c:pt idx="830">
                  <c:v>2219.0500000000002</c:v>
                </c:pt>
                <c:pt idx="831">
                  <c:v>2217.79</c:v>
                </c:pt>
                <c:pt idx="832">
                  <c:v>2216.52</c:v>
                </c:pt>
                <c:pt idx="833">
                  <c:v>2215.25</c:v>
                </c:pt>
                <c:pt idx="834">
                  <c:v>2213.98</c:v>
                </c:pt>
                <c:pt idx="835">
                  <c:v>2212.71</c:v>
                </c:pt>
                <c:pt idx="836">
                  <c:v>2211.44</c:v>
                </c:pt>
                <c:pt idx="837">
                  <c:v>2210.17</c:v>
                </c:pt>
                <c:pt idx="838">
                  <c:v>2208.9</c:v>
                </c:pt>
                <c:pt idx="839">
                  <c:v>2207.63</c:v>
                </c:pt>
                <c:pt idx="840">
                  <c:v>2206.36</c:v>
                </c:pt>
                <c:pt idx="841">
                  <c:v>2205.09</c:v>
                </c:pt>
                <c:pt idx="842">
                  <c:v>2203.81</c:v>
                </c:pt>
                <c:pt idx="843">
                  <c:v>2202.54</c:v>
                </c:pt>
                <c:pt idx="844">
                  <c:v>2201.27</c:v>
                </c:pt>
                <c:pt idx="845">
                  <c:v>2200</c:v>
                </c:pt>
                <c:pt idx="846">
                  <c:v>2198.73</c:v>
                </c:pt>
                <c:pt idx="847">
                  <c:v>2197.4499999999998</c:v>
                </c:pt>
                <c:pt idx="848">
                  <c:v>2196.1799999999998</c:v>
                </c:pt>
                <c:pt idx="849">
                  <c:v>2194.91</c:v>
                </c:pt>
                <c:pt idx="850">
                  <c:v>2193.64</c:v>
                </c:pt>
                <c:pt idx="851">
                  <c:v>2192.36</c:v>
                </c:pt>
                <c:pt idx="852">
                  <c:v>2191.09</c:v>
                </c:pt>
                <c:pt idx="853">
                  <c:v>2189.8200000000002</c:v>
                </c:pt>
                <c:pt idx="854">
                  <c:v>2188.54</c:v>
                </c:pt>
                <c:pt idx="855">
                  <c:v>2187.27</c:v>
                </c:pt>
                <c:pt idx="856">
                  <c:v>2185.9899999999998</c:v>
                </c:pt>
                <c:pt idx="857">
                  <c:v>2184.7199999999998</c:v>
                </c:pt>
                <c:pt idx="858">
                  <c:v>2183.44</c:v>
                </c:pt>
                <c:pt idx="859">
                  <c:v>2182.17</c:v>
                </c:pt>
                <c:pt idx="860">
                  <c:v>2180.89</c:v>
                </c:pt>
                <c:pt idx="861">
                  <c:v>2179.62</c:v>
                </c:pt>
                <c:pt idx="862">
                  <c:v>2178.34</c:v>
                </c:pt>
                <c:pt idx="863">
                  <c:v>2177.0700000000002</c:v>
                </c:pt>
                <c:pt idx="864">
                  <c:v>2175.79</c:v>
                </c:pt>
                <c:pt idx="865">
                  <c:v>2174.52</c:v>
                </c:pt>
                <c:pt idx="866">
                  <c:v>2173.2399999999998</c:v>
                </c:pt>
                <c:pt idx="867">
                  <c:v>2171.96</c:v>
                </c:pt>
                <c:pt idx="868">
                  <c:v>2170.69</c:v>
                </c:pt>
                <c:pt idx="869">
                  <c:v>2169.41</c:v>
                </c:pt>
                <c:pt idx="870">
                  <c:v>2168.13</c:v>
                </c:pt>
                <c:pt idx="871">
                  <c:v>2166.85</c:v>
                </c:pt>
                <c:pt idx="872">
                  <c:v>2165.58</c:v>
                </c:pt>
                <c:pt idx="873">
                  <c:v>2164.3000000000002</c:v>
                </c:pt>
                <c:pt idx="874">
                  <c:v>2163.02</c:v>
                </c:pt>
                <c:pt idx="875">
                  <c:v>2161.7399999999998</c:v>
                </c:pt>
                <c:pt idx="876">
                  <c:v>2160.46</c:v>
                </c:pt>
                <c:pt idx="877">
                  <c:v>2159.1799999999998</c:v>
                </c:pt>
                <c:pt idx="878">
                  <c:v>2157.9</c:v>
                </c:pt>
                <c:pt idx="879">
                  <c:v>2156.63</c:v>
                </c:pt>
                <c:pt idx="880">
                  <c:v>2155.35</c:v>
                </c:pt>
                <c:pt idx="881">
                  <c:v>2154.0700000000002</c:v>
                </c:pt>
                <c:pt idx="882">
                  <c:v>2152.79</c:v>
                </c:pt>
                <c:pt idx="883">
                  <c:v>2151.5100000000002</c:v>
                </c:pt>
                <c:pt idx="884">
                  <c:v>2150.23</c:v>
                </c:pt>
                <c:pt idx="885">
                  <c:v>2148.9499999999998</c:v>
                </c:pt>
                <c:pt idx="886">
                  <c:v>2147.66</c:v>
                </c:pt>
                <c:pt idx="887">
                  <c:v>2146.38</c:v>
                </c:pt>
                <c:pt idx="888">
                  <c:v>2145.1</c:v>
                </c:pt>
                <c:pt idx="889">
                  <c:v>2143.8200000000002</c:v>
                </c:pt>
                <c:pt idx="890">
                  <c:v>2142.54</c:v>
                </c:pt>
                <c:pt idx="891">
                  <c:v>2141.2600000000002</c:v>
                </c:pt>
                <c:pt idx="892">
                  <c:v>2139.9699999999998</c:v>
                </c:pt>
                <c:pt idx="893">
                  <c:v>2138.69</c:v>
                </c:pt>
                <c:pt idx="894">
                  <c:v>2137.41</c:v>
                </c:pt>
                <c:pt idx="895">
                  <c:v>2136.13</c:v>
                </c:pt>
                <c:pt idx="896">
                  <c:v>2134.84</c:v>
                </c:pt>
                <c:pt idx="897">
                  <c:v>2133.56</c:v>
                </c:pt>
                <c:pt idx="898">
                  <c:v>2132.2800000000002</c:v>
                </c:pt>
                <c:pt idx="899">
                  <c:v>2130.9899999999998</c:v>
                </c:pt>
                <c:pt idx="900">
                  <c:v>2129.71</c:v>
                </c:pt>
                <c:pt idx="901">
                  <c:v>2128.4299999999998</c:v>
                </c:pt>
                <c:pt idx="902">
                  <c:v>2127.14</c:v>
                </c:pt>
                <c:pt idx="903">
                  <c:v>2125.86</c:v>
                </c:pt>
                <c:pt idx="904">
                  <c:v>2124.5700000000002</c:v>
                </c:pt>
                <c:pt idx="905">
                  <c:v>2123.29</c:v>
                </c:pt>
                <c:pt idx="906">
                  <c:v>2122</c:v>
                </c:pt>
                <c:pt idx="907">
                  <c:v>2120.7199999999998</c:v>
                </c:pt>
                <c:pt idx="908">
                  <c:v>2119.4299999999998</c:v>
                </c:pt>
                <c:pt idx="909">
                  <c:v>2118.14</c:v>
                </c:pt>
                <c:pt idx="910">
                  <c:v>2116.86</c:v>
                </c:pt>
                <c:pt idx="911">
                  <c:v>2115.5700000000002</c:v>
                </c:pt>
                <c:pt idx="912">
                  <c:v>2114.2800000000002</c:v>
                </c:pt>
                <c:pt idx="913">
                  <c:v>2113</c:v>
                </c:pt>
                <c:pt idx="914">
                  <c:v>2111.71</c:v>
                </c:pt>
                <c:pt idx="915">
                  <c:v>2110.42</c:v>
                </c:pt>
                <c:pt idx="916">
                  <c:v>2109.14</c:v>
                </c:pt>
                <c:pt idx="917">
                  <c:v>2107.85</c:v>
                </c:pt>
                <c:pt idx="918">
                  <c:v>2106.56</c:v>
                </c:pt>
                <c:pt idx="919">
                  <c:v>2105.27</c:v>
                </c:pt>
                <c:pt idx="920">
                  <c:v>2103.98</c:v>
                </c:pt>
                <c:pt idx="921">
                  <c:v>2102.6999999999998</c:v>
                </c:pt>
                <c:pt idx="922">
                  <c:v>2101.41</c:v>
                </c:pt>
                <c:pt idx="923">
                  <c:v>2100.12</c:v>
                </c:pt>
                <c:pt idx="924">
                  <c:v>2098.83</c:v>
                </c:pt>
                <c:pt idx="925">
                  <c:v>2097.54</c:v>
                </c:pt>
                <c:pt idx="926">
                  <c:v>2096.25</c:v>
                </c:pt>
                <c:pt idx="927">
                  <c:v>2094.96</c:v>
                </c:pt>
                <c:pt idx="928">
                  <c:v>2093.67</c:v>
                </c:pt>
                <c:pt idx="929">
                  <c:v>2092.38</c:v>
                </c:pt>
                <c:pt idx="930">
                  <c:v>2091.09</c:v>
                </c:pt>
                <c:pt idx="931">
                  <c:v>2089.8000000000002</c:v>
                </c:pt>
                <c:pt idx="932">
                  <c:v>2088.5100000000002</c:v>
                </c:pt>
                <c:pt idx="933">
                  <c:v>2087.2199999999998</c:v>
                </c:pt>
                <c:pt idx="934">
                  <c:v>2085.92</c:v>
                </c:pt>
                <c:pt idx="935">
                  <c:v>2084.63</c:v>
                </c:pt>
                <c:pt idx="936">
                  <c:v>2083.34</c:v>
                </c:pt>
                <c:pt idx="937">
                  <c:v>2082.0500000000002</c:v>
                </c:pt>
                <c:pt idx="938">
                  <c:v>2080.7600000000002</c:v>
                </c:pt>
                <c:pt idx="939">
                  <c:v>2079.46</c:v>
                </c:pt>
                <c:pt idx="940">
                  <c:v>2078.17</c:v>
                </c:pt>
                <c:pt idx="941">
                  <c:v>2076.88</c:v>
                </c:pt>
                <c:pt idx="942">
                  <c:v>2075.58</c:v>
                </c:pt>
                <c:pt idx="943">
                  <c:v>2074.29</c:v>
                </c:pt>
                <c:pt idx="944">
                  <c:v>2073</c:v>
                </c:pt>
                <c:pt idx="945">
                  <c:v>2071.6999999999998</c:v>
                </c:pt>
                <c:pt idx="946">
                  <c:v>2070.41</c:v>
                </c:pt>
                <c:pt idx="947">
                  <c:v>2069.11</c:v>
                </c:pt>
                <c:pt idx="948">
                  <c:v>2067.8200000000002</c:v>
                </c:pt>
                <c:pt idx="949">
                  <c:v>2066.52</c:v>
                </c:pt>
                <c:pt idx="950">
                  <c:v>2065.23</c:v>
                </c:pt>
                <c:pt idx="951">
                  <c:v>2063.9299999999998</c:v>
                </c:pt>
                <c:pt idx="952">
                  <c:v>2062.64</c:v>
                </c:pt>
                <c:pt idx="953">
                  <c:v>2061.34</c:v>
                </c:pt>
                <c:pt idx="954">
                  <c:v>2060.0500000000002</c:v>
                </c:pt>
                <c:pt idx="955">
                  <c:v>2058.75</c:v>
                </c:pt>
                <c:pt idx="956">
                  <c:v>2057.4499999999998</c:v>
                </c:pt>
                <c:pt idx="957">
                  <c:v>2056.16</c:v>
                </c:pt>
                <c:pt idx="958">
                  <c:v>2054.86</c:v>
                </c:pt>
                <c:pt idx="959">
                  <c:v>2053.56</c:v>
                </c:pt>
                <c:pt idx="960">
                  <c:v>2052.27</c:v>
                </c:pt>
                <c:pt idx="961">
                  <c:v>2050.9699999999998</c:v>
                </c:pt>
                <c:pt idx="962">
                  <c:v>2049.67</c:v>
                </c:pt>
                <c:pt idx="963">
                  <c:v>2048.37</c:v>
                </c:pt>
                <c:pt idx="964">
                  <c:v>2047.08</c:v>
                </c:pt>
                <c:pt idx="965">
                  <c:v>2045.78</c:v>
                </c:pt>
                <c:pt idx="966">
                  <c:v>2044.48</c:v>
                </c:pt>
                <c:pt idx="967">
                  <c:v>2043.18</c:v>
                </c:pt>
                <c:pt idx="968">
                  <c:v>2041.88</c:v>
                </c:pt>
                <c:pt idx="969">
                  <c:v>2040.58</c:v>
                </c:pt>
                <c:pt idx="970">
                  <c:v>2039.28</c:v>
                </c:pt>
                <c:pt idx="971">
                  <c:v>2037.98</c:v>
                </c:pt>
                <c:pt idx="972">
                  <c:v>2036.68</c:v>
                </c:pt>
                <c:pt idx="973">
                  <c:v>2035.38</c:v>
                </c:pt>
                <c:pt idx="974">
                  <c:v>2034.08</c:v>
                </c:pt>
                <c:pt idx="975">
                  <c:v>2032.78</c:v>
                </c:pt>
                <c:pt idx="976">
                  <c:v>2031.48</c:v>
                </c:pt>
                <c:pt idx="977">
                  <c:v>2030.18</c:v>
                </c:pt>
                <c:pt idx="978">
                  <c:v>2028.88</c:v>
                </c:pt>
                <c:pt idx="979">
                  <c:v>2027.58</c:v>
                </c:pt>
                <c:pt idx="980">
                  <c:v>2026.27</c:v>
                </c:pt>
                <c:pt idx="981">
                  <c:v>2024.97</c:v>
                </c:pt>
                <c:pt idx="982">
                  <c:v>2023.67</c:v>
                </c:pt>
                <c:pt idx="983">
                  <c:v>2022.37</c:v>
                </c:pt>
                <c:pt idx="984">
                  <c:v>2021.06</c:v>
                </c:pt>
                <c:pt idx="985">
                  <c:v>2019.76</c:v>
                </c:pt>
                <c:pt idx="986">
                  <c:v>2018.46</c:v>
                </c:pt>
                <c:pt idx="987">
                  <c:v>2017.16</c:v>
                </c:pt>
                <c:pt idx="988">
                  <c:v>2015.85</c:v>
                </c:pt>
                <c:pt idx="989">
                  <c:v>2014.55</c:v>
                </c:pt>
                <c:pt idx="990">
                  <c:v>2013.24</c:v>
                </c:pt>
                <c:pt idx="991">
                  <c:v>2011.94</c:v>
                </c:pt>
                <c:pt idx="992">
                  <c:v>2010.64</c:v>
                </c:pt>
                <c:pt idx="993">
                  <c:v>2009.33</c:v>
                </c:pt>
                <c:pt idx="994">
                  <c:v>2008.03</c:v>
                </c:pt>
                <c:pt idx="995">
                  <c:v>2006.72</c:v>
                </c:pt>
                <c:pt idx="996">
                  <c:v>2005.42</c:v>
                </c:pt>
                <c:pt idx="997">
                  <c:v>2004.11</c:v>
                </c:pt>
                <c:pt idx="998">
                  <c:v>2002.8</c:v>
                </c:pt>
                <c:pt idx="999">
                  <c:v>2001.5</c:v>
                </c:pt>
                <c:pt idx="1000">
                  <c:v>2000.19</c:v>
                </c:pt>
                <c:pt idx="1001">
                  <c:v>1998.88</c:v>
                </c:pt>
                <c:pt idx="1002">
                  <c:v>1997.58</c:v>
                </c:pt>
                <c:pt idx="1003">
                  <c:v>1996.27</c:v>
                </c:pt>
                <c:pt idx="1004">
                  <c:v>1994.96</c:v>
                </c:pt>
                <c:pt idx="1005">
                  <c:v>1993.66</c:v>
                </c:pt>
                <c:pt idx="1006">
                  <c:v>1992.35</c:v>
                </c:pt>
                <c:pt idx="1007">
                  <c:v>1991.04</c:v>
                </c:pt>
                <c:pt idx="1008">
                  <c:v>1989.73</c:v>
                </c:pt>
                <c:pt idx="1009">
                  <c:v>1988.42</c:v>
                </c:pt>
                <c:pt idx="1010">
                  <c:v>1987.12</c:v>
                </c:pt>
                <c:pt idx="1011">
                  <c:v>1985.81</c:v>
                </c:pt>
                <c:pt idx="1012">
                  <c:v>1984.5</c:v>
                </c:pt>
                <c:pt idx="1013">
                  <c:v>1983.19</c:v>
                </c:pt>
                <c:pt idx="1014">
                  <c:v>1981.88</c:v>
                </c:pt>
                <c:pt idx="1015">
                  <c:v>1980.57</c:v>
                </c:pt>
                <c:pt idx="1016">
                  <c:v>1979.26</c:v>
                </c:pt>
                <c:pt idx="1017">
                  <c:v>1977.95</c:v>
                </c:pt>
                <c:pt idx="1018">
                  <c:v>1976.64</c:v>
                </c:pt>
                <c:pt idx="1019">
                  <c:v>1975.33</c:v>
                </c:pt>
                <c:pt idx="1020">
                  <c:v>1974.02</c:v>
                </c:pt>
                <c:pt idx="1021">
                  <c:v>1972.71</c:v>
                </c:pt>
                <c:pt idx="1022">
                  <c:v>1971.4</c:v>
                </c:pt>
                <c:pt idx="1023">
                  <c:v>1970.08</c:v>
                </c:pt>
                <c:pt idx="1024">
                  <c:v>1968.77</c:v>
                </c:pt>
                <c:pt idx="1025">
                  <c:v>1967.46</c:v>
                </c:pt>
                <c:pt idx="1026">
                  <c:v>1966.15</c:v>
                </c:pt>
                <c:pt idx="1027">
                  <c:v>1964.84</c:v>
                </c:pt>
                <c:pt idx="1028">
                  <c:v>1963.52</c:v>
                </c:pt>
                <c:pt idx="1029">
                  <c:v>1962.21</c:v>
                </c:pt>
                <c:pt idx="1030">
                  <c:v>1960.9</c:v>
                </c:pt>
                <c:pt idx="1031">
                  <c:v>1959.58</c:v>
                </c:pt>
                <c:pt idx="1032">
                  <c:v>1958.27</c:v>
                </c:pt>
                <c:pt idx="1033">
                  <c:v>1956.96</c:v>
                </c:pt>
                <c:pt idx="1034">
                  <c:v>1955.64</c:v>
                </c:pt>
                <c:pt idx="1035">
                  <c:v>1954.33</c:v>
                </c:pt>
                <c:pt idx="1036">
                  <c:v>1953.01</c:v>
                </c:pt>
                <c:pt idx="1037">
                  <c:v>1951.7</c:v>
                </c:pt>
                <c:pt idx="1038">
                  <c:v>1950.38</c:v>
                </c:pt>
                <c:pt idx="1039">
                  <c:v>1949.07</c:v>
                </c:pt>
                <c:pt idx="1040">
                  <c:v>1947.75</c:v>
                </c:pt>
                <c:pt idx="1041">
                  <c:v>1946.44</c:v>
                </c:pt>
                <c:pt idx="1042">
                  <c:v>1945.12</c:v>
                </c:pt>
                <c:pt idx="1043">
                  <c:v>1943.81</c:v>
                </c:pt>
                <c:pt idx="1044">
                  <c:v>1942.49</c:v>
                </c:pt>
                <c:pt idx="1045">
                  <c:v>1941.17</c:v>
                </c:pt>
                <c:pt idx="1046">
                  <c:v>1939.86</c:v>
                </c:pt>
                <c:pt idx="1047">
                  <c:v>1938.54</c:v>
                </c:pt>
                <c:pt idx="1048">
                  <c:v>1937.22</c:v>
                </c:pt>
                <c:pt idx="1049">
                  <c:v>1935.91</c:v>
                </c:pt>
                <c:pt idx="1050">
                  <c:v>1934.59</c:v>
                </c:pt>
                <c:pt idx="1051">
                  <c:v>1933.27</c:v>
                </c:pt>
                <c:pt idx="1052">
                  <c:v>1931.95</c:v>
                </c:pt>
                <c:pt idx="1053">
                  <c:v>1930.63</c:v>
                </c:pt>
                <c:pt idx="1054">
                  <c:v>1929.31</c:v>
                </c:pt>
                <c:pt idx="1055">
                  <c:v>1928</c:v>
                </c:pt>
                <c:pt idx="1056">
                  <c:v>1926.68</c:v>
                </c:pt>
                <c:pt idx="1057">
                  <c:v>1925.36</c:v>
                </c:pt>
                <c:pt idx="1058">
                  <c:v>1924.04</c:v>
                </c:pt>
                <c:pt idx="1059">
                  <c:v>1922.72</c:v>
                </c:pt>
                <c:pt idx="1060">
                  <c:v>1921.4</c:v>
                </c:pt>
                <c:pt idx="1061">
                  <c:v>1920.08</c:v>
                </c:pt>
                <c:pt idx="1062">
                  <c:v>1918.76</c:v>
                </c:pt>
                <c:pt idx="1063">
                  <c:v>1917.44</c:v>
                </c:pt>
                <c:pt idx="1064">
                  <c:v>1916.12</c:v>
                </c:pt>
                <c:pt idx="1065">
                  <c:v>1914.79</c:v>
                </c:pt>
                <c:pt idx="1066">
                  <c:v>1913.47</c:v>
                </c:pt>
                <c:pt idx="1067">
                  <c:v>1912.15</c:v>
                </c:pt>
                <c:pt idx="1068">
                  <c:v>1910.83</c:v>
                </c:pt>
                <c:pt idx="1069">
                  <c:v>1909.51</c:v>
                </c:pt>
                <c:pt idx="1070">
                  <c:v>1908.19</c:v>
                </c:pt>
                <c:pt idx="1071">
                  <c:v>1906.86</c:v>
                </c:pt>
                <c:pt idx="1072">
                  <c:v>1905.54</c:v>
                </c:pt>
                <c:pt idx="1073">
                  <c:v>1904.22</c:v>
                </c:pt>
                <c:pt idx="1074">
                  <c:v>1902.89</c:v>
                </c:pt>
                <c:pt idx="1075">
                  <c:v>1901.57</c:v>
                </c:pt>
                <c:pt idx="1076">
                  <c:v>1900.25</c:v>
                </c:pt>
                <c:pt idx="1077">
                  <c:v>1898.92</c:v>
                </c:pt>
                <c:pt idx="1078">
                  <c:v>1897.6</c:v>
                </c:pt>
                <c:pt idx="1079">
                  <c:v>1896.28</c:v>
                </c:pt>
                <c:pt idx="1080">
                  <c:v>1894.95</c:v>
                </c:pt>
                <c:pt idx="1081">
                  <c:v>1893.63</c:v>
                </c:pt>
                <c:pt idx="1082">
                  <c:v>1892.3</c:v>
                </c:pt>
                <c:pt idx="1083">
                  <c:v>1890.98</c:v>
                </c:pt>
                <c:pt idx="1084">
                  <c:v>1889.65</c:v>
                </c:pt>
                <c:pt idx="1085">
                  <c:v>1888.32</c:v>
                </c:pt>
                <c:pt idx="1086">
                  <c:v>1887</c:v>
                </c:pt>
                <c:pt idx="1087">
                  <c:v>1885.67</c:v>
                </c:pt>
                <c:pt idx="1088">
                  <c:v>1884.35</c:v>
                </c:pt>
                <c:pt idx="1089">
                  <c:v>1883.02</c:v>
                </c:pt>
                <c:pt idx="1090">
                  <c:v>1881.69</c:v>
                </c:pt>
                <c:pt idx="1091">
                  <c:v>1880.37</c:v>
                </c:pt>
                <c:pt idx="1092">
                  <c:v>1879.04</c:v>
                </c:pt>
                <c:pt idx="1093">
                  <c:v>1877.71</c:v>
                </c:pt>
                <c:pt idx="1094">
                  <c:v>1876.38</c:v>
                </c:pt>
                <c:pt idx="1095">
                  <c:v>1875.05</c:v>
                </c:pt>
                <c:pt idx="1096">
                  <c:v>1873.73</c:v>
                </c:pt>
                <c:pt idx="1097">
                  <c:v>1872.4</c:v>
                </c:pt>
                <c:pt idx="1098">
                  <c:v>1871.07</c:v>
                </c:pt>
                <c:pt idx="1099">
                  <c:v>1869.74</c:v>
                </c:pt>
                <c:pt idx="1100">
                  <c:v>1868.41</c:v>
                </c:pt>
                <c:pt idx="1101">
                  <c:v>1867.08</c:v>
                </c:pt>
                <c:pt idx="1102">
                  <c:v>1865.75</c:v>
                </c:pt>
                <c:pt idx="1103">
                  <c:v>1864.42</c:v>
                </c:pt>
                <c:pt idx="1104">
                  <c:v>1863.09</c:v>
                </c:pt>
                <c:pt idx="1105">
                  <c:v>1861.76</c:v>
                </c:pt>
                <c:pt idx="1106">
                  <c:v>1860.43</c:v>
                </c:pt>
                <c:pt idx="1107">
                  <c:v>1859.1</c:v>
                </c:pt>
                <c:pt idx="1108">
                  <c:v>1857.77</c:v>
                </c:pt>
                <c:pt idx="1109">
                  <c:v>1856.44</c:v>
                </c:pt>
                <c:pt idx="1110">
                  <c:v>1855.11</c:v>
                </c:pt>
                <c:pt idx="1111">
                  <c:v>1853.77</c:v>
                </c:pt>
                <c:pt idx="1112">
                  <c:v>1852.44</c:v>
                </c:pt>
                <c:pt idx="1113">
                  <c:v>1851.11</c:v>
                </c:pt>
                <c:pt idx="1114">
                  <c:v>1849.78</c:v>
                </c:pt>
                <c:pt idx="1115">
                  <c:v>1848.45</c:v>
                </c:pt>
                <c:pt idx="1116">
                  <c:v>1847.11</c:v>
                </c:pt>
                <c:pt idx="1117">
                  <c:v>1845.78</c:v>
                </c:pt>
                <c:pt idx="1118">
                  <c:v>1844.45</c:v>
                </c:pt>
                <c:pt idx="1119">
                  <c:v>1843.11</c:v>
                </c:pt>
                <c:pt idx="1120">
                  <c:v>1841.78</c:v>
                </c:pt>
                <c:pt idx="1121">
                  <c:v>1840.44</c:v>
                </c:pt>
                <c:pt idx="1122">
                  <c:v>1839.11</c:v>
                </c:pt>
                <c:pt idx="1123">
                  <c:v>1837.78</c:v>
                </c:pt>
                <c:pt idx="1124">
                  <c:v>1836.44</c:v>
                </c:pt>
                <c:pt idx="1125">
                  <c:v>1835.11</c:v>
                </c:pt>
                <c:pt idx="1126">
                  <c:v>1833.77</c:v>
                </c:pt>
                <c:pt idx="1127">
                  <c:v>1832.44</c:v>
                </c:pt>
                <c:pt idx="1128">
                  <c:v>1831.1</c:v>
                </c:pt>
                <c:pt idx="1129">
                  <c:v>1829.76</c:v>
                </c:pt>
                <c:pt idx="1130">
                  <c:v>1828.43</c:v>
                </c:pt>
                <c:pt idx="1131">
                  <c:v>1827.09</c:v>
                </c:pt>
                <c:pt idx="1132">
                  <c:v>1825.75</c:v>
                </c:pt>
                <c:pt idx="1133">
                  <c:v>1824.42</c:v>
                </c:pt>
                <c:pt idx="1134">
                  <c:v>1823.08</c:v>
                </c:pt>
                <c:pt idx="1135">
                  <c:v>1821.74</c:v>
                </c:pt>
                <c:pt idx="1136">
                  <c:v>1820.41</c:v>
                </c:pt>
                <c:pt idx="1137">
                  <c:v>1819.07</c:v>
                </c:pt>
                <c:pt idx="1138">
                  <c:v>1817.73</c:v>
                </c:pt>
                <c:pt idx="1139">
                  <c:v>1816.39</c:v>
                </c:pt>
                <c:pt idx="1140">
                  <c:v>1815.05</c:v>
                </c:pt>
                <c:pt idx="1141">
                  <c:v>1813.71</c:v>
                </c:pt>
                <c:pt idx="1142">
                  <c:v>1812.38</c:v>
                </c:pt>
                <c:pt idx="1143">
                  <c:v>1811.04</c:v>
                </c:pt>
                <c:pt idx="1144">
                  <c:v>1809.7</c:v>
                </c:pt>
                <c:pt idx="1145">
                  <c:v>1808.36</c:v>
                </c:pt>
                <c:pt idx="1146">
                  <c:v>1807.02</c:v>
                </c:pt>
                <c:pt idx="1147">
                  <c:v>1805.68</c:v>
                </c:pt>
                <c:pt idx="1148">
                  <c:v>1804.34</c:v>
                </c:pt>
                <c:pt idx="1149">
                  <c:v>1803</c:v>
                </c:pt>
                <c:pt idx="1150">
                  <c:v>1801.66</c:v>
                </c:pt>
                <c:pt idx="1151">
                  <c:v>1800.31</c:v>
                </c:pt>
                <c:pt idx="1152">
                  <c:v>1798.97</c:v>
                </c:pt>
                <c:pt idx="1153">
                  <c:v>1797.63</c:v>
                </c:pt>
                <c:pt idx="1154">
                  <c:v>1796.29</c:v>
                </c:pt>
                <c:pt idx="1155">
                  <c:v>1794.95</c:v>
                </c:pt>
                <c:pt idx="1156">
                  <c:v>1793.61</c:v>
                </c:pt>
                <c:pt idx="1157">
                  <c:v>1792.26</c:v>
                </c:pt>
                <c:pt idx="1158">
                  <c:v>1790.92</c:v>
                </c:pt>
                <c:pt idx="1159">
                  <c:v>1789.58</c:v>
                </c:pt>
                <c:pt idx="1160">
                  <c:v>1788.23</c:v>
                </c:pt>
                <c:pt idx="1161">
                  <c:v>1786.89</c:v>
                </c:pt>
                <c:pt idx="1162">
                  <c:v>1785.55</c:v>
                </c:pt>
                <c:pt idx="1163">
                  <c:v>1784.2</c:v>
                </c:pt>
                <c:pt idx="1164">
                  <c:v>1782.86</c:v>
                </c:pt>
                <c:pt idx="1165">
                  <c:v>1781.51</c:v>
                </c:pt>
                <c:pt idx="1166">
                  <c:v>1780.17</c:v>
                </c:pt>
                <c:pt idx="1167">
                  <c:v>1778.83</c:v>
                </c:pt>
                <c:pt idx="1168">
                  <c:v>1777.48</c:v>
                </c:pt>
                <c:pt idx="1169">
                  <c:v>1776.13</c:v>
                </c:pt>
                <c:pt idx="1170">
                  <c:v>1774.79</c:v>
                </c:pt>
                <c:pt idx="1171">
                  <c:v>1773.44</c:v>
                </c:pt>
                <c:pt idx="1172">
                  <c:v>1772.1</c:v>
                </c:pt>
                <c:pt idx="1173">
                  <c:v>1770.75</c:v>
                </c:pt>
                <c:pt idx="1174">
                  <c:v>1769.4</c:v>
                </c:pt>
                <c:pt idx="1175">
                  <c:v>1768.06</c:v>
                </c:pt>
                <c:pt idx="1176">
                  <c:v>1766.71</c:v>
                </c:pt>
                <c:pt idx="1177">
                  <c:v>1765.36</c:v>
                </c:pt>
                <c:pt idx="1178">
                  <c:v>1764.02</c:v>
                </c:pt>
                <c:pt idx="1179">
                  <c:v>1762.67</c:v>
                </c:pt>
                <c:pt idx="1180">
                  <c:v>1761.32</c:v>
                </c:pt>
                <c:pt idx="1181">
                  <c:v>1759.97</c:v>
                </c:pt>
                <c:pt idx="1182">
                  <c:v>1758.62</c:v>
                </c:pt>
                <c:pt idx="1183">
                  <c:v>1757.28</c:v>
                </c:pt>
                <c:pt idx="1184">
                  <c:v>1755.93</c:v>
                </c:pt>
                <c:pt idx="1185">
                  <c:v>1754.58</c:v>
                </c:pt>
                <c:pt idx="1186">
                  <c:v>1753.23</c:v>
                </c:pt>
                <c:pt idx="1187">
                  <c:v>1751.88</c:v>
                </c:pt>
                <c:pt idx="1188">
                  <c:v>1750.53</c:v>
                </c:pt>
                <c:pt idx="1189">
                  <c:v>1749.18</c:v>
                </c:pt>
                <c:pt idx="1190">
                  <c:v>1747.83</c:v>
                </c:pt>
                <c:pt idx="1191">
                  <c:v>1746.48</c:v>
                </c:pt>
                <c:pt idx="1192">
                  <c:v>1745.13</c:v>
                </c:pt>
                <c:pt idx="1193">
                  <c:v>1743.78</c:v>
                </c:pt>
                <c:pt idx="1194">
                  <c:v>1742.43</c:v>
                </c:pt>
                <c:pt idx="1195">
                  <c:v>1741.07</c:v>
                </c:pt>
                <c:pt idx="1196">
                  <c:v>1739.72</c:v>
                </c:pt>
                <c:pt idx="1197">
                  <c:v>1738.37</c:v>
                </c:pt>
                <c:pt idx="1198">
                  <c:v>1737.02</c:v>
                </c:pt>
                <c:pt idx="1199">
                  <c:v>1735.67</c:v>
                </c:pt>
                <c:pt idx="1200">
                  <c:v>1734.31</c:v>
                </c:pt>
                <c:pt idx="1201">
                  <c:v>1732.96</c:v>
                </c:pt>
                <c:pt idx="1202">
                  <c:v>1731.61</c:v>
                </c:pt>
                <c:pt idx="1203">
                  <c:v>1730.25</c:v>
                </c:pt>
                <c:pt idx="1204">
                  <c:v>1728.9</c:v>
                </c:pt>
                <c:pt idx="1205">
                  <c:v>1727.55</c:v>
                </c:pt>
                <c:pt idx="1206">
                  <c:v>1726.19</c:v>
                </c:pt>
                <c:pt idx="1207">
                  <c:v>1724.84</c:v>
                </c:pt>
                <c:pt idx="1208">
                  <c:v>1723.48</c:v>
                </c:pt>
                <c:pt idx="1209">
                  <c:v>1722.13</c:v>
                </c:pt>
                <c:pt idx="1210">
                  <c:v>1720.77</c:v>
                </c:pt>
                <c:pt idx="1211">
                  <c:v>1719.42</c:v>
                </c:pt>
                <c:pt idx="1212">
                  <c:v>1718.06</c:v>
                </c:pt>
                <c:pt idx="1213">
                  <c:v>1716.71</c:v>
                </c:pt>
                <c:pt idx="1214">
                  <c:v>1715.35</c:v>
                </c:pt>
                <c:pt idx="1215">
                  <c:v>1714</c:v>
                </c:pt>
                <c:pt idx="1216">
                  <c:v>1712.64</c:v>
                </c:pt>
                <c:pt idx="1217">
                  <c:v>1711.28</c:v>
                </c:pt>
                <c:pt idx="1218">
                  <c:v>1709.93</c:v>
                </c:pt>
                <c:pt idx="1219">
                  <c:v>1708.57</c:v>
                </c:pt>
                <c:pt idx="1220">
                  <c:v>1707.21</c:v>
                </c:pt>
                <c:pt idx="1221">
                  <c:v>1705.85</c:v>
                </c:pt>
                <c:pt idx="1222">
                  <c:v>1704.5</c:v>
                </c:pt>
                <c:pt idx="1223">
                  <c:v>1703.14</c:v>
                </c:pt>
                <c:pt idx="1224">
                  <c:v>1701.78</c:v>
                </c:pt>
                <c:pt idx="1225">
                  <c:v>1700.42</c:v>
                </c:pt>
                <c:pt idx="1226">
                  <c:v>1699.06</c:v>
                </c:pt>
                <c:pt idx="1227">
                  <c:v>1697.7</c:v>
                </c:pt>
                <c:pt idx="1228">
                  <c:v>1696.34</c:v>
                </c:pt>
                <c:pt idx="1229">
                  <c:v>1694.98</c:v>
                </c:pt>
                <c:pt idx="1230">
                  <c:v>1693.62</c:v>
                </c:pt>
                <c:pt idx="1231">
                  <c:v>1692.26</c:v>
                </c:pt>
                <c:pt idx="1232">
                  <c:v>1690.9</c:v>
                </c:pt>
                <c:pt idx="1233">
                  <c:v>1689.54</c:v>
                </c:pt>
                <c:pt idx="1234">
                  <c:v>1688.18</c:v>
                </c:pt>
                <c:pt idx="1235">
                  <c:v>1686.82</c:v>
                </c:pt>
                <c:pt idx="1236">
                  <c:v>1685.46</c:v>
                </c:pt>
                <c:pt idx="1237">
                  <c:v>1684.1</c:v>
                </c:pt>
                <c:pt idx="1238">
                  <c:v>1682.74</c:v>
                </c:pt>
                <c:pt idx="1239">
                  <c:v>1681.37</c:v>
                </c:pt>
                <c:pt idx="1240">
                  <c:v>1680.01</c:v>
                </c:pt>
                <c:pt idx="1241">
                  <c:v>1678.65</c:v>
                </c:pt>
                <c:pt idx="1242">
                  <c:v>1677.29</c:v>
                </c:pt>
                <c:pt idx="1243">
                  <c:v>1675.92</c:v>
                </c:pt>
                <c:pt idx="1244">
                  <c:v>1674.56</c:v>
                </c:pt>
                <c:pt idx="1245">
                  <c:v>1673.2</c:v>
                </c:pt>
                <c:pt idx="1246">
                  <c:v>1671.83</c:v>
                </c:pt>
                <c:pt idx="1247">
                  <c:v>1670.47</c:v>
                </c:pt>
                <c:pt idx="1248">
                  <c:v>1669.11</c:v>
                </c:pt>
                <c:pt idx="1249">
                  <c:v>1667.74</c:v>
                </c:pt>
                <c:pt idx="1250">
                  <c:v>1666.38</c:v>
                </c:pt>
                <c:pt idx="1251">
                  <c:v>1665.01</c:v>
                </c:pt>
                <c:pt idx="1252">
                  <c:v>1663.65</c:v>
                </c:pt>
                <c:pt idx="1253">
                  <c:v>1662.28</c:v>
                </c:pt>
                <c:pt idx="1254">
                  <c:v>1660.92</c:v>
                </c:pt>
                <c:pt idx="1255">
                  <c:v>1659.55</c:v>
                </c:pt>
                <c:pt idx="1256">
                  <c:v>1658.18</c:v>
                </c:pt>
                <c:pt idx="1257">
                  <c:v>1656.82</c:v>
                </c:pt>
                <c:pt idx="1258">
                  <c:v>1655.45</c:v>
                </c:pt>
                <c:pt idx="1259">
                  <c:v>1654.09</c:v>
                </c:pt>
                <c:pt idx="1260">
                  <c:v>1652.72</c:v>
                </c:pt>
                <c:pt idx="1261">
                  <c:v>1651.35</c:v>
                </c:pt>
                <c:pt idx="1262">
                  <c:v>1649.98</c:v>
                </c:pt>
                <c:pt idx="1263">
                  <c:v>1648.62</c:v>
                </c:pt>
                <c:pt idx="1264">
                  <c:v>1647.25</c:v>
                </c:pt>
                <c:pt idx="1265">
                  <c:v>1645.88</c:v>
                </c:pt>
                <c:pt idx="1266">
                  <c:v>1644.51</c:v>
                </c:pt>
                <c:pt idx="1267">
                  <c:v>1643.14</c:v>
                </c:pt>
                <c:pt idx="1268">
                  <c:v>1641.77</c:v>
                </c:pt>
                <c:pt idx="1269">
                  <c:v>1640.4</c:v>
                </c:pt>
                <c:pt idx="1270">
                  <c:v>1639.04</c:v>
                </c:pt>
                <c:pt idx="1271">
                  <c:v>1637.67</c:v>
                </c:pt>
                <c:pt idx="1272">
                  <c:v>1636.3</c:v>
                </c:pt>
                <c:pt idx="1273">
                  <c:v>1634.93</c:v>
                </c:pt>
                <c:pt idx="1274">
                  <c:v>1633.56</c:v>
                </c:pt>
                <c:pt idx="1275">
                  <c:v>1632.18</c:v>
                </c:pt>
                <c:pt idx="1276">
                  <c:v>1630.81</c:v>
                </c:pt>
                <c:pt idx="1277">
                  <c:v>1629.44</c:v>
                </c:pt>
                <c:pt idx="1278">
                  <c:v>1628.07</c:v>
                </c:pt>
                <c:pt idx="1279">
                  <c:v>1626.7</c:v>
                </c:pt>
                <c:pt idx="1280">
                  <c:v>1625.33</c:v>
                </c:pt>
                <c:pt idx="1281">
                  <c:v>1623.96</c:v>
                </c:pt>
                <c:pt idx="1282">
                  <c:v>1622.58</c:v>
                </c:pt>
                <c:pt idx="1283">
                  <c:v>1621.21</c:v>
                </c:pt>
                <c:pt idx="1284">
                  <c:v>1619.84</c:v>
                </c:pt>
                <c:pt idx="1285">
                  <c:v>1618.47</c:v>
                </c:pt>
                <c:pt idx="1286">
                  <c:v>1617.09</c:v>
                </c:pt>
                <c:pt idx="1287">
                  <c:v>1615.72</c:v>
                </c:pt>
                <c:pt idx="1288">
                  <c:v>1614.34</c:v>
                </c:pt>
                <c:pt idx="1289">
                  <c:v>1612.97</c:v>
                </c:pt>
                <c:pt idx="1290">
                  <c:v>1611.6</c:v>
                </c:pt>
                <c:pt idx="1291">
                  <c:v>1610.22</c:v>
                </c:pt>
                <c:pt idx="1292">
                  <c:v>1608.85</c:v>
                </c:pt>
                <c:pt idx="1293">
                  <c:v>1607.47</c:v>
                </c:pt>
                <c:pt idx="1294">
                  <c:v>1606.1</c:v>
                </c:pt>
                <c:pt idx="1295">
                  <c:v>1604.72</c:v>
                </c:pt>
                <c:pt idx="1296">
                  <c:v>1603.35</c:v>
                </c:pt>
                <c:pt idx="1297">
                  <c:v>1601.97</c:v>
                </c:pt>
                <c:pt idx="1298">
                  <c:v>1600.59</c:v>
                </c:pt>
                <c:pt idx="1299">
                  <c:v>1599.22</c:v>
                </c:pt>
                <c:pt idx="1300">
                  <c:v>1597.84</c:v>
                </c:pt>
                <c:pt idx="1301">
                  <c:v>1596.46</c:v>
                </c:pt>
                <c:pt idx="1302">
                  <c:v>1595.09</c:v>
                </c:pt>
                <c:pt idx="1303">
                  <c:v>1593.71</c:v>
                </c:pt>
                <c:pt idx="1304">
                  <c:v>1592.33</c:v>
                </c:pt>
                <c:pt idx="1305">
                  <c:v>1590.95</c:v>
                </c:pt>
                <c:pt idx="1306">
                  <c:v>1589.58</c:v>
                </c:pt>
                <c:pt idx="1307">
                  <c:v>1588.2</c:v>
                </c:pt>
                <c:pt idx="1308">
                  <c:v>1586.82</c:v>
                </c:pt>
                <c:pt idx="1309">
                  <c:v>1585.44</c:v>
                </c:pt>
                <c:pt idx="1310">
                  <c:v>1584.06</c:v>
                </c:pt>
                <c:pt idx="1311">
                  <c:v>1582.68</c:v>
                </c:pt>
                <c:pt idx="1312">
                  <c:v>1581.3</c:v>
                </c:pt>
                <c:pt idx="1313">
                  <c:v>1579.92</c:v>
                </c:pt>
                <c:pt idx="1314">
                  <c:v>1578.54</c:v>
                </c:pt>
                <c:pt idx="1315">
                  <c:v>1577.16</c:v>
                </c:pt>
                <c:pt idx="1316">
                  <c:v>1575.78</c:v>
                </c:pt>
                <c:pt idx="1317">
                  <c:v>1574.4</c:v>
                </c:pt>
                <c:pt idx="1318">
                  <c:v>1573.02</c:v>
                </c:pt>
                <c:pt idx="1319">
                  <c:v>1571.64</c:v>
                </c:pt>
                <c:pt idx="1320">
                  <c:v>1570.26</c:v>
                </c:pt>
                <c:pt idx="1321">
                  <c:v>1568.87</c:v>
                </c:pt>
                <c:pt idx="1322">
                  <c:v>1567.49</c:v>
                </c:pt>
                <c:pt idx="1323">
                  <c:v>1566.11</c:v>
                </c:pt>
                <c:pt idx="1324">
                  <c:v>1564.73</c:v>
                </c:pt>
                <c:pt idx="1325">
                  <c:v>1563.34</c:v>
                </c:pt>
                <c:pt idx="1326">
                  <c:v>1561.96</c:v>
                </c:pt>
                <c:pt idx="1327">
                  <c:v>1560.58</c:v>
                </c:pt>
                <c:pt idx="1328">
                  <c:v>1559.2</c:v>
                </c:pt>
                <c:pt idx="1329">
                  <c:v>1557.81</c:v>
                </c:pt>
                <c:pt idx="1330">
                  <c:v>1556.43</c:v>
                </c:pt>
                <c:pt idx="1331">
                  <c:v>1555.04</c:v>
                </c:pt>
                <c:pt idx="1332">
                  <c:v>1553.66</c:v>
                </c:pt>
                <c:pt idx="1333">
                  <c:v>1552.27</c:v>
                </c:pt>
                <c:pt idx="1334">
                  <c:v>1550.89</c:v>
                </c:pt>
                <c:pt idx="1335">
                  <c:v>1549.5</c:v>
                </c:pt>
                <c:pt idx="1336">
                  <c:v>1548.12</c:v>
                </c:pt>
                <c:pt idx="1337">
                  <c:v>1546.73</c:v>
                </c:pt>
                <c:pt idx="1338">
                  <c:v>1545.35</c:v>
                </c:pt>
                <c:pt idx="1339">
                  <c:v>1543.96</c:v>
                </c:pt>
                <c:pt idx="1340">
                  <c:v>1542.57</c:v>
                </c:pt>
                <c:pt idx="1341">
                  <c:v>1541.19</c:v>
                </c:pt>
                <c:pt idx="1342">
                  <c:v>1539.8</c:v>
                </c:pt>
                <c:pt idx="1343">
                  <c:v>1538.41</c:v>
                </c:pt>
                <c:pt idx="1344">
                  <c:v>1537.03</c:v>
                </c:pt>
                <c:pt idx="1345">
                  <c:v>1535.64</c:v>
                </c:pt>
                <c:pt idx="1346">
                  <c:v>1534.25</c:v>
                </c:pt>
                <c:pt idx="1347">
                  <c:v>1532.86</c:v>
                </c:pt>
                <c:pt idx="1348">
                  <c:v>1531.47</c:v>
                </c:pt>
                <c:pt idx="1349">
                  <c:v>1530.08</c:v>
                </c:pt>
                <c:pt idx="1350">
                  <c:v>1528.7</c:v>
                </c:pt>
                <c:pt idx="1351">
                  <c:v>1527.31</c:v>
                </c:pt>
                <c:pt idx="1352">
                  <c:v>1525.92</c:v>
                </c:pt>
                <c:pt idx="1353">
                  <c:v>1524.53</c:v>
                </c:pt>
                <c:pt idx="1354">
                  <c:v>1523.14</c:v>
                </c:pt>
                <c:pt idx="1355">
                  <c:v>1521.75</c:v>
                </c:pt>
                <c:pt idx="1356">
                  <c:v>1520.36</c:v>
                </c:pt>
                <c:pt idx="1357">
                  <c:v>1518.97</c:v>
                </c:pt>
                <c:pt idx="1358">
                  <c:v>1517.58</c:v>
                </c:pt>
                <c:pt idx="1359">
                  <c:v>1516.18</c:v>
                </c:pt>
                <c:pt idx="1360">
                  <c:v>1514.79</c:v>
                </c:pt>
                <c:pt idx="1361">
                  <c:v>1513.4</c:v>
                </c:pt>
                <c:pt idx="1362">
                  <c:v>1512.01</c:v>
                </c:pt>
                <c:pt idx="1363">
                  <c:v>1510.62</c:v>
                </c:pt>
                <c:pt idx="1364">
                  <c:v>1509.23</c:v>
                </c:pt>
                <c:pt idx="1365">
                  <c:v>1507.83</c:v>
                </c:pt>
                <c:pt idx="1366">
                  <c:v>1506.44</c:v>
                </c:pt>
                <c:pt idx="1367">
                  <c:v>1505.05</c:v>
                </c:pt>
                <c:pt idx="1368">
                  <c:v>1503.65</c:v>
                </c:pt>
                <c:pt idx="1369">
                  <c:v>1502.26</c:v>
                </c:pt>
                <c:pt idx="1370">
                  <c:v>1500.87</c:v>
                </c:pt>
                <c:pt idx="1371">
                  <c:v>1499.47</c:v>
                </c:pt>
                <c:pt idx="1372">
                  <c:v>1498.08</c:v>
                </c:pt>
                <c:pt idx="1373">
                  <c:v>1496.68</c:v>
                </c:pt>
                <c:pt idx="1374">
                  <c:v>1495.29</c:v>
                </c:pt>
                <c:pt idx="1375">
                  <c:v>1493.89</c:v>
                </c:pt>
                <c:pt idx="1376">
                  <c:v>1492.5</c:v>
                </c:pt>
                <c:pt idx="1377">
                  <c:v>1491.1</c:v>
                </c:pt>
                <c:pt idx="1378">
                  <c:v>1489.71</c:v>
                </c:pt>
                <c:pt idx="1379">
                  <c:v>1488.31</c:v>
                </c:pt>
                <c:pt idx="1380">
                  <c:v>1486.91</c:v>
                </c:pt>
                <c:pt idx="1381">
                  <c:v>1485.52</c:v>
                </c:pt>
                <c:pt idx="1382">
                  <c:v>1484.12</c:v>
                </c:pt>
                <c:pt idx="1383">
                  <c:v>1482.72</c:v>
                </c:pt>
                <c:pt idx="1384">
                  <c:v>1481.33</c:v>
                </c:pt>
                <c:pt idx="1385">
                  <c:v>1479.93</c:v>
                </c:pt>
                <c:pt idx="1386">
                  <c:v>1478.53</c:v>
                </c:pt>
                <c:pt idx="1387">
                  <c:v>1477.13</c:v>
                </c:pt>
                <c:pt idx="1388">
                  <c:v>1475.73</c:v>
                </c:pt>
                <c:pt idx="1389">
                  <c:v>1474.34</c:v>
                </c:pt>
                <c:pt idx="1390">
                  <c:v>1472.94</c:v>
                </c:pt>
                <c:pt idx="1391">
                  <c:v>1471.54</c:v>
                </c:pt>
                <c:pt idx="1392">
                  <c:v>1470.14</c:v>
                </c:pt>
                <c:pt idx="1393">
                  <c:v>1468.74</c:v>
                </c:pt>
                <c:pt idx="1394">
                  <c:v>1467.34</c:v>
                </c:pt>
                <c:pt idx="1395">
                  <c:v>1465.94</c:v>
                </c:pt>
                <c:pt idx="1396">
                  <c:v>1464.54</c:v>
                </c:pt>
                <c:pt idx="1397">
                  <c:v>1463.14</c:v>
                </c:pt>
                <c:pt idx="1398">
                  <c:v>1461.74</c:v>
                </c:pt>
                <c:pt idx="1399">
                  <c:v>1460.34</c:v>
                </c:pt>
                <c:pt idx="1400">
                  <c:v>1458.93</c:v>
                </c:pt>
                <c:pt idx="1401">
                  <c:v>1457.53</c:v>
                </c:pt>
                <c:pt idx="1402">
                  <c:v>1456.13</c:v>
                </c:pt>
                <c:pt idx="1403">
                  <c:v>1454.73</c:v>
                </c:pt>
                <c:pt idx="1404">
                  <c:v>1453.33</c:v>
                </c:pt>
                <c:pt idx="1405">
                  <c:v>1451.92</c:v>
                </c:pt>
                <c:pt idx="1406">
                  <c:v>1450.52</c:v>
                </c:pt>
                <c:pt idx="1407">
                  <c:v>1449.12</c:v>
                </c:pt>
                <c:pt idx="1408">
                  <c:v>1447.72</c:v>
                </c:pt>
                <c:pt idx="1409">
                  <c:v>1446.31</c:v>
                </c:pt>
                <c:pt idx="1410">
                  <c:v>1444.91</c:v>
                </c:pt>
                <c:pt idx="1411">
                  <c:v>1443.5</c:v>
                </c:pt>
                <c:pt idx="1412">
                  <c:v>1442.1</c:v>
                </c:pt>
                <c:pt idx="1413">
                  <c:v>1440.7</c:v>
                </c:pt>
                <c:pt idx="1414">
                  <c:v>1439.29</c:v>
                </c:pt>
                <c:pt idx="1415">
                  <c:v>1437.89</c:v>
                </c:pt>
                <c:pt idx="1416">
                  <c:v>1436.48</c:v>
                </c:pt>
                <c:pt idx="1417">
                  <c:v>1435.07</c:v>
                </c:pt>
                <c:pt idx="1418">
                  <c:v>1433.67</c:v>
                </c:pt>
                <c:pt idx="1419">
                  <c:v>1432.26</c:v>
                </c:pt>
                <c:pt idx="1420">
                  <c:v>1430.86</c:v>
                </c:pt>
                <c:pt idx="1421">
                  <c:v>1429.45</c:v>
                </c:pt>
                <c:pt idx="1422">
                  <c:v>1428.04</c:v>
                </c:pt>
                <c:pt idx="1423">
                  <c:v>1426.64</c:v>
                </c:pt>
                <c:pt idx="1424">
                  <c:v>1425.23</c:v>
                </c:pt>
                <c:pt idx="1425">
                  <c:v>1423.82</c:v>
                </c:pt>
                <c:pt idx="1426">
                  <c:v>1422.41</c:v>
                </c:pt>
                <c:pt idx="1427">
                  <c:v>1421.01</c:v>
                </c:pt>
                <c:pt idx="1428">
                  <c:v>1419.6</c:v>
                </c:pt>
                <c:pt idx="1429">
                  <c:v>1418.19</c:v>
                </c:pt>
                <c:pt idx="1430">
                  <c:v>1416.78</c:v>
                </c:pt>
                <c:pt idx="1431">
                  <c:v>1415.37</c:v>
                </c:pt>
                <c:pt idx="1432">
                  <c:v>1413.96</c:v>
                </c:pt>
                <c:pt idx="1433">
                  <c:v>1412.55</c:v>
                </c:pt>
                <c:pt idx="1434">
                  <c:v>1411.14</c:v>
                </c:pt>
                <c:pt idx="1435">
                  <c:v>1409.73</c:v>
                </c:pt>
                <c:pt idx="1436">
                  <c:v>1408.32</c:v>
                </c:pt>
                <c:pt idx="1437">
                  <c:v>1406.91</c:v>
                </c:pt>
                <c:pt idx="1438">
                  <c:v>1405.5</c:v>
                </c:pt>
                <c:pt idx="1439">
                  <c:v>1404.09</c:v>
                </c:pt>
                <c:pt idx="1440">
                  <c:v>1402.68</c:v>
                </c:pt>
                <c:pt idx="1441">
                  <c:v>1401.27</c:v>
                </c:pt>
                <c:pt idx="1442">
                  <c:v>1399.85</c:v>
                </c:pt>
                <c:pt idx="1443">
                  <c:v>1398.44</c:v>
                </c:pt>
                <c:pt idx="1444">
                  <c:v>1397.03</c:v>
                </c:pt>
                <c:pt idx="1445">
                  <c:v>1395.62</c:v>
                </c:pt>
                <c:pt idx="1446">
                  <c:v>1394.2</c:v>
                </c:pt>
                <c:pt idx="1447">
                  <c:v>1392.79</c:v>
                </c:pt>
                <c:pt idx="1448">
                  <c:v>1391.38</c:v>
                </c:pt>
                <c:pt idx="1449">
                  <c:v>1389.96</c:v>
                </c:pt>
                <c:pt idx="1450">
                  <c:v>1388.55</c:v>
                </c:pt>
                <c:pt idx="1451">
                  <c:v>1387.14</c:v>
                </c:pt>
                <c:pt idx="1452">
                  <c:v>1385.72</c:v>
                </c:pt>
                <c:pt idx="1453">
                  <c:v>1384.31</c:v>
                </c:pt>
                <c:pt idx="1454">
                  <c:v>1382.89</c:v>
                </c:pt>
                <c:pt idx="1455">
                  <c:v>1381.48</c:v>
                </c:pt>
                <c:pt idx="1456">
                  <c:v>1380.06</c:v>
                </c:pt>
                <c:pt idx="1457">
                  <c:v>1378.65</c:v>
                </c:pt>
                <c:pt idx="1458">
                  <c:v>1377.23</c:v>
                </c:pt>
                <c:pt idx="1459">
                  <c:v>1375.81</c:v>
                </c:pt>
                <c:pt idx="1460">
                  <c:v>1374.4</c:v>
                </c:pt>
                <c:pt idx="1461">
                  <c:v>1372.98</c:v>
                </c:pt>
                <c:pt idx="1462">
                  <c:v>1371.56</c:v>
                </c:pt>
                <c:pt idx="1463">
                  <c:v>1370.15</c:v>
                </c:pt>
                <c:pt idx="1464">
                  <c:v>1368.73</c:v>
                </c:pt>
                <c:pt idx="1465">
                  <c:v>1367.31</c:v>
                </c:pt>
                <c:pt idx="1466">
                  <c:v>1365.89</c:v>
                </c:pt>
                <c:pt idx="1467">
                  <c:v>1364.48</c:v>
                </c:pt>
                <c:pt idx="1468">
                  <c:v>1363.06</c:v>
                </c:pt>
                <c:pt idx="1469">
                  <c:v>1361.64</c:v>
                </c:pt>
                <c:pt idx="1470">
                  <c:v>1360.22</c:v>
                </c:pt>
                <c:pt idx="1471">
                  <c:v>1358.8</c:v>
                </c:pt>
                <c:pt idx="1472">
                  <c:v>1357.38</c:v>
                </c:pt>
                <c:pt idx="1473">
                  <c:v>1355.96</c:v>
                </c:pt>
                <c:pt idx="1474">
                  <c:v>1354.54</c:v>
                </c:pt>
                <c:pt idx="1475">
                  <c:v>1353.12</c:v>
                </c:pt>
                <c:pt idx="1476">
                  <c:v>1351.7</c:v>
                </c:pt>
                <c:pt idx="1477">
                  <c:v>1350.28</c:v>
                </c:pt>
                <c:pt idx="1478">
                  <c:v>1348.86</c:v>
                </c:pt>
                <c:pt idx="1479">
                  <c:v>1347.44</c:v>
                </c:pt>
                <c:pt idx="1480">
                  <c:v>1346.02</c:v>
                </c:pt>
                <c:pt idx="1481">
                  <c:v>1344.6</c:v>
                </c:pt>
                <c:pt idx="1482">
                  <c:v>1343.17</c:v>
                </c:pt>
                <c:pt idx="1483">
                  <c:v>1341.75</c:v>
                </c:pt>
                <c:pt idx="1484">
                  <c:v>1340.33</c:v>
                </c:pt>
                <c:pt idx="1485">
                  <c:v>1338.91</c:v>
                </c:pt>
                <c:pt idx="1486">
                  <c:v>1337.48</c:v>
                </c:pt>
                <c:pt idx="1487">
                  <c:v>1336.06</c:v>
                </c:pt>
                <c:pt idx="1488">
                  <c:v>1334.64</c:v>
                </c:pt>
                <c:pt idx="1489">
                  <c:v>1333.21</c:v>
                </c:pt>
                <c:pt idx="1490">
                  <c:v>1331.79</c:v>
                </c:pt>
                <c:pt idx="1491">
                  <c:v>1330.36</c:v>
                </c:pt>
                <c:pt idx="1492">
                  <c:v>1328.94</c:v>
                </c:pt>
                <c:pt idx="1493">
                  <c:v>1327.52</c:v>
                </c:pt>
                <c:pt idx="1494">
                  <c:v>1326.09</c:v>
                </c:pt>
                <c:pt idx="1495">
                  <c:v>1324.66</c:v>
                </c:pt>
                <c:pt idx="1496">
                  <c:v>1323.24</c:v>
                </c:pt>
                <c:pt idx="1497">
                  <c:v>1321.81</c:v>
                </c:pt>
                <c:pt idx="1498">
                  <c:v>1320.39</c:v>
                </c:pt>
                <c:pt idx="1499">
                  <c:v>1318.96</c:v>
                </c:pt>
                <c:pt idx="1500">
                  <c:v>1317.53</c:v>
                </c:pt>
                <c:pt idx="1501">
                  <c:v>1316.11</c:v>
                </c:pt>
                <c:pt idx="1502">
                  <c:v>1314.68</c:v>
                </c:pt>
                <c:pt idx="1503">
                  <c:v>1313.25</c:v>
                </c:pt>
                <c:pt idx="1504">
                  <c:v>1311.83</c:v>
                </c:pt>
                <c:pt idx="1505">
                  <c:v>1310.4000000000001</c:v>
                </c:pt>
                <c:pt idx="1506">
                  <c:v>1308.97</c:v>
                </c:pt>
                <c:pt idx="1507">
                  <c:v>1307.54</c:v>
                </c:pt>
                <c:pt idx="1508">
                  <c:v>1306.1099999999999</c:v>
                </c:pt>
                <c:pt idx="1509">
                  <c:v>1304.68</c:v>
                </c:pt>
                <c:pt idx="1510">
                  <c:v>1303.26</c:v>
                </c:pt>
                <c:pt idx="1511">
                  <c:v>1301.83</c:v>
                </c:pt>
                <c:pt idx="1512">
                  <c:v>1300.4000000000001</c:v>
                </c:pt>
                <c:pt idx="1513">
                  <c:v>1298.97</c:v>
                </c:pt>
                <c:pt idx="1514">
                  <c:v>1297.54</c:v>
                </c:pt>
                <c:pt idx="1515">
                  <c:v>1296.1099999999999</c:v>
                </c:pt>
                <c:pt idx="1516">
                  <c:v>1294.68</c:v>
                </c:pt>
                <c:pt idx="1517">
                  <c:v>1293.24</c:v>
                </c:pt>
                <c:pt idx="1518">
                  <c:v>1291.81</c:v>
                </c:pt>
                <c:pt idx="1519">
                  <c:v>1290.3800000000001</c:v>
                </c:pt>
                <c:pt idx="1520">
                  <c:v>1288.95</c:v>
                </c:pt>
                <c:pt idx="1521">
                  <c:v>1287.52</c:v>
                </c:pt>
                <c:pt idx="1522">
                  <c:v>1286.0899999999999</c:v>
                </c:pt>
                <c:pt idx="1523">
                  <c:v>1284.6500000000001</c:v>
                </c:pt>
                <c:pt idx="1524">
                  <c:v>1283.22</c:v>
                </c:pt>
                <c:pt idx="1525">
                  <c:v>1281.79</c:v>
                </c:pt>
                <c:pt idx="1526">
                  <c:v>1280.3499999999999</c:v>
                </c:pt>
                <c:pt idx="1527">
                  <c:v>1278.92</c:v>
                </c:pt>
                <c:pt idx="1528">
                  <c:v>1277.49</c:v>
                </c:pt>
                <c:pt idx="1529">
                  <c:v>1276.05</c:v>
                </c:pt>
                <c:pt idx="1530">
                  <c:v>1274.6199999999999</c:v>
                </c:pt>
                <c:pt idx="1531">
                  <c:v>1273.18</c:v>
                </c:pt>
                <c:pt idx="1532">
                  <c:v>1271.75</c:v>
                </c:pt>
                <c:pt idx="1533">
                  <c:v>1270.31</c:v>
                </c:pt>
                <c:pt idx="1534">
                  <c:v>1268.8800000000001</c:v>
                </c:pt>
                <c:pt idx="1535">
                  <c:v>1267.44</c:v>
                </c:pt>
                <c:pt idx="1536">
                  <c:v>1266.01</c:v>
                </c:pt>
                <c:pt idx="1537">
                  <c:v>1264.57</c:v>
                </c:pt>
                <c:pt idx="1538">
                  <c:v>1263.1400000000001</c:v>
                </c:pt>
                <c:pt idx="1539">
                  <c:v>1261.7</c:v>
                </c:pt>
                <c:pt idx="1540">
                  <c:v>1260.26</c:v>
                </c:pt>
                <c:pt idx="1541">
                  <c:v>1258.83</c:v>
                </c:pt>
                <c:pt idx="1542">
                  <c:v>1257.3900000000001</c:v>
                </c:pt>
                <c:pt idx="1543">
                  <c:v>1255.95</c:v>
                </c:pt>
                <c:pt idx="1544">
                  <c:v>1254.51</c:v>
                </c:pt>
                <c:pt idx="1545">
                  <c:v>1253.07</c:v>
                </c:pt>
                <c:pt idx="1546">
                  <c:v>1251.6400000000001</c:v>
                </c:pt>
                <c:pt idx="1547">
                  <c:v>1250.2</c:v>
                </c:pt>
                <c:pt idx="1548">
                  <c:v>1248.76</c:v>
                </c:pt>
                <c:pt idx="1549">
                  <c:v>1247.32</c:v>
                </c:pt>
                <c:pt idx="1550">
                  <c:v>1245.8800000000001</c:v>
                </c:pt>
                <c:pt idx="1551">
                  <c:v>1244.44</c:v>
                </c:pt>
                <c:pt idx="1552">
                  <c:v>1243</c:v>
                </c:pt>
                <c:pt idx="1553">
                  <c:v>1241.56</c:v>
                </c:pt>
                <c:pt idx="1554">
                  <c:v>1240.1199999999999</c:v>
                </c:pt>
                <c:pt idx="1555">
                  <c:v>1238.68</c:v>
                </c:pt>
                <c:pt idx="1556">
                  <c:v>1237.24</c:v>
                </c:pt>
                <c:pt idx="1557">
                  <c:v>1235.8</c:v>
                </c:pt>
                <c:pt idx="1558">
                  <c:v>1234.3499999999999</c:v>
                </c:pt>
                <c:pt idx="1559">
                  <c:v>1232.9100000000001</c:v>
                </c:pt>
                <c:pt idx="1560">
                  <c:v>1231.47</c:v>
                </c:pt>
                <c:pt idx="1561">
                  <c:v>1230.03</c:v>
                </c:pt>
                <c:pt idx="1562">
                  <c:v>1228.5899999999999</c:v>
                </c:pt>
                <c:pt idx="1563">
                  <c:v>1227.1400000000001</c:v>
                </c:pt>
                <c:pt idx="1564">
                  <c:v>1225.7</c:v>
                </c:pt>
                <c:pt idx="1565">
                  <c:v>1224.26</c:v>
                </c:pt>
                <c:pt idx="1566">
                  <c:v>1222.81</c:v>
                </c:pt>
                <c:pt idx="1567">
                  <c:v>1221.3699999999999</c:v>
                </c:pt>
                <c:pt idx="1568">
                  <c:v>1219.93</c:v>
                </c:pt>
                <c:pt idx="1569">
                  <c:v>1218.48</c:v>
                </c:pt>
                <c:pt idx="1570">
                  <c:v>1217.04</c:v>
                </c:pt>
                <c:pt idx="1571">
                  <c:v>1215.5899999999999</c:v>
                </c:pt>
                <c:pt idx="1572">
                  <c:v>1214.1500000000001</c:v>
                </c:pt>
                <c:pt idx="1573">
                  <c:v>1212.7</c:v>
                </c:pt>
                <c:pt idx="1574">
                  <c:v>1211.26</c:v>
                </c:pt>
                <c:pt idx="1575">
                  <c:v>1209.81</c:v>
                </c:pt>
                <c:pt idx="1576">
                  <c:v>1208.3599999999999</c:v>
                </c:pt>
                <c:pt idx="1577">
                  <c:v>1206.92</c:v>
                </c:pt>
                <c:pt idx="1578">
                  <c:v>1205.47</c:v>
                </c:pt>
                <c:pt idx="1579">
                  <c:v>1204.02</c:v>
                </c:pt>
                <c:pt idx="1580">
                  <c:v>1202.58</c:v>
                </c:pt>
                <c:pt idx="1581">
                  <c:v>1201.1300000000001</c:v>
                </c:pt>
                <c:pt idx="1582">
                  <c:v>1199.68</c:v>
                </c:pt>
                <c:pt idx="1583">
                  <c:v>1198.23</c:v>
                </c:pt>
                <c:pt idx="1584">
                  <c:v>1196.78</c:v>
                </c:pt>
                <c:pt idx="1585">
                  <c:v>1195.3399999999999</c:v>
                </c:pt>
                <c:pt idx="1586">
                  <c:v>1193.8900000000001</c:v>
                </c:pt>
                <c:pt idx="1587">
                  <c:v>1192.44</c:v>
                </c:pt>
                <c:pt idx="1588">
                  <c:v>1190.99</c:v>
                </c:pt>
                <c:pt idx="1589">
                  <c:v>1189.54</c:v>
                </c:pt>
                <c:pt idx="1590">
                  <c:v>1188.0899999999999</c:v>
                </c:pt>
                <c:pt idx="1591">
                  <c:v>1186.6400000000001</c:v>
                </c:pt>
                <c:pt idx="1592">
                  <c:v>1185.19</c:v>
                </c:pt>
                <c:pt idx="1593">
                  <c:v>1183.74</c:v>
                </c:pt>
                <c:pt idx="1594">
                  <c:v>1182.29</c:v>
                </c:pt>
                <c:pt idx="1595">
                  <c:v>1180.8399999999999</c:v>
                </c:pt>
                <c:pt idx="1596">
                  <c:v>1179.3900000000001</c:v>
                </c:pt>
                <c:pt idx="1597">
                  <c:v>1177.93</c:v>
                </c:pt>
                <c:pt idx="1598">
                  <c:v>1176.48</c:v>
                </c:pt>
                <c:pt idx="1599">
                  <c:v>1175.03</c:v>
                </c:pt>
                <c:pt idx="1600">
                  <c:v>1173.58</c:v>
                </c:pt>
                <c:pt idx="1601">
                  <c:v>1172.1199999999999</c:v>
                </c:pt>
                <c:pt idx="1602">
                  <c:v>1170.67</c:v>
                </c:pt>
                <c:pt idx="1603">
                  <c:v>1169.22</c:v>
                </c:pt>
                <c:pt idx="1604">
                  <c:v>1167.76</c:v>
                </c:pt>
                <c:pt idx="1605">
                  <c:v>1166.31</c:v>
                </c:pt>
                <c:pt idx="1606">
                  <c:v>1164.8599999999999</c:v>
                </c:pt>
                <c:pt idx="1607">
                  <c:v>1163.4000000000001</c:v>
                </c:pt>
                <c:pt idx="1608">
                  <c:v>1161.95</c:v>
                </c:pt>
                <c:pt idx="1609">
                  <c:v>1160.49</c:v>
                </c:pt>
                <c:pt idx="1610">
                  <c:v>1159.04</c:v>
                </c:pt>
                <c:pt idx="1611">
                  <c:v>1157.58</c:v>
                </c:pt>
                <c:pt idx="1612">
                  <c:v>1156.1300000000001</c:v>
                </c:pt>
                <c:pt idx="1613">
                  <c:v>1154.67</c:v>
                </c:pt>
                <c:pt idx="1614">
                  <c:v>1153.22</c:v>
                </c:pt>
                <c:pt idx="1615">
                  <c:v>1151.76</c:v>
                </c:pt>
                <c:pt idx="1616">
                  <c:v>1150.3</c:v>
                </c:pt>
                <c:pt idx="1617">
                  <c:v>1148.8499999999999</c:v>
                </c:pt>
                <c:pt idx="1618">
                  <c:v>1147.3900000000001</c:v>
                </c:pt>
                <c:pt idx="1619">
                  <c:v>1145.93</c:v>
                </c:pt>
                <c:pt idx="1620">
                  <c:v>1144.47</c:v>
                </c:pt>
                <c:pt idx="1621">
                  <c:v>1143.02</c:v>
                </c:pt>
                <c:pt idx="1622">
                  <c:v>1141.56</c:v>
                </c:pt>
                <c:pt idx="1623">
                  <c:v>1140.0999999999999</c:v>
                </c:pt>
                <c:pt idx="1624">
                  <c:v>1138.6400000000001</c:v>
                </c:pt>
                <c:pt idx="1625">
                  <c:v>1137.18</c:v>
                </c:pt>
                <c:pt idx="1626">
                  <c:v>1135.72</c:v>
                </c:pt>
                <c:pt idx="1627">
                  <c:v>1134.26</c:v>
                </c:pt>
                <c:pt idx="1628">
                  <c:v>1132.8</c:v>
                </c:pt>
                <c:pt idx="1629">
                  <c:v>1131.3399999999999</c:v>
                </c:pt>
                <c:pt idx="1630">
                  <c:v>1129.8800000000001</c:v>
                </c:pt>
                <c:pt idx="1631">
                  <c:v>1128.42</c:v>
                </c:pt>
                <c:pt idx="1632">
                  <c:v>1126.96</c:v>
                </c:pt>
                <c:pt idx="1633">
                  <c:v>1125.5</c:v>
                </c:pt>
                <c:pt idx="1634">
                  <c:v>1124.04</c:v>
                </c:pt>
                <c:pt idx="1635">
                  <c:v>1122.58</c:v>
                </c:pt>
                <c:pt idx="1636">
                  <c:v>1121.1099999999999</c:v>
                </c:pt>
                <c:pt idx="1637">
                  <c:v>1119.6500000000001</c:v>
                </c:pt>
                <c:pt idx="1638">
                  <c:v>1118.19</c:v>
                </c:pt>
                <c:pt idx="1639">
                  <c:v>1116.73</c:v>
                </c:pt>
                <c:pt idx="1640">
                  <c:v>1115.26</c:v>
                </c:pt>
                <c:pt idx="1641">
                  <c:v>1113.8</c:v>
                </c:pt>
                <c:pt idx="1642">
                  <c:v>1112.3399999999999</c:v>
                </c:pt>
                <c:pt idx="1643">
                  <c:v>1110.8699999999999</c:v>
                </c:pt>
                <c:pt idx="1644">
                  <c:v>1109.4100000000001</c:v>
                </c:pt>
                <c:pt idx="1645">
                  <c:v>1107.94</c:v>
                </c:pt>
                <c:pt idx="1646">
                  <c:v>1106.48</c:v>
                </c:pt>
                <c:pt idx="1647">
                  <c:v>1105.02</c:v>
                </c:pt>
                <c:pt idx="1648">
                  <c:v>1103.55</c:v>
                </c:pt>
                <c:pt idx="1649">
                  <c:v>1102.08</c:v>
                </c:pt>
                <c:pt idx="1650">
                  <c:v>1100.6199999999999</c:v>
                </c:pt>
                <c:pt idx="1651">
                  <c:v>1099.1500000000001</c:v>
                </c:pt>
                <c:pt idx="1652">
                  <c:v>1097.69</c:v>
                </c:pt>
                <c:pt idx="1653">
                  <c:v>1096.22</c:v>
                </c:pt>
                <c:pt idx="1654">
                  <c:v>1094.75</c:v>
                </c:pt>
                <c:pt idx="1655">
                  <c:v>1093.29</c:v>
                </c:pt>
                <c:pt idx="1656">
                  <c:v>1091.82</c:v>
                </c:pt>
                <c:pt idx="1657">
                  <c:v>1090.3499999999999</c:v>
                </c:pt>
                <c:pt idx="1658">
                  <c:v>1088.8800000000001</c:v>
                </c:pt>
                <c:pt idx="1659">
                  <c:v>1087.42</c:v>
                </c:pt>
                <c:pt idx="1660">
                  <c:v>1085.95</c:v>
                </c:pt>
                <c:pt idx="1661">
                  <c:v>1084.48</c:v>
                </c:pt>
                <c:pt idx="1662">
                  <c:v>1083.01</c:v>
                </c:pt>
                <c:pt idx="1663">
                  <c:v>1081.54</c:v>
                </c:pt>
                <c:pt idx="1664">
                  <c:v>1080.07</c:v>
                </c:pt>
                <c:pt idx="1665">
                  <c:v>1078.5999999999999</c:v>
                </c:pt>
                <c:pt idx="1666">
                  <c:v>1077.1300000000001</c:v>
                </c:pt>
                <c:pt idx="1667">
                  <c:v>1075.6600000000001</c:v>
                </c:pt>
                <c:pt idx="1668">
                  <c:v>1074.19</c:v>
                </c:pt>
                <c:pt idx="1669">
                  <c:v>1072.72</c:v>
                </c:pt>
                <c:pt idx="1670">
                  <c:v>1071.25</c:v>
                </c:pt>
                <c:pt idx="1671">
                  <c:v>1069.78</c:v>
                </c:pt>
                <c:pt idx="1672">
                  <c:v>1068.31</c:v>
                </c:pt>
                <c:pt idx="1673">
                  <c:v>1066.8399999999999</c:v>
                </c:pt>
                <c:pt idx="1674">
                  <c:v>1065.3599999999999</c:v>
                </c:pt>
                <c:pt idx="1675">
                  <c:v>1063.8900000000001</c:v>
                </c:pt>
                <c:pt idx="1676">
                  <c:v>1062.42</c:v>
                </c:pt>
                <c:pt idx="1677">
                  <c:v>1060.95</c:v>
                </c:pt>
                <c:pt idx="1678">
                  <c:v>1059.47</c:v>
                </c:pt>
                <c:pt idx="1679">
                  <c:v>1058</c:v>
                </c:pt>
                <c:pt idx="1680">
                  <c:v>1056.53</c:v>
                </c:pt>
                <c:pt idx="1681">
                  <c:v>1055.05</c:v>
                </c:pt>
                <c:pt idx="1682">
                  <c:v>1053.58</c:v>
                </c:pt>
                <c:pt idx="1683">
                  <c:v>1052.0999999999999</c:v>
                </c:pt>
                <c:pt idx="1684">
                  <c:v>1050.6300000000001</c:v>
                </c:pt>
                <c:pt idx="1685">
                  <c:v>1049.1500000000001</c:v>
                </c:pt>
                <c:pt idx="1686">
                  <c:v>1047.68</c:v>
                </c:pt>
                <c:pt idx="1687">
                  <c:v>1046.2</c:v>
                </c:pt>
                <c:pt idx="1688">
                  <c:v>1044.73</c:v>
                </c:pt>
                <c:pt idx="1689">
                  <c:v>1043.25</c:v>
                </c:pt>
                <c:pt idx="1690">
                  <c:v>1041.78</c:v>
                </c:pt>
                <c:pt idx="1691">
                  <c:v>1040.3</c:v>
                </c:pt>
                <c:pt idx="1692">
                  <c:v>1038.82</c:v>
                </c:pt>
                <c:pt idx="1693">
                  <c:v>1037.3399999999999</c:v>
                </c:pt>
                <c:pt idx="1694">
                  <c:v>1035.8699999999999</c:v>
                </c:pt>
                <c:pt idx="1695">
                  <c:v>1034.3900000000001</c:v>
                </c:pt>
                <c:pt idx="1696">
                  <c:v>1032.9100000000001</c:v>
                </c:pt>
                <c:pt idx="1697">
                  <c:v>1031.43</c:v>
                </c:pt>
                <c:pt idx="1698">
                  <c:v>1029.95</c:v>
                </c:pt>
                <c:pt idx="1699">
                  <c:v>1028.48</c:v>
                </c:pt>
                <c:pt idx="1700">
                  <c:v>1027</c:v>
                </c:pt>
                <c:pt idx="1701">
                  <c:v>1025.52</c:v>
                </c:pt>
                <c:pt idx="1702">
                  <c:v>1024.04</c:v>
                </c:pt>
                <c:pt idx="1703">
                  <c:v>1022.56</c:v>
                </c:pt>
                <c:pt idx="1704">
                  <c:v>1021.08</c:v>
                </c:pt>
                <c:pt idx="1705">
                  <c:v>1019.6</c:v>
                </c:pt>
                <c:pt idx="1706">
                  <c:v>1018.12</c:v>
                </c:pt>
                <c:pt idx="1707">
                  <c:v>1016.64</c:v>
                </c:pt>
                <c:pt idx="1708">
                  <c:v>1015.16</c:v>
                </c:pt>
                <c:pt idx="1709">
                  <c:v>1013.67</c:v>
                </c:pt>
                <c:pt idx="1710">
                  <c:v>1012.19</c:v>
                </c:pt>
                <c:pt idx="1711">
                  <c:v>1010.71</c:v>
                </c:pt>
                <c:pt idx="1712">
                  <c:v>1009.23</c:v>
                </c:pt>
                <c:pt idx="1713">
                  <c:v>1007.75</c:v>
                </c:pt>
                <c:pt idx="1714">
                  <c:v>1006.26</c:v>
                </c:pt>
                <c:pt idx="1715">
                  <c:v>1004.78</c:v>
                </c:pt>
                <c:pt idx="1716">
                  <c:v>1003.3</c:v>
                </c:pt>
                <c:pt idx="1717">
                  <c:v>1001.81</c:v>
                </c:pt>
                <c:pt idx="1718">
                  <c:v>1000.33</c:v>
                </c:pt>
                <c:pt idx="1719">
                  <c:v>998.84500000000003</c:v>
                </c:pt>
                <c:pt idx="1720">
                  <c:v>997.36</c:v>
                </c:pt>
                <c:pt idx="1721">
                  <c:v>995.87599999999998</c:v>
                </c:pt>
                <c:pt idx="1722">
                  <c:v>994.39099999999996</c:v>
                </c:pt>
                <c:pt idx="1723">
                  <c:v>992.90599999999995</c:v>
                </c:pt>
                <c:pt idx="1724">
                  <c:v>991.42</c:v>
                </c:pt>
                <c:pt idx="1725">
                  <c:v>989.93399999999997</c:v>
                </c:pt>
                <c:pt idx="1726">
                  <c:v>988.44799999999998</c:v>
                </c:pt>
                <c:pt idx="1727">
                  <c:v>986.96199999999999</c:v>
                </c:pt>
                <c:pt idx="1728">
                  <c:v>985.476</c:v>
                </c:pt>
                <c:pt idx="1729">
                  <c:v>983.98900000000003</c:v>
                </c:pt>
                <c:pt idx="1730">
                  <c:v>982.50199999999995</c:v>
                </c:pt>
                <c:pt idx="1731">
                  <c:v>981.01400000000001</c:v>
                </c:pt>
                <c:pt idx="1732">
                  <c:v>979.52700000000004</c:v>
                </c:pt>
                <c:pt idx="1733">
                  <c:v>978.03899999999999</c:v>
                </c:pt>
                <c:pt idx="1734">
                  <c:v>976.55100000000004</c:v>
                </c:pt>
                <c:pt idx="1735">
                  <c:v>975.06200000000001</c:v>
                </c:pt>
                <c:pt idx="1736">
                  <c:v>973.57299999999998</c:v>
                </c:pt>
                <c:pt idx="1737">
                  <c:v>972.08399999999995</c:v>
                </c:pt>
                <c:pt idx="1738">
                  <c:v>970.59500000000003</c:v>
                </c:pt>
                <c:pt idx="1739">
                  <c:v>969.10599999999999</c:v>
                </c:pt>
                <c:pt idx="1740">
                  <c:v>967.61599999999999</c:v>
                </c:pt>
                <c:pt idx="1741">
                  <c:v>966.12599999999998</c:v>
                </c:pt>
                <c:pt idx="1742">
                  <c:v>964.63499999999999</c:v>
                </c:pt>
                <c:pt idx="1743">
                  <c:v>963.14499999999998</c:v>
                </c:pt>
                <c:pt idx="1744">
                  <c:v>961.654</c:v>
                </c:pt>
                <c:pt idx="1745">
                  <c:v>960.16300000000001</c:v>
                </c:pt>
                <c:pt idx="1746">
                  <c:v>958.67100000000005</c:v>
                </c:pt>
                <c:pt idx="1747">
                  <c:v>957.17899999999997</c:v>
                </c:pt>
                <c:pt idx="1748">
                  <c:v>955.68700000000001</c:v>
                </c:pt>
                <c:pt idx="1749">
                  <c:v>954.19500000000005</c:v>
                </c:pt>
                <c:pt idx="1750">
                  <c:v>952.70299999999997</c:v>
                </c:pt>
                <c:pt idx="1751">
                  <c:v>951.21</c:v>
                </c:pt>
                <c:pt idx="1752">
                  <c:v>949.71699999999998</c:v>
                </c:pt>
                <c:pt idx="1753">
                  <c:v>948.22299999999996</c:v>
                </c:pt>
                <c:pt idx="1754">
                  <c:v>946.73</c:v>
                </c:pt>
                <c:pt idx="1755">
                  <c:v>945.23599999999999</c:v>
                </c:pt>
                <c:pt idx="1756">
                  <c:v>943.74199999999996</c:v>
                </c:pt>
                <c:pt idx="1757">
                  <c:v>942.24699999999996</c:v>
                </c:pt>
                <c:pt idx="1758">
                  <c:v>940.75300000000004</c:v>
                </c:pt>
                <c:pt idx="1759">
                  <c:v>939.25800000000004</c:v>
                </c:pt>
                <c:pt idx="1760">
                  <c:v>937.76199999999994</c:v>
                </c:pt>
                <c:pt idx="1761">
                  <c:v>936.26700000000005</c:v>
                </c:pt>
                <c:pt idx="1762">
                  <c:v>934.77099999999996</c:v>
                </c:pt>
                <c:pt idx="1763">
                  <c:v>933.27499999999998</c:v>
                </c:pt>
                <c:pt idx="1764">
                  <c:v>931.77800000000002</c:v>
                </c:pt>
                <c:pt idx="1765">
                  <c:v>930.28200000000004</c:v>
                </c:pt>
                <c:pt idx="1766">
                  <c:v>928.78499999999997</c:v>
                </c:pt>
                <c:pt idx="1767">
                  <c:v>927.28800000000001</c:v>
                </c:pt>
                <c:pt idx="1768">
                  <c:v>925.79</c:v>
                </c:pt>
                <c:pt idx="1769">
                  <c:v>924.29300000000001</c:v>
                </c:pt>
                <c:pt idx="1770">
                  <c:v>922.79499999999996</c:v>
                </c:pt>
                <c:pt idx="1771">
                  <c:v>921.29600000000005</c:v>
                </c:pt>
                <c:pt idx="1772">
                  <c:v>919.798</c:v>
                </c:pt>
                <c:pt idx="1773">
                  <c:v>918.29899999999998</c:v>
                </c:pt>
                <c:pt idx="1774">
                  <c:v>916.8</c:v>
                </c:pt>
                <c:pt idx="1775">
                  <c:v>915.30100000000004</c:v>
                </c:pt>
                <c:pt idx="1776">
                  <c:v>913.80100000000004</c:v>
                </c:pt>
                <c:pt idx="1777">
                  <c:v>912.30100000000004</c:v>
                </c:pt>
                <c:pt idx="1778">
                  <c:v>910.80100000000004</c:v>
                </c:pt>
                <c:pt idx="1779">
                  <c:v>909.3</c:v>
                </c:pt>
                <c:pt idx="1780">
                  <c:v>907.8</c:v>
                </c:pt>
                <c:pt idx="1781">
                  <c:v>906.29899999999998</c:v>
                </c:pt>
                <c:pt idx="1782">
                  <c:v>904.79700000000003</c:v>
                </c:pt>
                <c:pt idx="1783">
                  <c:v>903.29600000000005</c:v>
                </c:pt>
                <c:pt idx="1784">
                  <c:v>901.79399999999998</c:v>
                </c:pt>
                <c:pt idx="1785">
                  <c:v>900.29200000000003</c:v>
                </c:pt>
                <c:pt idx="1786">
                  <c:v>898.78899999999999</c:v>
                </c:pt>
                <c:pt idx="1787">
                  <c:v>897.28700000000003</c:v>
                </c:pt>
                <c:pt idx="1788">
                  <c:v>895.78399999999999</c:v>
                </c:pt>
                <c:pt idx="1789">
                  <c:v>894.28099999999995</c:v>
                </c:pt>
                <c:pt idx="1790">
                  <c:v>892.77700000000004</c:v>
                </c:pt>
                <c:pt idx="1791">
                  <c:v>891.27300000000002</c:v>
                </c:pt>
                <c:pt idx="1792">
                  <c:v>889.76900000000001</c:v>
                </c:pt>
                <c:pt idx="1793">
                  <c:v>888.26499999999999</c:v>
                </c:pt>
                <c:pt idx="1794">
                  <c:v>886.76</c:v>
                </c:pt>
                <c:pt idx="1795">
                  <c:v>885.255</c:v>
                </c:pt>
                <c:pt idx="1796">
                  <c:v>883.75</c:v>
                </c:pt>
                <c:pt idx="1797">
                  <c:v>882.245</c:v>
                </c:pt>
                <c:pt idx="1798">
                  <c:v>880.73900000000003</c:v>
                </c:pt>
                <c:pt idx="1799">
                  <c:v>879.23299999999995</c:v>
                </c:pt>
                <c:pt idx="1800">
                  <c:v>877.72699999999998</c:v>
                </c:pt>
                <c:pt idx="1801">
                  <c:v>876.221</c:v>
                </c:pt>
                <c:pt idx="1802">
                  <c:v>874.71400000000006</c:v>
                </c:pt>
                <c:pt idx="1803">
                  <c:v>873.20699999999999</c:v>
                </c:pt>
                <c:pt idx="1804">
                  <c:v>871.69899999999996</c:v>
                </c:pt>
                <c:pt idx="1805">
                  <c:v>870.19200000000001</c:v>
                </c:pt>
                <c:pt idx="1806">
                  <c:v>868.68399999999997</c:v>
                </c:pt>
                <c:pt idx="1807">
                  <c:v>867.17600000000004</c:v>
                </c:pt>
                <c:pt idx="1808">
                  <c:v>865.66700000000003</c:v>
                </c:pt>
                <c:pt idx="1809">
                  <c:v>864.15800000000002</c:v>
                </c:pt>
                <c:pt idx="1810">
                  <c:v>862.649</c:v>
                </c:pt>
                <c:pt idx="1811">
                  <c:v>861.14</c:v>
                </c:pt>
                <c:pt idx="1812">
                  <c:v>859.63099999999997</c:v>
                </c:pt>
                <c:pt idx="1813">
                  <c:v>858.12099999999998</c:v>
                </c:pt>
                <c:pt idx="1814">
                  <c:v>856.61099999999999</c:v>
                </c:pt>
                <c:pt idx="1815">
                  <c:v>855.1</c:v>
                </c:pt>
                <c:pt idx="1816">
                  <c:v>853.59</c:v>
                </c:pt>
                <c:pt idx="1817">
                  <c:v>852.07899999999995</c:v>
                </c:pt>
                <c:pt idx="1818">
                  <c:v>850.56700000000001</c:v>
                </c:pt>
                <c:pt idx="1819">
                  <c:v>849.05600000000004</c:v>
                </c:pt>
                <c:pt idx="1820">
                  <c:v>847.54399999999998</c:v>
                </c:pt>
                <c:pt idx="1821">
                  <c:v>846.03200000000004</c:v>
                </c:pt>
                <c:pt idx="1822">
                  <c:v>844.52</c:v>
                </c:pt>
                <c:pt idx="1823">
                  <c:v>843.00699999999995</c:v>
                </c:pt>
                <c:pt idx="1824">
                  <c:v>841.49400000000003</c:v>
                </c:pt>
                <c:pt idx="1825">
                  <c:v>839.98099999999999</c:v>
                </c:pt>
                <c:pt idx="1826">
                  <c:v>838.46799999999996</c:v>
                </c:pt>
                <c:pt idx="1827">
                  <c:v>836.95399999999995</c:v>
                </c:pt>
                <c:pt idx="1828">
                  <c:v>835.44</c:v>
                </c:pt>
                <c:pt idx="1829">
                  <c:v>833.92600000000004</c:v>
                </c:pt>
                <c:pt idx="1830">
                  <c:v>832.41099999999994</c:v>
                </c:pt>
                <c:pt idx="1831">
                  <c:v>830.89599999999996</c:v>
                </c:pt>
                <c:pt idx="1832">
                  <c:v>829.38099999999997</c:v>
                </c:pt>
                <c:pt idx="1833">
                  <c:v>827.86599999999999</c:v>
                </c:pt>
                <c:pt idx="1834">
                  <c:v>826.35</c:v>
                </c:pt>
                <c:pt idx="1835">
                  <c:v>824.83399999999995</c:v>
                </c:pt>
                <c:pt idx="1836">
                  <c:v>823.31799999999998</c:v>
                </c:pt>
                <c:pt idx="1837">
                  <c:v>821.80100000000004</c:v>
                </c:pt>
                <c:pt idx="1838">
                  <c:v>820.28499999999997</c:v>
                </c:pt>
                <c:pt idx="1839">
                  <c:v>818.76800000000003</c:v>
                </c:pt>
                <c:pt idx="1840">
                  <c:v>817.25</c:v>
                </c:pt>
                <c:pt idx="1841">
                  <c:v>815.73299999999995</c:v>
                </c:pt>
                <c:pt idx="1842">
                  <c:v>814.21500000000003</c:v>
                </c:pt>
                <c:pt idx="1843">
                  <c:v>812.697</c:v>
                </c:pt>
                <c:pt idx="1844">
                  <c:v>811.178</c:v>
                </c:pt>
                <c:pt idx="1845">
                  <c:v>809.65899999999999</c:v>
                </c:pt>
                <c:pt idx="1846">
                  <c:v>808.14</c:v>
                </c:pt>
                <c:pt idx="1847">
                  <c:v>806.62099999999998</c:v>
                </c:pt>
                <c:pt idx="1848">
                  <c:v>805.10199999999998</c:v>
                </c:pt>
                <c:pt idx="1849">
                  <c:v>803.58199999999999</c:v>
                </c:pt>
                <c:pt idx="1850">
                  <c:v>802.06200000000001</c:v>
                </c:pt>
                <c:pt idx="1851">
                  <c:v>800.54100000000005</c:v>
                </c:pt>
                <c:pt idx="1852">
                  <c:v>799.02</c:v>
                </c:pt>
                <c:pt idx="1853">
                  <c:v>797.49900000000002</c:v>
                </c:pt>
                <c:pt idx="1854">
                  <c:v>795.97799999999995</c:v>
                </c:pt>
                <c:pt idx="1855">
                  <c:v>794.45699999999999</c:v>
                </c:pt>
                <c:pt idx="1856">
                  <c:v>792.93499999999995</c:v>
                </c:pt>
                <c:pt idx="1857">
                  <c:v>791.41300000000001</c:v>
                </c:pt>
                <c:pt idx="1858">
                  <c:v>789.89</c:v>
                </c:pt>
                <c:pt idx="1859">
                  <c:v>788.36800000000005</c:v>
                </c:pt>
                <c:pt idx="1860">
                  <c:v>786.84500000000003</c:v>
                </c:pt>
                <c:pt idx="1861">
                  <c:v>785.322</c:v>
                </c:pt>
                <c:pt idx="1862">
                  <c:v>783.798</c:v>
                </c:pt>
                <c:pt idx="1863">
                  <c:v>782.274</c:v>
                </c:pt>
                <c:pt idx="1864">
                  <c:v>780.75</c:v>
                </c:pt>
                <c:pt idx="1865">
                  <c:v>779.226</c:v>
                </c:pt>
                <c:pt idx="1866">
                  <c:v>777.70100000000002</c:v>
                </c:pt>
                <c:pt idx="1867">
                  <c:v>776.17700000000002</c:v>
                </c:pt>
                <c:pt idx="1868">
                  <c:v>774.65099999999995</c:v>
                </c:pt>
                <c:pt idx="1869">
                  <c:v>773.12599999999998</c:v>
                </c:pt>
                <c:pt idx="1870">
                  <c:v>771.6</c:v>
                </c:pt>
                <c:pt idx="1871">
                  <c:v>770.07399999999996</c:v>
                </c:pt>
                <c:pt idx="1872">
                  <c:v>768.548</c:v>
                </c:pt>
                <c:pt idx="1873">
                  <c:v>767.02099999999996</c:v>
                </c:pt>
                <c:pt idx="1874">
                  <c:v>765.49400000000003</c:v>
                </c:pt>
                <c:pt idx="1875">
                  <c:v>763.96699999999998</c:v>
                </c:pt>
                <c:pt idx="1876">
                  <c:v>762.44</c:v>
                </c:pt>
                <c:pt idx="1877">
                  <c:v>760.91200000000003</c:v>
                </c:pt>
                <c:pt idx="1878">
                  <c:v>759.38400000000001</c:v>
                </c:pt>
                <c:pt idx="1879">
                  <c:v>757.85599999999999</c:v>
                </c:pt>
                <c:pt idx="1880">
                  <c:v>756.327</c:v>
                </c:pt>
                <c:pt idx="1881">
                  <c:v>754.79899999999998</c:v>
                </c:pt>
                <c:pt idx="1882">
                  <c:v>753.26900000000001</c:v>
                </c:pt>
                <c:pt idx="1883">
                  <c:v>751.74</c:v>
                </c:pt>
                <c:pt idx="1884">
                  <c:v>750.21</c:v>
                </c:pt>
                <c:pt idx="1885">
                  <c:v>748.68</c:v>
                </c:pt>
                <c:pt idx="1886">
                  <c:v>747.15</c:v>
                </c:pt>
                <c:pt idx="1887">
                  <c:v>745.62</c:v>
                </c:pt>
                <c:pt idx="1888">
                  <c:v>744.08900000000006</c:v>
                </c:pt>
                <c:pt idx="1889">
                  <c:v>742.55799999999999</c:v>
                </c:pt>
                <c:pt idx="1890">
                  <c:v>741.02599999999995</c:v>
                </c:pt>
                <c:pt idx="1891">
                  <c:v>739.495</c:v>
                </c:pt>
                <c:pt idx="1892">
                  <c:v>737.96299999999997</c:v>
                </c:pt>
                <c:pt idx="1893">
                  <c:v>736.43100000000004</c:v>
                </c:pt>
                <c:pt idx="1894">
                  <c:v>734.89800000000002</c:v>
                </c:pt>
                <c:pt idx="1895">
                  <c:v>733.36500000000001</c:v>
                </c:pt>
                <c:pt idx="1896">
                  <c:v>731.83199999999999</c:v>
                </c:pt>
                <c:pt idx="1897">
                  <c:v>730.29899999999998</c:v>
                </c:pt>
                <c:pt idx="1898">
                  <c:v>728.76499999999999</c:v>
                </c:pt>
                <c:pt idx="1899">
                  <c:v>727.23099999999999</c:v>
                </c:pt>
                <c:pt idx="1900">
                  <c:v>725.697</c:v>
                </c:pt>
                <c:pt idx="1901">
                  <c:v>724.16300000000001</c:v>
                </c:pt>
                <c:pt idx="1902">
                  <c:v>722.62800000000004</c:v>
                </c:pt>
                <c:pt idx="1903">
                  <c:v>721.09299999999996</c:v>
                </c:pt>
                <c:pt idx="1904">
                  <c:v>719.55799999999999</c:v>
                </c:pt>
                <c:pt idx="1905">
                  <c:v>718.02200000000005</c:v>
                </c:pt>
                <c:pt idx="1906">
                  <c:v>716.48599999999999</c:v>
                </c:pt>
                <c:pt idx="1907">
                  <c:v>714.95</c:v>
                </c:pt>
                <c:pt idx="1908">
                  <c:v>713.41300000000001</c:v>
                </c:pt>
                <c:pt idx="1909">
                  <c:v>711.87699999999995</c:v>
                </c:pt>
                <c:pt idx="1910">
                  <c:v>710.34</c:v>
                </c:pt>
                <c:pt idx="1911">
                  <c:v>708.80200000000002</c:v>
                </c:pt>
                <c:pt idx="1912">
                  <c:v>707.26499999999999</c:v>
                </c:pt>
                <c:pt idx="1913">
                  <c:v>705.72699999999998</c:v>
                </c:pt>
                <c:pt idx="1914">
                  <c:v>704.18899999999996</c:v>
                </c:pt>
                <c:pt idx="1915">
                  <c:v>702.65</c:v>
                </c:pt>
                <c:pt idx="1916">
                  <c:v>701.11199999999997</c:v>
                </c:pt>
                <c:pt idx="1917">
                  <c:v>699.57299999999998</c:v>
                </c:pt>
                <c:pt idx="1918">
                  <c:v>698.03300000000002</c:v>
                </c:pt>
                <c:pt idx="1919">
                  <c:v>696.49400000000003</c:v>
                </c:pt>
                <c:pt idx="1920">
                  <c:v>694.95399999999995</c:v>
                </c:pt>
                <c:pt idx="1921">
                  <c:v>693.41399999999999</c:v>
                </c:pt>
                <c:pt idx="1922">
                  <c:v>691.87300000000005</c:v>
                </c:pt>
                <c:pt idx="1923">
                  <c:v>690.33199999999999</c:v>
                </c:pt>
                <c:pt idx="1924">
                  <c:v>688.79100000000005</c:v>
                </c:pt>
                <c:pt idx="1925">
                  <c:v>687.25</c:v>
                </c:pt>
                <c:pt idx="1926">
                  <c:v>685.70899999999995</c:v>
                </c:pt>
                <c:pt idx="1927">
                  <c:v>684.16700000000003</c:v>
                </c:pt>
                <c:pt idx="1928">
                  <c:v>682.625</c:v>
                </c:pt>
                <c:pt idx="1929">
                  <c:v>681.08199999999999</c:v>
                </c:pt>
                <c:pt idx="1930">
                  <c:v>679.53899999999999</c:v>
                </c:pt>
                <c:pt idx="1931">
                  <c:v>677.99599999999998</c:v>
                </c:pt>
                <c:pt idx="1932">
                  <c:v>676.45299999999997</c:v>
                </c:pt>
                <c:pt idx="1933">
                  <c:v>674.90899999999999</c:v>
                </c:pt>
                <c:pt idx="1934">
                  <c:v>673.36599999999999</c:v>
                </c:pt>
                <c:pt idx="1935">
                  <c:v>671.82100000000003</c:v>
                </c:pt>
                <c:pt idx="1936">
                  <c:v>670.27700000000004</c:v>
                </c:pt>
                <c:pt idx="1937">
                  <c:v>668.73199999999997</c:v>
                </c:pt>
                <c:pt idx="1938">
                  <c:v>667.18700000000001</c:v>
                </c:pt>
                <c:pt idx="1939">
                  <c:v>665.64200000000005</c:v>
                </c:pt>
                <c:pt idx="1940">
                  <c:v>664.096</c:v>
                </c:pt>
                <c:pt idx="1941">
                  <c:v>662.55100000000004</c:v>
                </c:pt>
                <c:pt idx="1942">
                  <c:v>661.00400000000002</c:v>
                </c:pt>
                <c:pt idx="1943">
                  <c:v>659.45799999999997</c:v>
                </c:pt>
                <c:pt idx="1944">
                  <c:v>657.91099999999994</c:v>
                </c:pt>
                <c:pt idx="1945">
                  <c:v>656.36400000000003</c:v>
                </c:pt>
                <c:pt idx="1946">
                  <c:v>654.81700000000001</c:v>
                </c:pt>
                <c:pt idx="1947">
                  <c:v>653.26900000000001</c:v>
                </c:pt>
                <c:pt idx="1948">
                  <c:v>651.72199999999998</c:v>
                </c:pt>
                <c:pt idx="1949">
                  <c:v>650.173</c:v>
                </c:pt>
                <c:pt idx="1950">
                  <c:v>648.625</c:v>
                </c:pt>
                <c:pt idx="1951">
                  <c:v>647.07600000000002</c:v>
                </c:pt>
                <c:pt idx="1952">
                  <c:v>645.52700000000004</c:v>
                </c:pt>
                <c:pt idx="1953">
                  <c:v>643.97799999999995</c:v>
                </c:pt>
                <c:pt idx="1954">
                  <c:v>642.428</c:v>
                </c:pt>
                <c:pt idx="1955">
                  <c:v>640.87800000000004</c:v>
                </c:pt>
                <c:pt idx="1956">
                  <c:v>639.32799999999997</c:v>
                </c:pt>
                <c:pt idx="1957">
                  <c:v>637.77800000000002</c:v>
                </c:pt>
                <c:pt idx="1958">
                  <c:v>636.22699999999998</c:v>
                </c:pt>
                <c:pt idx="1959">
                  <c:v>634.67600000000004</c:v>
                </c:pt>
                <c:pt idx="1960">
                  <c:v>633.125</c:v>
                </c:pt>
                <c:pt idx="1961">
                  <c:v>631.57299999999998</c:v>
                </c:pt>
                <c:pt idx="1962">
                  <c:v>630.02099999999996</c:v>
                </c:pt>
                <c:pt idx="1963">
                  <c:v>628.46900000000005</c:v>
                </c:pt>
                <c:pt idx="1964">
                  <c:v>626.91700000000003</c:v>
                </c:pt>
                <c:pt idx="1965">
                  <c:v>625.36400000000003</c:v>
                </c:pt>
                <c:pt idx="1966">
                  <c:v>623.81100000000004</c:v>
                </c:pt>
                <c:pt idx="1967">
                  <c:v>622.25699999999995</c:v>
                </c:pt>
                <c:pt idx="1968">
                  <c:v>620.70399999999995</c:v>
                </c:pt>
                <c:pt idx="1969">
                  <c:v>619.15</c:v>
                </c:pt>
                <c:pt idx="1970">
                  <c:v>617.596</c:v>
                </c:pt>
                <c:pt idx="1971">
                  <c:v>616.04100000000005</c:v>
                </c:pt>
                <c:pt idx="1972">
                  <c:v>614.48599999999999</c:v>
                </c:pt>
                <c:pt idx="1973">
                  <c:v>612.93100000000004</c:v>
                </c:pt>
                <c:pt idx="1974">
                  <c:v>611.37599999999998</c:v>
                </c:pt>
                <c:pt idx="1975">
                  <c:v>609.82000000000005</c:v>
                </c:pt>
                <c:pt idx="1976">
                  <c:v>608.26400000000001</c:v>
                </c:pt>
                <c:pt idx="1977">
                  <c:v>606.70799999999997</c:v>
                </c:pt>
                <c:pt idx="1978">
                  <c:v>605.15200000000004</c:v>
                </c:pt>
                <c:pt idx="1979">
                  <c:v>603.59500000000003</c:v>
                </c:pt>
                <c:pt idx="1980">
                  <c:v>602.03800000000001</c:v>
                </c:pt>
                <c:pt idx="1981">
                  <c:v>600.48</c:v>
                </c:pt>
                <c:pt idx="1982">
                  <c:v>598.923</c:v>
                </c:pt>
                <c:pt idx="1983">
                  <c:v>597.36500000000001</c:v>
                </c:pt>
                <c:pt idx="1984">
                  <c:v>595.80700000000002</c:v>
                </c:pt>
                <c:pt idx="1985">
                  <c:v>594.24800000000005</c:v>
                </c:pt>
                <c:pt idx="1986">
                  <c:v>592.68899999999996</c:v>
                </c:pt>
                <c:pt idx="1987">
                  <c:v>591.13</c:v>
                </c:pt>
                <c:pt idx="1988">
                  <c:v>589.57100000000003</c:v>
                </c:pt>
                <c:pt idx="1989">
                  <c:v>588.01099999999997</c:v>
                </c:pt>
                <c:pt idx="1990">
                  <c:v>586.45100000000002</c:v>
                </c:pt>
                <c:pt idx="1991">
                  <c:v>584.89099999999996</c:v>
                </c:pt>
                <c:pt idx="1992">
                  <c:v>583.33000000000004</c:v>
                </c:pt>
                <c:pt idx="1993">
                  <c:v>581.76900000000001</c:v>
                </c:pt>
                <c:pt idx="1994">
                  <c:v>580.20799999999997</c:v>
                </c:pt>
                <c:pt idx="1995">
                  <c:v>578.64700000000005</c:v>
                </c:pt>
                <c:pt idx="1996">
                  <c:v>577.08500000000004</c:v>
                </c:pt>
                <c:pt idx="1997">
                  <c:v>575.52300000000002</c:v>
                </c:pt>
                <c:pt idx="1998">
                  <c:v>573.96100000000001</c:v>
                </c:pt>
                <c:pt idx="1999">
                  <c:v>572.39800000000002</c:v>
                </c:pt>
                <c:pt idx="2000">
                  <c:v>570.83500000000004</c:v>
                </c:pt>
                <c:pt idx="2001">
                  <c:v>569.27200000000005</c:v>
                </c:pt>
                <c:pt idx="2002">
                  <c:v>567.70899999999995</c:v>
                </c:pt>
                <c:pt idx="2003">
                  <c:v>566.14499999999998</c:v>
                </c:pt>
                <c:pt idx="2004">
                  <c:v>564.58100000000002</c:v>
                </c:pt>
                <c:pt idx="2005">
                  <c:v>563.01700000000005</c:v>
                </c:pt>
                <c:pt idx="2006">
                  <c:v>561.452</c:v>
                </c:pt>
                <c:pt idx="2007">
                  <c:v>559.88699999999994</c:v>
                </c:pt>
                <c:pt idx="2008">
                  <c:v>558.322</c:v>
                </c:pt>
                <c:pt idx="2009">
                  <c:v>556.75599999999997</c:v>
                </c:pt>
                <c:pt idx="2010">
                  <c:v>555.19100000000003</c:v>
                </c:pt>
                <c:pt idx="2011">
                  <c:v>553.62400000000002</c:v>
                </c:pt>
                <c:pt idx="2012">
                  <c:v>552.05799999999999</c:v>
                </c:pt>
                <c:pt idx="2013">
                  <c:v>550.49099999999999</c:v>
                </c:pt>
                <c:pt idx="2014">
                  <c:v>548.92399999999998</c:v>
                </c:pt>
                <c:pt idx="2015">
                  <c:v>547.35699999999997</c:v>
                </c:pt>
                <c:pt idx="2016">
                  <c:v>545.79</c:v>
                </c:pt>
                <c:pt idx="2017">
                  <c:v>544.22199999999998</c:v>
                </c:pt>
                <c:pt idx="2018">
                  <c:v>542.654</c:v>
                </c:pt>
                <c:pt idx="2019">
                  <c:v>541.08500000000004</c:v>
                </c:pt>
                <c:pt idx="2020">
                  <c:v>539.51700000000005</c:v>
                </c:pt>
                <c:pt idx="2021">
                  <c:v>537.94799999999998</c:v>
                </c:pt>
                <c:pt idx="2022">
                  <c:v>536.37800000000004</c:v>
                </c:pt>
                <c:pt idx="2023">
                  <c:v>534.80899999999997</c:v>
                </c:pt>
                <c:pt idx="2024">
                  <c:v>533.23900000000003</c:v>
                </c:pt>
                <c:pt idx="2025">
                  <c:v>531.66899999999998</c:v>
                </c:pt>
                <c:pt idx="2026">
                  <c:v>530.09799999999996</c:v>
                </c:pt>
                <c:pt idx="2027">
                  <c:v>528.52700000000004</c:v>
                </c:pt>
                <c:pt idx="2028">
                  <c:v>526.95600000000002</c:v>
                </c:pt>
                <c:pt idx="2029">
                  <c:v>525.38499999999999</c:v>
                </c:pt>
                <c:pt idx="2030">
                  <c:v>523.81299999999999</c:v>
                </c:pt>
                <c:pt idx="2031">
                  <c:v>522.24199999999996</c:v>
                </c:pt>
                <c:pt idx="2032">
                  <c:v>520.66899999999998</c:v>
                </c:pt>
                <c:pt idx="2033">
                  <c:v>519.09699999999998</c:v>
                </c:pt>
                <c:pt idx="2034">
                  <c:v>517.524</c:v>
                </c:pt>
                <c:pt idx="2035">
                  <c:v>515.95100000000002</c:v>
                </c:pt>
                <c:pt idx="2036">
                  <c:v>514.37699999999995</c:v>
                </c:pt>
                <c:pt idx="2037">
                  <c:v>512.80399999999997</c:v>
                </c:pt>
                <c:pt idx="2038">
                  <c:v>511.23</c:v>
                </c:pt>
                <c:pt idx="2039">
                  <c:v>509.65600000000001</c:v>
                </c:pt>
                <c:pt idx="2040">
                  <c:v>508.08100000000002</c:v>
                </c:pt>
                <c:pt idx="2041">
                  <c:v>506.50599999999997</c:v>
                </c:pt>
                <c:pt idx="2042">
                  <c:v>504.93099999999998</c:v>
                </c:pt>
                <c:pt idx="2043">
                  <c:v>503.35599999999999</c:v>
                </c:pt>
                <c:pt idx="2044">
                  <c:v>501.78</c:v>
                </c:pt>
                <c:pt idx="2045">
                  <c:v>500.20400000000001</c:v>
                </c:pt>
                <c:pt idx="2046">
                  <c:v>498.62700000000001</c:v>
                </c:pt>
                <c:pt idx="2047">
                  <c:v>497.05099999999999</c:v>
                </c:pt>
                <c:pt idx="2048">
                  <c:v>495.47399999999999</c:v>
                </c:pt>
                <c:pt idx="2049">
                  <c:v>493.89699999999999</c:v>
                </c:pt>
                <c:pt idx="2050">
                  <c:v>492.31900000000002</c:v>
                </c:pt>
                <c:pt idx="2051">
                  <c:v>490.74099999999999</c:v>
                </c:pt>
                <c:pt idx="2052">
                  <c:v>489.16300000000001</c:v>
                </c:pt>
                <c:pt idx="2053">
                  <c:v>487.58499999999998</c:v>
                </c:pt>
                <c:pt idx="2054">
                  <c:v>486.00599999999997</c:v>
                </c:pt>
                <c:pt idx="2055">
                  <c:v>484.42700000000002</c:v>
                </c:pt>
                <c:pt idx="2056">
                  <c:v>482.84800000000001</c:v>
                </c:pt>
                <c:pt idx="2057">
                  <c:v>481.26799999999997</c:v>
                </c:pt>
                <c:pt idx="2058">
                  <c:v>479.68799999999999</c:v>
                </c:pt>
                <c:pt idx="2059">
                  <c:v>478.108</c:v>
                </c:pt>
                <c:pt idx="2060">
                  <c:v>476.52800000000002</c:v>
                </c:pt>
                <c:pt idx="2061">
                  <c:v>474.947</c:v>
                </c:pt>
                <c:pt idx="2062">
                  <c:v>473.36599999999999</c:v>
                </c:pt>
                <c:pt idx="2063">
                  <c:v>471.78500000000003</c:v>
                </c:pt>
                <c:pt idx="2064">
                  <c:v>470.20299999999997</c:v>
                </c:pt>
                <c:pt idx="2065">
                  <c:v>468.62099999999998</c:v>
                </c:pt>
                <c:pt idx="2066">
                  <c:v>467.03899999999999</c:v>
                </c:pt>
                <c:pt idx="2067">
                  <c:v>465.45600000000002</c:v>
                </c:pt>
                <c:pt idx="2068">
                  <c:v>463.87400000000002</c:v>
                </c:pt>
                <c:pt idx="2069">
                  <c:v>462.29</c:v>
                </c:pt>
                <c:pt idx="2070">
                  <c:v>460.70699999999999</c:v>
                </c:pt>
                <c:pt idx="2071">
                  <c:v>459.12299999999999</c:v>
                </c:pt>
                <c:pt idx="2072">
                  <c:v>457.53899999999999</c:v>
                </c:pt>
                <c:pt idx="2073">
                  <c:v>455.95499999999998</c:v>
                </c:pt>
                <c:pt idx="2074">
                  <c:v>454.37</c:v>
                </c:pt>
                <c:pt idx="2075">
                  <c:v>452.786</c:v>
                </c:pt>
                <c:pt idx="2076">
                  <c:v>451.2</c:v>
                </c:pt>
                <c:pt idx="2077">
                  <c:v>449.61500000000001</c:v>
                </c:pt>
                <c:pt idx="2078">
                  <c:v>448.029</c:v>
                </c:pt>
                <c:pt idx="2079">
                  <c:v>446.44299999999998</c:v>
                </c:pt>
                <c:pt idx="2080">
                  <c:v>444.85700000000003</c:v>
                </c:pt>
                <c:pt idx="2081">
                  <c:v>443.27</c:v>
                </c:pt>
                <c:pt idx="2082">
                  <c:v>441.68299999999999</c:v>
                </c:pt>
                <c:pt idx="2083">
                  <c:v>440.096</c:v>
                </c:pt>
                <c:pt idx="2084">
                  <c:v>438.50799999999998</c:v>
                </c:pt>
                <c:pt idx="2085">
                  <c:v>436.92</c:v>
                </c:pt>
                <c:pt idx="2086">
                  <c:v>435.33199999999999</c:v>
                </c:pt>
                <c:pt idx="2087">
                  <c:v>433.74400000000003</c:v>
                </c:pt>
                <c:pt idx="2088">
                  <c:v>432.15499999999997</c:v>
                </c:pt>
                <c:pt idx="2089">
                  <c:v>430.56599999999997</c:v>
                </c:pt>
                <c:pt idx="2090">
                  <c:v>428.97699999999998</c:v>
                </c:pt>
                <c:pt idx="2091">
                  <c:v>427.387</c:v>
                </c:pt>
                <c:pt idx="2092">
                  <c:v>425.79700000000003</c:v>
                </c:pt>
                <c:pt idx="2093">
                  <c:v>424.20699999999999</c:v>
                </c:pt>
                <c:pt idx="2094">
                  <c:v>422.61599999999999</c:v>
                </c:pt>
                <c:pt idx="2095">
                  <c:v>421.02499999999998</c:v>
                </c:pt>
                <c:pt idx="2096">
                  <c:v>419.43400000000003</c:v>
                </c:pt>
                <c:pt idx="2097">
                  <c:v>417.84300000000002</c:v>
                </c:pt>
                <c:pt idx="2098">
                  <c:v>416.25099999999998</c:v>
                </c:pt>
                <c:pt idx="2099">
                  <c:v>414.65899999999999</c:v>
                </c:pt>
                <c:pt idx="2100">
                  <c:v>413.06700000000001</c:v>
                </c:pt>
                <c:pt idx="2101">
                  <c:v>411.47399999999999</c:v>
                </c:pt>
                <c:pt idx="2102">
                  <c:v>409.88099999999997</c:v>
                </c:pt>
                <c:pt idx="2103">
                  <c:v>408.28800000000001</c:v>
                </c:pt>
                <c:pt idx="2104">
                  <c:v>406.69400000000002</c:v>
                </c:pt>
                <c:pt idx="2105">
                  <c:v>405.101</c:v>
                </c:pt>
                <c:pt idx="2106">
                  <c:v>403.50599999999997</c:v>
                </c:pt>
                <c:pt idx="2107">
                  <c:v>401.91199999999998</c:v>
                </c:pt>
                <c:pt idx="2108">
                  <c:v>400.31700000000001</c:v>
                </c:pt>
                <c:pt idx="2109">
                  <c:v>398.72199999999998</c:v>
                </c:pt>
                <c:pt idx="2110">
                  <c:v>397.12700000000001</c:v>
                </c:pt>
                <c:pt idx="2111">
                  <c:v>395.53100000000001</c:v>
                </c:pt>
                <c:pt idx="2112">
                  <c:v>393.935</c:v>
                </c:pt>
                <c:pt idx="2113">
                  <c:v>392.339</c:v>
                </c:pt>
                <c:pt idx="2114">
                  <c:v>390.74299999999999</c:v>
                </c:pt>
                <c:pt idx="2115">
                  <c:v>389.14600000000002</c:v>
                </c:pt>
                <c:pt idx="2116">
                  <c:v>387.54899999999998</c:v>
                </c:pt>
                <c:pt idx="2117">
                  <c:v>385.95100000000002</c:v>
                </c:pt>
                <c:pt idx="2118">
                  <c:v>384.35399999999998</c:v>
                </c:pt>
                <c:pt idx="2119">
                  <c:v>382.75599999999997</c:v>
                </c:pt>
                <c:pt idx="2120">
                  <c:v>381.15699999999998</c:v>
                </c:pt>
                <c:pt idx="2121">
                  <c:v>379.55900000000003</c:v>
                </c:pt>
                <c:pt idx="2122">
                  <c:v>377.96</c:v>
                </c:pt>
                <c:pt idx="2123">
                  <c:v>376.36099999999999</c:v>
                </c:pt>
                <c:pt idx="2124">
                  <c:v>374.76100000000002</c:v>
                </c:pt>
                <c:pt idx="2125">
                  <c:v>373.161</c:v>
                </c:pt>
                <c:pt idx="2126">
                  <c:v>371.56099999999998</c:v>
                </c:pt>
                <c:pt idx="2127">
                  <c:v>369.96100000000001</c:v>
                </c:pt>
                <c:pt idx="2128">
                  <c:v>368.36</c:v>
                </c:pt>
                <c:pt idx="2129">
                  <c:v>366.75900000000001</c:v>
                </c:pt>
                <c:pt idx="2130">
                  <c:v>365.15800000000002</c:v>
                </c:pt>
                <c:pt idx="2131">
                  <c:v>363.55599999999998</c:v>
                </c:pt>
                <c:pt idx="2132">
                  <c:v>361.95400000000001</c:v>
                </c:pt>
                <c:pt idx="2133">
                  <c:v>360.35199999999998</c:v>
                </c:pt>
                <c:pt idx="2134">
                  <c:v>358.74900000000002</c:v>
                </c:pt>
                <c:pt idx="2135">
                  <c:v>357.14699999999999</c:v>
                </c:pt>
                <c:pt idx="2136">
                  <c:v>355.54300000000001</c:v>
                </c:pt>
                <c:pt idx="2137">
                  <c:v>353.94</c:v>
                </c:pt>
                <c:pt idx="2138">
                  <c:v>352.33600000000001</c:v>
                </c:pt>
                <c:pt idx="2139">
                  <c:v>350.73200000000003</c:v>
                </c:pt>
                <c:pt idx="2140">
                  <c:v>349.12799999999999</c:v>
                </c:pt>
                <c:pt idx="2141">
                  <c:v>347.52300000000002</c:v>
                </c:pt>
                <c:pt idx="2142">
                  <c:v>345.91800000000001</c:v>
                </c:pt>
                <c:pt idx="2143">
                  <c:v>344.31299999999999</c:v>
                </c:pt>
                <c:pt idx="2144">
                  <c:v>342.70800000000003</c:v>
                </c:pt>
                <c:pt idx="2145">
                  <c:v>341.10199999999998</c:v>
                </c:pt>
                <c:pt idx="2146">
                  <c:v>339.49599999999998</c:v>
                </c:pt>
                <c:pt idx="2147">
                  <c:v>337.88900000000001</c:v>
                </c:pt>
                <c:pt idx="2148">
                  <c:v>336.28199999999998</c:v>
                </c:pt>
                <c:pt idx="2149">
                  <c:v>334.67500000000001</c:v>
                </c:pt>
                <c:pt idx="2150">
                  <c:v>333.06799999999998</c:v>
                </c:pt>
                <c:pt idx="2151">
                  <c:v>331.46</c:v>
                </c:pt>
                <c:pt idx="2152">
                  <c:v>329.85300000000001</c:v>
                </c:pt>
                <c:pt idx="2153">
                  <c:v>328.24400000000003</c:v>
                </c:pt>
                <c:pt idx="2154">
                  <c:v>326.63600000000002</c:v>
                </c:pt>
                <c:pt idx="2155">
                  <c:v>325.02699999999999</c:v>
                </c:pt>
                <c:pt idx="2156">
                  <c:v>323.41800000000001</c:v>
                </c:pt>
                <c:pt idx="2157">
                  <c:v>321.80799999999999</c:v>
                </c:pt>
                <c:pt idx="2158">
                  <c:v>320.19799999999998</c:v>
                </c:pt>
                <c:pt idx="2159">
                  <c:v>318.58800000000002</c:v>
                </c:pt>
                <c:pt idx="2160">
                  <c:v>316.97800000000001</c:v>
                </c:pt>
                <c:pt idx="2161">
                  <c:v>315.36700000000002</c:v>
                </c:pt>
                <c:pt idx="2162">
                  <c:v>313.75599999999997</c:v>
                </c:pt>
                <c:pt idx="2163">
                  <c:v>312.14499999999998</c:v>
                </c:pt>
                <c:pt idx="2164">
                  <c:v>310.53300000000002</c:v>
                </c:pt>
                <c:pt idx="2165">
                  <c:v>308.92200000000003</c:v>
                </c:pt>
                <c:pt idx="2166">
                  <c:v>307.30900000000003</c:v>
                </c:pt>
                <c:pt idx="2167">
                  <c:v>305.697</c:v>
                </c:pt>
                <c:pt idx="2168">
                  <c:v>304.084</c:v>
                </c:pt>
                <c:pt idx="2169">
                  <c:v>302.471</c:v>
                </c:pt>
                <c:pt idx="2170">
                  <c:v>300.858</c:v>
                </c:pt>
                <c:pt idx="2171">
                  <c:v>299.24400000000003</c:v>
                </c:pt>
                <c:pt idx="2172">
                  <c:v>297.63</c:v>
                </c:pt>
                <c:pt idx="2173">
                  <c:v>296.01600000000002</c:v>
                </c:pt>
                <c:pt idx="2174">
                  <c:v>294.40100000000001</c:v>
                </c:pt>
                <c:pt idx="2175">
                  <c:v>292.786</c:v>
                </c:pt>
                <c:pt idx="2176">
                  <c:v>291.17099999999999</c:v>
                </c:pt>
                <c:pt idx="2177">
                  <c:v>289.55500000000001</c:v>
                </c:pt>
                <c:pt idx="2178">
                  <c:v>287.93900000000002</c:v>
                </c:pt>
                <c:pt idx="2179">
                  <c:v>286.32299999999998</c:v>
                </c:pt>
                <c:pt idx="2180">
                  <c:v>284.70699999999999</c:v>
                </c:pt>
                <c:pt idx="2181">
                  <c:v>283.08999999999997</c:v>
                </c:pt>
                <c:pt idx="2182">
                  <c:v>281.47300000000001</c:v>
                </c:pt>
                <c:pt idx="2183">
                  <c:v>279.85599999999999</c:v>
                </c:pt>
                <c:pt idx="2184">
                  <c:v>278.238</c:v>
                </c:pt>
                <c:pt idx="2185">
                  <c:v>276.62</c:v>
                </c:pt>
                <c:pt idx="2186">
                  <c:v>275.00200000000001</c:v>
                </c:pt>
                <c:pt idx="2187">
                  <c:v>273.38299999999998</c:v>
                </c:pt>
                <c:pt idx="2188">
                  <c:v>271.76400000000001</c:v>
                </c:pt>
                <c:pt idx="2189">
                  <c:v>270.14499999999998</c:v>
                </c:pt>
                <c:pt idx="2190">
                  <c:v>268.52499999999998</c:v>
                </c:pt>
                <c:pt idx="2191">
                  <c:v>266.90600000000001</c:v>
                </c:pt>
                <c:pt idx="2192">
                  <c:v>265.28500000000003</c:v>
                </c:pt>
                <c:pt idx="2193">
                  <c:v>263.66500000000002</c:v>
                </c:pt>
                <c:pt idx="2194">
                  <c:v>262.04399999999998</c:v>
                </c:pt>
                <c:pt idx="2195">
                  <c:v>260.423</c:v>
                </c:pt>
                <c:pt idx="2196">
                  <c:v>258.80200000000002</c:v>
                </c:pt>
                <c:pt idx="2197">
                  <c:v>257.18</c:v>
                </c:pt>
                <c:pt idx="2198">
                  <c:v>255.55799999999999</c:v>
                </c:pt>
                <c:pt idx="2199">
                  <c:v>253.93600000000001</c:v>
                </c:pt>
                <c:pt idx="2200">
                  <c:v>252.31399999999999</c:v>
                </c:pt>
                <c:pt idx="2201">
                  <c:v>250.691</c:v>
                </c:pt>
                <c:pt idx="2202">
                  <c:v>249.06700000000001</c:v>
                </c:pt>
                <c:pt idx="2203">
                  <c:v>247.44399999999999</c:v>
                </c:pt>
                <c:pt idx="2204">
                  <c:v>245.82</c:v>
                </c:pt>
                <c:pt idx="2205">
                  <c:v>244.196</c:v>
                </c:pt>
                <c:pt idx="2206">
                  <c:v>242.572</c:v>
                </c:pt>
                <c:pt idx="2207">
                  <c:v>240.947</c:v>
                </c:pt>
                <c:pt idx="2208">
                  <c:v>239.322</c:v>
                </c:pt>
                <c:pt idx="2209">
                  <c:v>237.697</c:v>
                </c:pt>
                <c:pt idx="2210">
                  <c:v>236.071</c:v>
                </c:pt>
                <c:pt idx="2211">
                  <c:v>234.44499999999999</c:v>
                </c:pt>
                <c:pt idx="2212">
                  <c:v>232.81899999999999</c:v>
                </c:pt>
                <c:pt idx="2213">
                  <c:v>231.19200000000001</c:v>
                </c:pt>
                <c:pt idx="2214">
                  <c:v>229.565</c:v>
                </c:pt>
                <c:pt idx="2215">
                  <c:v>227.93799999999999</c:v>
                </c:pt>
                <c:pt idx="2216">
                  <c:v>226.31100000000001</c:v>
                </c:pt>
                <c:pt idx="2217">
                  <c:v>224.68299999999999</c:v>
                </c:pt>
                <c:pt idx="2218">
                  <c:v>223.05500000000001</c:v>
                </c:pt>
                <c:pt idx="2219">
                  <c:v>221.42599999999999</c:v>
                </c:pt>
                <c:pt idx="2220">
                  <c:v>219.798</c:v>
                </c:pt>
                <c:pt idx="2221">
                  <c:v>218.16900000000001</c:v>
                </c:pt>
                <c:pt idx="2222">
                  <c:v>216.53899999999999</c:v>
                </c:pt>
                <c:pt idx="2223">
                  <c:v>214.91</c:v>
                </c:pt>
                <c:pt idx="2224">
                  <c:v>213.28</c:v>
                </c:pt>
                <c:pt idx="2225">
                  <c:v>211.65</c:v>
                </c:pt>
                <c:pt idx="2226">
                  <c:v>210.01900000000001</c:v>
                </c:pt>
                <c:pt idx="2227">
                  <c:v>208.38800000000001</c:v>
                </c:pt>
                <c:pt idx="2228">
                  <c:v>206.75700000000001</c:v>
                </c:pt>
                <c:pt idx="2229">
                  <c:v>205.125</c:v>
                </c:pt>
                <c:pt idx="2230">
                  <c:v>203.494</c:v>
                </c:pt>
                <c:pt idx="2231">
                  <c:v>201.86199999999999</c:v>
                </c:pt>
                <c:pt idx="2232">
                  <c:v>200.22900000000001</c:v>
                </c:pt>
                <c:pt idx="2233">
                  <c:v>198.596</c:v>
                </c:pt>
                <c:pt idx="2234">
                  <c:v>196.96299999999999</c:v>
                </c:pt>
                <c:pt idx="2235">
                  <c:v>195.33</c:v>
                </c:pt>
                <c:pt idx="2236">
                  <c:v>193.696</c:v>
                </c:pt>
                <c:pt idx="2237">
                  <c:v>192.06200000000001</c:v>
                </c:pt>
                <c:pt idx="2238">
                  <c:v>190.428</c:v>
                </c:pt>
                <c:pt idx="2239">
                  <c:v>188.79400000000001</c:v>
                </c:pt>
                <c:pt idx="2240">
                  <c:v>187.15899999999999</c:v>
                </c:pt>
                <c:pt idx="2241">
                  <c:v>185.524</c:v>
                </c:pt>
                <c:pt idx="2242">
                  <c:v>183.88800000000001</c:v>
                </c:pt>
                <c:pt idx="2243">
                  <c:v>182.25200000000001</c:v>
                </c:pt>
                <c:pt idx="2244">
                  <c:v>180.61600000000001</c:v>
                </c:pt>
                <c:pt idx="2245">
                  <c:v>178.98</c:v>
                </c:pt>
                <c:pt idx="2246">
                  <c:v>177.34299999999999</c:v>
                </c:pt>
                <c:pt idx="2247">
                  <c:v>175.70599999999999</c:v>
                </c:pt>
                <c:pt idx="2248">
                  <c:v>174.06800000000001</c:v>
                </c:pt>
                <c:pt idx="2249">
                  <c:v>172.43100000000001</c:v>
                </c:pt>
                <c:pt idx="2250">
                  <c:v>170.79300000000001</c:v>
                </c:pt>
                <c:pt idx="2251">
                  <c:v>169.155</c:v>
                </c:pt>
                <c:pt idx="2252">
                  <c:v>167.51599999999999</c:v>
                </c:pt>
                <c:pt idx="2253">
                  <c:v>165.87700000000001</c:v>
                </c:pt>
                <c:pt idx="2254">
                  <c:v>164.238</c:v>
                </c:pt>
                <c:pt idx="2255">
                  <c:v>162.59800000000001</c:v>
                </c:pt>
                <c:pt idx="2256">
                  <c:v>160.958</c:v>
                </c:pt>
                <c:pt idx="2257">
                  <c:v>159.31800000000001</c:v>
                </c:pt>
                <c:pt idx="2258">
                  <c:v>157.678</c:v>
                </c:pt>
                <c:pt idx="2259">
                  <c:v>156.03700000000001</c:v>
                </c:pt>
                <c:pt idx="2260">
                  <c:v>154.39599999999999</c:v>
                </c:pt>
                <c:pt idx="2261">
                  <c:v>152.75399999999999</c:v>
                </c:pt>
                <c:pt idx="2262">
                  <c:v>151.113</c:v>
                </c:pt>
                <c:pt idx="2263">
                  <c:v>149.471</c:v>
                </c:pt>
                <c:pt idx="2264">
                  <c:v>147.828</c:v>
                </c:pt>
                <c:pt idx="2265">
                  <c:v>146.18600000000001</c:v>
                </c:pt>
                <c:pt idx="2266">
                  <c:v>144.54300000000001</c:v>
                </c:pt>
                <c:pt idx="2267">
                  <c:v>142.899</c:v>
                </c:pt>
                <c:pt idx="2268">
                  <c:v>141.256</c:v>
                </c:pt>
                <c:pt idx="2269">
                  <c:v>139.61199999999999</c:v>
                </c:pt>
                <c:pt idx="2270">
                  <c:v>137.96799999999999</c:v>
                </c:pt>
                <c:pt idx="2271">
                  <c:v>136.32300000000001</c:v>
                </c:pt>
                <c:pt idx="2272">
                  <c:v>134.678</c:v>
                </c:pt>
                <c:pt idx="2273">
                  <c:v>133.03299999999999</c:v>
                </c:pt>
                <c:pt idx="2274">
                  <c:v>131.38800000000001</c:v>
                </c:pt>
                <c:pt idx="2275">
                  <c:v>129.74199999999999</c:v>
                </c:pt>
                <c:pt idx="2276">
                  <c:v>128.096</c:v>
                </c:pt>
                <c:pt idx="2277">
                  <c:v>126.449</c:v>
                </c:pt>
                <c:pt idx="2278">
                  <c:v>124.803</c:v>
                </c:pt>
                <c:pt idx="2279">
                  <c:v>123.15600000000001</c:v>
                </c:pt>
                <c:pt idx="2280">
                  <c:v>121.508</c:v>
                </c:pt>
                <c:pt idx="2281">
                  <c:v>119.861</c:v>
                </c:pt>
                <c:pt idx="2282">
                  <c:v>118.21299999999999</c:v>
                </c:pt>
                <c:pt idx="2283">
                  <c:v>116.56399999999999</c:v>
                </c:pt>
                <c:pt idx="2284">
                  <c:v>114.916</c:v>
                </c:pt>
                <c:pt idx="2285">
                  <c:v>113.267</c:v>
                </c:pt>
                <c:pt idx="2286">
                  <c:v>111.61799999999999</c:v>
                </c:pt>
                <c:pt idx="2287">
                  <c:v>109.968</c:v>
                </c:pt>
                <c:pt idx="2288">
                  <c:v>108.318</c:v>
                </c:pt>
                <c:pt idx="2289">
                  <c:v>106.66800000000001</c:v>
                </c:pt>
                <c:pt idx="2290">
                  <c:v>105.018</c:v>
                </c:pt>
                <c:pt idx="2291">
                  <c:v>103.367</c:v>
                </c:pt>
                <c:pt idx="2292">
                  <c:v>101.71599999999999</c:v>
                </c:pt>
              </c:numCache>
            </c:numRef>
          </c:xVal>
          <c:yVal>
            <c:numRef>
              <c:f>'D4 vs Si'!$E$2:$E$2297</c:f>
              <c:numCache>
                <c:formatCode>General</c:formatCode>
                <c:ptCount val="2296"/>
                <c:pt idx="0">
                  <c:v>391.50299999999999</c:v>
                </c:pt>
                <c:pt idx="1">
                  <c:v>341.71699999999998</c:v>
                </c:pt>
                <c:pt idx="2">
                  <c:v>391.44</c:v>
                </c:pt>
                <c:pt idx="3">
                  <c:v>380.065</c:v>
                </c:pt>
                <c:pt idx="4">
                  <c:v>402.62200000000001</c:v>
                </c:pt>
                <c:pt idx="5">
                  <c:v>395.77199999999999</c:v>
                </c:pt>
                <c:pt idx="6">
                  <c:v>377.61799999999999</c:v>
                </c:pt>
                <c:pt idx="7">
                  <c:v>373.03500000000003</c:v>
                </c:pt>
                <c:pt idx="8">
                  <c:v>357.15100000000001</c:v>
                </c:pt>
                <c:pt idx="9">
                  <c:v>400.03399999999999</c:v>
                </c:pt>
                <c:pt idx="10">
                  <c:v>370.59300000000002</c:v>
                </c:pt>
                <c:pt idx="11">
                  <c:v>375.05099999999999</c:v>
                </c:pt>
                <c:pt idx="12">
                  <c:v>352.4</c:v>
                </c:pt>
                <c:pt idx="13">
                  <c:v>395.25700000000001</c:v>
                </c:pt>
                <c:pt idx="14">
                  <c:v>356.80200000000002</c:v>
                </c:pt>
                <c:pt idx="15">
                  <c:v>374.80700000000002</c:v>
                </c:pt>
                <c:pt idx="16">
                  <c:v>363.45800000000003</c:v>
                </c:pt>
                <c:pt idx="17">
                  <c:v>408.54199999999997</c:v>
                </c:pt>
                <c:pt idx="18">
                  <c:v>365.59699999999998</c:v>
                </c:pt>
                <c:pt idx="19">
                  <c:v>376.81900000000002</c:v>
                </c:pt>
                <c:pt idx="20">
                  <c:v>381.27</c:v>
                </c:pt>
                <c:pt idx="21">
                  <c:v>396.99799999999999</c:v>
                </c:pt>
                <c:pt idx="22">
                  <c:v>396.93299999999999</c:v>
                </c:pt>
                <c:pt idx="23">
                  <c:v>345.005</c:v>
                </c:pt>
                <c:pt idx="24">
                  <c:v>349.45800000000003</c:v>
                </c:pt>
                <c:pt idx="25">
                  <c:v>335.87599999999998</c:v>
                </c:pt>
                <c:pt idx="26">
                  <c:v>376.39</c:v>
                </c:pt>
                <c:pt idx="27">
                  <c:v>365.06099999999998</c:v>
                </c:pt>
                <c:pt idx="28">
                  <c:v>378.52</c:v>
                </c:pt>
                <c:pt idx="29">
                  <c:v>391.97500000000002</c:v>
                </c:pt>
                <c:pt idx="30">
                  <c:v>340.10700000000003</c:v>
                </c:pt>
                <c:pt idx="31">
                  <c:v>400.85500000000002</c:v>
                </c:pt>
                <c:pt idx="32">
                  <c:v>369.267</c:v>
                </c:pt>
                <c:pt idx="33">
                  <c:v>378.21199999999999</c:v>
                </c:pt>
                <c:pt idx="34">
                  <c:v>353.39</c:v>
                </c:pt>
                <c:pt idx="35">
                  <c:v>355.58300000000003</c:v>
                </c:pt>
                <c:pt idx="36">
                  <c:v>373.52699999999999</c:v>
                </c:pt>
                <c:pt idx="37">
                  <c:v>375.71499999999997</c:v>
                </c:pt>
                <c:pt idx="38">
                  <c:v>364.40699999999998</c:v>
                </c:pt>
                <c:pt idx="39">
                  <c:v>371.09500000000003</c:v>
                </c:pt>
                <c:pt idx="40">
                  <c:v>359.791</c:v>
                </c:pt>
                <c:pt idx="41">
                  <c:v>384.464</c:v>
                </c:pt>
                <c:pt idx="42">
                  <c:v>368.66500000000002</c:v>
                </c:pt>
                <c:pt idx="43">
                  <c:v>397.82400000000001</c:v>
                </c:pt>
                <c:pt idx="44">
                  <c:v>357.30900000000003</c:v>
                </c:pt>
                <c:pt idx="45">
                  <c:v>350.51</c:v>
                </c:pt>
                <c:pt idx="46">
                  <c:v>397.62900000000002</c:v>
                </c:pt>
                <c:pt idx="47">
                  <c:v>361.62599999999998</c:v>
                </c:pt>
                <c:pt idx="48">
                  <c:v>384.02499999999998</c:v>
                </c:pt>
                <c:pt idx="49">
                  <c:v>370.49</c:v>
                </c:pt>
                <c:pt idx="50">
                  <c:v>379.41</c:v>
                </c:pt>
                <c:pt idx="51">
                  <c:v>374.858</c:v>
                </c:pt>
                <c:pt idx="52">
                  <c:v>377.041</c:v>
                </c:pt>
                <c:pt idx="53">
                  <c:v>394.93099999999998</c:v>
                </c:pt>
                <c:pt idx="54">
                  <c:v>390.38</c:v>
                </c:pt>
                <c:pt idx="55">
                  <c:v>356.66800000000001</c:v>
                </c:pt>
                <c:pt idx="56">
                  <c:v>354.36700000000002</c:v>
                </c:pt>
                <c:pt idx="57">
                  <c:v>376.73399999999998</c:v>
                </c:pt>
                <c:pt idx="58">
                  <c:v>394.60899999999998</c:v>
                </c:pt>
                <c:pt idx="59">
                  <c:v>378.85300000000001</c:v>
                </c:pt>
                <c:pt idx="60">
                  <c:v>360.86</c:v>
                </c:pt>
                <c:pt idx="61">
                  <c:v>360.80099999999999</c:v>
                </c:pt>
                <c:pt idx="62">
                  <c:v>383.14800000000002</c:v>
                </c:pt>
                <c:pt idx="63">
                  <c:v>387.56599999999997</c:v>
                </c:pt>
                <c:pt idx="64">
                  <c:v>371.82400000000001</c:v>
                </c:pt>
                <c:pt idx="65">
                  <c:v>367.28399999999999</c:v>
                </c:pt>
                <c:pt idx="66">
                  <c:v>378.42</c:v>
                </c:pt>
                <c:pt idx="67">
                  <c:v>351.49200000000002</c:v>
                </c:pt>
                <c:pt idx="68">
                  <c:v>349.19600000000003</c:v>
                </c:pt>
                <c:pt idx="69">
                  <c:v>373.75799999999998</c:v>
                </c:pt>
                <c:pt idx="70">
                  <c:v>353.55799999999999</c:v>
                </c:pt>
                <c:pt idx="71">
                  <c:v>393.77199999999999</c:v>
                </c:pt>
                <c:pt idx="72">
                  <c:v>355.67899999999997</c:v>
                </c:pt>
                <c:pt idx="73">
                  <c:v>386.93400000000003</c:v>
                </c:pt>
                <c:pt idx="74">
                  <c:v>364.50799999999998</c:v>
                </c:pt>
                <c:pt idx="75">
                  <c:v>364.44799999999998</c:v>
                </c:pt>
                <c:pt idx="76">
                  <c:v>368.86</c:v>
                </c:pt>
                <c:pt idx="77">
                  <c:v>357.62400000000002</c:v>
                </c:pt>
                <c:pt idx="78">
                  <c:v>357.565</c:v>
                </c:pt>
                <c:pt idx="79">
                  <c:v>359.74099999999999</c:v>
                </c:pt>
                <c:pt idx="80">
                  <c:v>393.19299999999998</c:v>
                </c:pt>
                <c:pt idx="81">
                  <c:v>379.72699999999998</c:v>
                </c:pt>
                <c:pt idx="82">
                  <c:v>364.03199999999998</c:v>
                </c:pt>
                <c:pt idx="83">
                  <c:v>361.73899999999998</c:v>
                </c:pt>
                <c:pt idx="84">
                  <c:v>386.238</c:v>
                </c:pt>
                <c:pt idx="85">
                  <c:v>361.62099999999998</c:v>
                </c:pt>
                <c:pt idx="86">
                  <c:v>363.79399999999998</c:v>
                </c:pt>
                <c:pt idx="87">
                  <c:v>372.66</c:v>
                </c:pt>
                <c:pt idx="88">
                  <c:v>354.75</c:v>
                </c:pt>
                <c:pt idx="89">
                  <c:v>381.46100000000001</c:v>
                </c:pt>
                <c:pt idx="90">
                  <c:v>341.25200000000001</c:v>
                </c:pt>
                <c:pt idx="91">
                  <c:v>352.346</c:v>
                </c:pt>
                <c:pt idx="92">
                  <c:v>385.733</c:v>
                </c:pt>
                <c:pt idx="93">
                  <c:v>356.68900000000002</c:v>
                </c:pt>
                <c:pt idx="94">
                  <c:v>372.23399999999998</c:v>
                </c:pt>
                <c:pt idx="95">
                  <c:v>392.23</c:v>
                </c:pt>
                <c:pt idx="96">
                  <c:v>356.51400000000001</c:v>
                </c:pt>
                <c:pt idx="97">
                  <c:v>383.19</c:v>
                </c:pt>
                <c:pt idx="98">
                  <c:v>356.39800000000002</c:v>
                </c:pt>
                <c:pt idx="99">
                  <c:v>385.29199999999997</c:v>
                </c:pt>
                <c:pt idx="100">
                  <c:v>358.50799999999998</c:v>
                </c:pt>
                <c:pt idx="101">
                  <c:v>347.31700000000001</c:v>
                </c:pt>
                <c:pt idx="102">
                  <c:v>353.93799999999999</c:v>
                </c:pt>
                <c:pt idx="103">
                  <c:v>396.16800000000001</c:v>
                </c:pt>
                <c:pt idx="104">
                  <c:v>344.92099999999999</c:v>
                </c:pt>
                <c:pt idx="105">
                  <c:v>376.01400000000001</c:v>
                </c:pt>
                <c:pt idx="106">
                  <c:v>364.82900000000001</c:v>
                </c:pt>
                <c:pt idx="107">
                  <c:v>360.32100000000003</c:v>
                </c:pt>
                <c:pt idx="108">
                  <c:v>335.8</c:v>
                </c:pt>
                <c:pt idx="109">
                  <c:v>297.94600000000003</c:v>
                </c:pt>
                <c:pt idx="110">
                  <c:v>353.47500000000002</c:v>
                </c:pt>
                <c:pt idx="111">
                  <c:v>348.97199999999998</c:v>
                </c:pt>
                <c:pt idx="112">
                  <c:v>366.69400000000002</c:v>
                </c:pt>
                <c:pt idx="113">
                  <c:v>355.52300000000002</c:v>
                </c:pt>
                <c:pt idx="114">
                  <c:v>368.79500000000002</c:v>
                </c:pt>
                <c:pt idx="115">
                  <c:v>348.74299999999999</c:v>
                </c:pt>
                <c:pt idx="116">
                  <c:v>355.34899999999999</c:v>
                </c:pt>
                <c:pt idx="117">
                  <c:v>357.51100000000002</c:v>
                </c:pt>
                <c:pt idx="118">
                  <c:v>384.09500000000003</c:v>
                </c:pt>
                <c:pt idx="119">
                  <c:v>348.51499999999999</c:v>
                </c:pt>
                <c:pt idx="120">
                  <c:v>372.87200000000001</c:v>
                </c:pt>
                <c:pt idx="121">
                  <c:v>359.49599999999998</c:v>
                </c:pt>
                <c:pt idx="122">
                  <c:v>352.78100000000001</c:v>
                </c:pt>
                <c:pt idx="123">
                  <c:v>361.59699999999998</c:v>
                </c:pt>
                <c:pt idx="124">
                  <c:v>372.62700000000001</c:v>
                </c:pt>
                <c:pt idx="125">
                  <c:v>341.51900000000001</c:v>
                </c:pt>
                <c:pt idx="126">
                  <c:v>370.28800000000001</c:v>
                </c:pt>
                <c:pt idx="127">
                  <c:v>348.05799999999999</c:v>
                </c:pt>
                <c:pt idx="128">
                  <c:v>374.6</c:v>
                </c:pt>
                <c:pt idx="129">
                  <c:v>390.05200000000002</c:v>
                </c:pt>
                <c:pt idx="130">
                  <c:v>372.26100000000002</c:v>
                </c:pt>
                <c:pt idx="131">
                  <c:v>354.476</c:v>
                </c:pt>
                <c:pt idx="132">
                  <c:v>352.20299999999997</c:v>
                </c:pt>
                <c:pt idx="133">
                  <c:v>325.56799999999998</c:v>
                </c:pt>
                <c:pt idx="134">
                  <c:v>352.08699999999999</c:v>
                </c:pt>
                <c:pt idx="135">
                  <c:v>352.03</c:v>
                </c:pt>
                <c:pt idx="136">
                  <c:v>360.827</c:v>
                </c:pt>
                <c:pt idx="137">
                  <c:v>389.54</c:v>
                </c:pt>
                <c:pt idx="138">
                  <c:v>351.85700000000003</c:v>
                </c:pt>
                <c:pt idx="139">
                  <c:v>323.03500000000003</c:v>
                </c:pt>
                <c:pt idx="140">
                  <c:v>362.80200000000002</c:v>
                </c:pt>
                <c:pt idx="141">
                  <c:v>362.74299999999999</c:v>
                </c:pt>
                <c:pt idx="142">
                  <c:v>349.41399999999999</c:v>
                </c:pt>
                <c:pt idx="143">
                  <c:v>360.41300000000001</c:v>
                </c:pt>
                <c:pt idx="144">
                  <c:v>364.77499999999998</c:v>
                </c:pt>
                <c:pt idx="145">
                  <c:v>333.77</c:v>
                </c:pt>
                <c:pt idx="146">
                  <c:v>340.34500000000003</c:v>
                </c:pt>
                <c:pt idx="147">
                  <c:v>371.22399999999999</c:v>
                </c:pt>
                <c:pt idx="148">
                  <c:v>353.48899999999998</c:v>
                </c:pt>
                <c:pt idx="149">
                  <c:v>362.267</c:v>
                </c:pt>
                <c:pt idx="150">
                  <c:v>348.95600000000002</c:v>
                </c:pt>
                <c:pt idx="151">
                  <c:v>342.274</c:v>
                </c:pt>
                <c:pt idx="152">
                  <c:v>397.41399999999999</c:v>
                </c:pt>
                <c:pt idx="153">
                  <c:v>350.99099999999999</c:v>
                </c:pt>
                <c:pt idx="154">
                  <c:v>381.834</c:v>
                </c:pt>
                <c:pt idx="155">
                  <c:v>390.59800000000001</c:v>
                </c:pt>
                <c:pt idx="156">
                  <c:v>361.851</c:v>
                </c:pt>
                <c:pt idx="157">
                  <c:v>357.37900000000002</c:v>
                </c:pt>
                <c:pt idx="158">
                  <c:v>355.11500000000001</c:v>
                </c:pt>
                <c:pt idx="159">
                  <c:v>302.12900000000002</c:v>
                </c:pt>
                <c:pt idx="160">
                  <c:v>366.02300000000002</c:v>
                </c:pt>
                <c:pt idx="161">
                  <c:v>359.34899999999999</c:v>
                </c:pt>
                <c:pt idx="162">
                  <c:v>370.31099999999998</c:v>
                </c:pt>
                <c:pt idx="163">
                  <c:v>365.84300000000002</c:v>
                </c:pt>
                <c:pt idx="164">
                  <c:v>381.20699999999999</c:v>
                </c:pt>
                <c:pt idx="165">
                  <c:v>372.33199999999999</c:v>
                </c:pt>
                <c:pt idx="166">
                  <c:v>365.66199999999998</c:v>
                </c:pt>
                <c:pt idx="167">
                  <c:v>330.363</c:v>
                </c:pt>
                <c:pt idx="168">
                  <c:v>358.93599999999998</c:v>
                </c:pt>
                <c:pt idx="169">
                  <c:v>321.44799999999998</c:v>
                </c:pt>
                <c:pt idx="170">
                  <c:v>354.41500000000002</c:v>
                </c:pt>
                <c:pt idx="171">
                  <c:v>336.74900000000002</c:v>
                </c:pt>
                <c:pt idx="172">
                  <c:v>385.10700000000003</c:v>
                </c:pt>
                <c:pt idx="173">
                  <c:v>347.64</c:v>
                </c:pt>
                <c:pt idx="174">
                  <c:v>382.78100000000001</c:v>
                </c:pt>
                <c:pt idx="175">
                  <c:v>384.91800000000001</c:v>
                </c:pt>
                <c:pt idx="176">
                  <c:v>376.05799999999999</c:v>
                </c:pt>
                <c:pt idx="177">
                  <c:v>340.815</c:v>
                </c:pt>
                <c:pt idx="178">
                  <c:v>367.14</c:v>
                </c:pt>
                <c:pt idx="179">
                  <c:v>362.68400000000003</c:v>
                </c:pt>
                <c:pt idx="180">
                  <c:v>356.03100000000001</c:v>
                </c:pt>
                <c:pt idx="181">
                  <c:v>351.57799999999997</c:v>
                </c:pt>
                <c:pt idx="182">
                  <c:v>340.53500000000003</c:v>
                </c:pt>
                <c:pt idx="183">
                  <c:v>338.28199999999998</c:v>
                </c:pt>
                <c:pt idx="184">
                  <c:v>333.834</c:v>
                </c:pt>
                <c:pt idx="185">
                  <c:v>351.346</c:v>
                </c:pt>
                <c:pt idx="186">
                  <c:v>338.11500000000001</c:v>
                </c:pt>
                <c:pt idx="187">
                  <c:v>360.012</c:v>
                </c:pt>
                <c:pt idx="188">
                  <c:v>359.952</c:v>
                </c:pt>
                <c:pt idx="189">
                  <c:v>348.92099999999999</c:v>
                </c:pt>
                <c:pt idx="190">
                  <c:v>362.02800000000002</c:v>
                </c:pt>
                <c:pt idx="191">
                  <c:v>337.83699999999999</c:v>
                </c:pt>
                <c:pt idx="192">
                  <c:v>366.29599999999999</c:v>
                </c:pt>
                <c:pt idx="193">
                  <c:v>342.11200000000002</c:v>
                </c:pt>
                <c:pt idx="194">
                  <c:v>388.10199999999998</c:v>
                </c:pt>
                <c:pt idx="195">
                  <c:v>372.69200000000001</c:v>
                </c:pt>
                <c:pt idx="196">
                  <c:v>320.024</c:v>
                </c:pt>
                <c:pt idx="197">
                  <c:v>326.54599999999999</c:v>
                </c:pt>
                <c:pt idx="198">
                  <c:v>359.36</c:v>
                </c:pt>
                <c:pt idx="199">
                  <c:v>361.49200000000002</c:v>
                </c:pt>
                <c:pt idx="200">
                  <c:v>352.67099999999999</c:v>
                </c:pt>
                <c:pt idx="201">
                  <c:v>339.47199999999998</c:v>
                </c:pt>
                <c:pt idx="202">
                  <c:v>345.98500000000001</c:v>
                </c:pt>
                <c:pt idx="203">
                  <c:v>337.17099999999999</c:v>
                </c:pt>
                <c:pt idx="204">
                  <c:v>356.81700000000001</c:v>
                </c:pt>
                <c:pt idx="205">
                  <c:v>356.75799999999998</c:v>
                </c:pt>
                <c:pt idx="206">
                  <c:v>393.90100000000001</c:v>
                </c:pt>
                <c:pt idx="207">
                  <c:v>330.38499999999999</c:v>
                </c:pt>
                <c:pt idx="208">
                  <c:v>332.51799999999997</c:v>
                </c:pt>
                <c:pt idx="209">
                  <c:v>363.08499999999998</c:v>
                </c:pt>
                <c:pt idx="210">
                  <c:v>341.15600000000001</c:v>
                </c:pt>
                <c:pt idx="211">
                  <c:v>336.72699999999998</c:v>
                </c:pt>
                <c:pt idx="212">
                  <c:v>341.04300000000001</c:v>
                </c:pt>
                <c:pt idx="213">
                  <c:v>343.173</c:v>
                </c:pt>
                <c:pt idx="214">
                  <c:v>371.52699999999999</c:v>
                </c:pt>
                <c:pt idx="215">
                  <c:v>351.8</c:v>
                </c:pt>
                <c:pt idx="216">
                  <c:v>321.15600000000001</c:v>
                </c:pt>
                <c:pt idx="217">
                  <c:v>362.60599999999999</c:v>
                </c:pt>
                <c:pt idx="218">
                  <c:v>351.62700000000001</c:v>
                </c:pt>
                <c:pt idx="219">
                  <c:v>312.26299999999998</c:v>
                </c:pt>
                <c:pt idx="220">
                  <c:v>344.96100000000001</c:v>
                </c:pt>
                <c:pt idx="221">
                  <c:v>344.904</c:v>
                </c:pt>
                <c:pt idx="222">
                  <c:v>338.29899999999998</c:v>
                </c:pt>
                <c:pt idx="223">
                  <c:v>340.42599999999999</c:v>
                </c:pt>
                <c:pt idx="224">
                  <c:v>320.733</c:v>
                </c:pt>
                <c:pt idx="225">
                  <c:v>346.858</c:v>
                </c:pt>
                <c:pt idx="226">
                  <c:v>305.35899999999998</c:v>
                </c:pt>
                <c:pt idx="227">
                  <c:v>322.755</c:v>
                </c:pt>
                <c:pt idx="228">
                  <c:v>344.50599999999997</c:v>
                </c:pt>
                <c:pt idx="229">
                  <c:v>320.46899999999999</c:v>
                </c:pt>
                <c:pt idx="230">
                  <c:v>335.67399999999998</c:v>
                </c:pt>
                <c:pt idx="231">
                  <c:v>348.69400000000002</c:v>
                </c:pt>
                <c:pt idx="232">
                  <c:v>313.77300000000002</c:v>
                </c:pt>
                <c:pt idx="233">
                  <c:v>333.32900000000001</c:v>
                </c:pt>
                <c:pt idx="234">
                  <c:v>341.98700000000002</c:v>
                </c:pt>
                <c:pt idx="235">
                  <c:v>341.93099999999998</c:v>
                </c:pt>
                <c:pt idx="236">
                  <c:v>348.40699999999998</c:v>
                </c:pt>
                <c:pt idx="237">
                  <c:v>376.65300000000002</c:v>
                </c:pt>
                <c:pt idx="238">
                  <c:v>363.53</c:v>
                </c:pt>
                <c:pt idx="239">
                  <c:v>335.17599999999999</c:v>
                </c:pt>
                <c:pt idx="240">
                  <c:v>361.23399999999998</c:v>
                </c:pt>
                <c:pt idx="241">
                  <c:v>374.22800000000001</c:v>
                </c:pt>
                <c:pt idx="242">
                  <c:v>358.93900000000002</c:v>
                </c:pt>
                <c:pt idx="243">
                  <c:v>345.82900000000001</c:v>
                </c:pt>
                <c:pt idx="244">
                  <c:v>343.59800000000001</c:v>
                </c:pt>
                <c:pt idx="245">
                  <c:v>356.58699999999999</c:v>
                </c:pt>
                <c:pt idx="246">
                  <c:v>332.61500000000001</c:v>
                </c:pt>
                <c:pt idx="247">
                  <c:v>354.29599999999999</c:v>
                </c:pt>
                <c:pt idx="248">
                  <c:v>371.62299999999999</c:v>
                </c:pt>
                <c:pt idx="249">
                  <c:v>334.62299999999999</c:v>
                </c:pt>
                <c:pt idx="250">
                  <c:v>338.91300000000001</c:v>
                </c:pt>
                <c:pt idx="251">
                  <c:v>345.37299999999999</c:v>
                </c:pt>
                <c:pt idx="252">
                  <c:v>377.89299999999997</c:v>
                </c:pt>
                <c:pt idx="253">
                  <c:v>375.65899999999999</c:v>
                </c:pt>
                <c:pt idx="254">
                  <c:v>345.202</c:v>
                </c:pt>
                <c:pt idx="255">
                  <c:v>358.16899999999998</c:v>
                </c:pt>
                <c:pt idx="256">
                  <c:v>368.96199999999999</c:v>
                </c:pt>
                <c:pt idx="257">
                  <c:v>342.86099999999999</c:v>
                </c:pt>
                <c:pt idx="258">
                  <c:v>338.46499999999997</c:v>
                </c:pt>
                <c:pt idx="259">
                  <c:v>323.22399999999999</c:v>
                </c:pt>
                <c:pt idx="260">
                  <c:v>312.32600000000002</c:v>
                </c:pt>
                <c:pt idx="261">
                  <c:v>357.81400000000002</c:v>
                </c:pt>
                <c:pt idx="262">
                  <c:v>323.06400000000002</c:v>
                </c:pt>
                <c:pt idx="263">
                  <c:v>314.339</c:v>
                </c:pt>
                <c:pt idx="264">
                  <c:v>351.13499999999999</c:v>
                </c:pt>
                <c:pt idx="265">
                  <c:v>351.077</c:v>
                </c:pt>
                <c:pt idx="266">
                  <c:v>357.51900000000001</c:v>
                </c:pt>
                <c:pt idx="267">
                  <c:v>340.12799999999999</c:v>
                </c:pt>
                <c:pt idx="268">
                  <c:v>329.24200000000002</c:v>
                </c:pt>
                <c:pt idx="269">
                  <c:v>357.34199999999998</c:v>
                </c:pt>
                <c:pt idx="270">
                  <c:v>298.81799999999998</c:v>
                </c:pt>
                <c:pt idx="271">
                  <c:v>329.07900000000001</c:v>
                </c:pt>
                <c:pt idx="272">
                  <c:v>331.18900000000002</c:v>
                </c:pt>
                <c:pt idx="273">
                  <c:v>344.12</c:v>
                </c:pt>
                <c:pt idx="274">
                  <c:v>333.24299999999999</c:v>
                </c:pt>
                <c:pt idx="275">
                  <c:v>309.38900000000001</c:v>
                </c:pt>
                <c:pt idx="276">
                  <c:v>346.11200000000002</c:v>
                </c:pt>
                <c:pt idx="277">
                  <c:v>369.846</c:v>
                </c:pt>
                <c:pt idx="278">
                  <c:v>354.64800000000002</c:v>
                </c:pt>
                <c:pt idx="279">
                  <c:v>345.94</c:v>
                </c:pt>
                <c:pt idx="280">
                  <c:v>315.61799999999999</c:v>
                </c:pt>
                <c:pt idx="281">
                  <c:v>350.149</c:v>
                </c:pt>
                <c:pt idx="282">
                  <c:v>311.19200000000001</c:v>
                </c:pt>
                <c:pt idx="283">
                  <c:v>341.39</c:v>
                </c:pt>
                <c:pt idx="284">
                  <c:v>311.089</c:v>
                </c:pt>
                <c:pt idx="285">
                  <c:v>349.91699999999997</c:v>
                </c:pt>
                <c:pt idx="286">
                  <c:v>349.85899999999998</c:v>
                </c:pt>
                <c:pt idx="287">
                  <c:v>349.80099999999999</c:v>
                </c:pt>
                <c:pt idx="288">
                  <c:v>336.79</c:v>
                </c:pt>
                <c:pt idx="289">
                  <c:v>323.78300000000002</c:v>
                </c:pt>
                <c:pt idx="290">
                  <c:v>347.47</c:v>
                </c:pt>
                <c:pt idx="291">
                  <c:v>336.62299999999999</c:v>
                </c:pt>
                <c:pt idx="292">
                  <c:v>345.197</c:v>
                </c:pt>
                <c:pt idx="293">
                  <c:v>358.08300000000003</c:v>
                </c:pt>
                <c:pt idx="294">
                  <c:v>358.02300000000002</c:v>
                </c:pt>
                <c:pt idx="295">
                  <c:v>314.83600000000001</c:v>
                </c:pt>
                <c:pt idx="296">
                  <c:v>329.87599999999998</c:v>
                </c:pt>
                <c:pt idx="297">
                  <c:v>321.19900000000001</c:v>
                </c:pt>
                <c:pt idx="298">
                  <c:v>321.14600000000002</c:v>
                </c:pt>
                <c:pt idx="299">
                  <c:v>353.41699999999997</c:v>
                </c:pt>
                <c:pt idx="300">
                  <c:v>353.35899999999998</c:v>
                </c:pt>
                <c:pt idx="301">
                  <c:v>336.06599999999997</c:v>
                </c:pt>
                <c:pt idx="302">
                  <c:v>333.85599999999999</c:v>
                </c:pt>
                <c:pt idx="303">
                  <c:v>348.87599999999998</c:v>
                </c:pt>
                <c:pt idx="304">
                  <c:v>316.52</c:v>
                </c:pt>
                <c:pt idx="305">
                  <c:v>333.69</c:v>
                </c:pt>
                <c:pt idx="306">
                  <c:v>353.00700000000001</c:v>
                </c:pt>
                <c:pt idx="307">
                  <c:v>322.81900000000002</c:v>
                </c:pt>
                <c:pt idx="308">
                  <c:v>365.80099999999999</c:v>
                </c:pt>
                <c:pt idx="309">
                  <c:v>352.83199999999999</c:v>
                </c:pt>
                <c:pt idx="310">
                  <c:v>352.774</c:v>
                </c:pt>
                <c:pt idx="311">
                  <c:v>331.20800000000003</c:v>
                </c:pt>
                <c:pt idx="312">
                  <c:v>290.29700000000003</c:v>
                </c:pt>
                <c:pt idx="313">
                  <c:v>341.84800000000001</c:v>
                </c:pt>
                <c:pt idx="314">
                  <c:v>313.846</c:v>
                </c:pt>
                <c:pt idx="315">
                  <c:v>309.49599999999998</c:v>
                </c:pt>
                <c:pt idx="316">
                  <c:v>345.976</c:v>
                </c:pt>
                <c:pt idx="317">
                  <c:v>305.096</c:v>
                </c:pt>
                <c:pt idx="318">
                  <c:v>322.23099999999999</c:v>
                </c:pt>
                <c:pt idx="319">
                  <c:v>358.69099999999997</c:v>
                </c:pt>
                <c:pt idx="320">
                  <c:v>332.86200000000002</c:v>
                </c:pt>
                <c:pt idx="321">
                  <c:v>326.36500000000001</c:v>
                </c:pt>
                <c:pt idx="322">
                  <c:v>319.87099999999998</c:v>
                </c:pt>
                <c:pt idx="323">
                  <c:v>324.11</c:v>
                </c:pt>
                <c:pt idx="324">
                  <c:v>341.22500000000002</c:v>
                </c:pt>
                <c:pt idx="325">
                  <c:v>358.334</c:v>
                </c:pt>
                <c:pt idx="326">
                  <c:v>371.14699999999999</c:v>
                </c:pt>
                <c:pt idx="327">
                  <c:v>338.911</c:v>
                </c:pt>
                <c:pt idx="328">
                  <c:v>338.85399999999998</c:v>
                </c:pt>
                <c:pt idx="329">
                  <c:v>300.20100000000002</c:v>
                </c:pt>
                <c:pt idx="330">
                  <c:v>347.31799999999998</c:v>
                </c:pt>
                <c:pt idx="331">
                  <c:v>332.255</c:v>
                </c:pt>
                <c:pt idx="332">
                  <c:v>360.06200000000001</c:v>
                </c:pt>
                <c:pt idx="333">
                  <c:v>293.57299999999998</c:v>
                </c:pt>
                <c:pt idx="334">
                  <c:v>366.37</c:v>
                </c:pt>
                <c:pt idx="335">
                  <c:v>332.03399999999999</c:v>
                </c:pt>
                <c:pt idx="336">
                  <c:v>368.39</c:v>
                </c:pt>
                <c:pt idx="337">
                  <c:v>334.06599999999997</c:v>
                </c:pt>
                <c:pt idx="338">
                  <c:v>338.29199999999997</c:v>
                </c:pt>
                <c:pt idx="339">
                  <c:v>359.64400000000001</c:v>
                </c:pt>
                <c:pt idx="340">
                  <c:v>340.32</c:v>
                </c:pt>
                <c:pt idx="341">
                  <c:v>350.964</c:v>
                </c:pt>
                <c:pt idx="342">
                  <c:v>350.90600000000001</c:v>
                </c:pt>
                <c:pt idx="343">
                  <c:v>342.29</c:v>
                </c:pt>
                <c:pt idx="344">
                  <c:v>310.149</c:v>
                </c:pt>
                <c:pt idx="345">
                  <c:v>329.34500000000003</c:v>
                </c:pt>
                <c:pt idx="346">
                  <c:v>333.56700000000001</c:v>
                </c:pt>
                <c:pt idx="347">
                  <c:v>320.68400000000003</c:v>
                </c:pt>
                <c:pt idx="348">
                  <c:v>307.80599999999998</c:v>
                </c:pt>
                <c:pt idx="349">
                  <c:v>354.77199999999999</c:v>
                </c:pt>
                <c:pt idx="350">
                  <c:v>320.524</c:v>
                </c:pt>
                <c:pt idx="351">
                  <c:v>341.83600000000001</c:v>
                </c:pt>
                <c:pt idx="352">
                  <c:v>350.32299999999998</c:v>
                </c:pt>
                <c:pt idx="353">
                  <c:v>343.858</c:v>
                </c:pt>
                <c:pt idx="354">
                  <c:v>345.93599999999998</c:v>
                </c:pt>
                <c:pt idx="355">
                  <c:v>358.68900000000002</c:v>
                </c:pt>
                <c:pt idx="356">
                  <c:v>341.55200000000002</c:v>
                </c:pt>
                <c:pt idx="357">
                  <c:v>354.30099999999999</c:v>
                </c:pt>
                <c:pt idx="358">
                  <c:v>339.30399999999997</c:v>
                </c:pt>
                <c:pt idx="359">
                  <c:v>328.58</c:v>
                </c:pt>
                <c:pt idx="360">
                  <c:v>351.99099999999999</c:v>
                </c:pt>
                <c:pt idx="361">
                  <c:v>322.072</c:v>
                </c:pt>
                <c:pt idx="362">
                  <c:v>358.27199999999999</c:v>
                </c:pt>
                <c:pt idx="363">
                  <c:v>317.7</c:v>
                </c:pt>
                <c:pt idx="364">
                  <c:v>326.17500000000001</c:v>
                </c:pt>
                <c:pt idx="365">
                  <c:v>311.2</c:v>
                </c:pt>
                <c:pt idx="366">
                  <c:v>349.50900000000001</c:v>
                </c:pt>
                <c:pt idx="367">
                  <c:v>336.666</c:v>
                </c:pt>
                <c:pt idx="368">
                  <c:v>317.43599999999998</c:v>
                </c:pt>
                <c:pt idx="369">
                  <c:v>342.94400000000002</c:v>
                </c:pt>
                <c:pt idx="370">
                  <c:v>340.75799999999998</c:v>
                </c:pt>
                <c:pt idx="371">
                  <c:v>325.79500000000002</c:v>
                </c:pt>
                <c:pt idx="372">
                  <c:v>329.99900000000002</c:v>
                </c:pt>
                <c:pt idx="373">
                  <c:v>332.07299999999998</c:v>
                </c:pt>
                <c:pt idx="374">
                  <c:v>308.60599999999999</c:v>
                </c:pt>
                <c:pt idx="375">
                  <c:v>329.83499999999998</c:v>
                </c:pt>
                <c:pt idx="376">
                  <c:v>340.41800000000001</c:v>
                </c:pt>
                <c:pt idx="377">
                  <c:v>291.43400000000003</c:v>
                </c:pt>
                <c:pt idx="378">
                  <c:v>323.28899999999999</c:v>
                </c:pt>
                <c:pt idx="379">
                  <c:v>342.37400000000002</c:v>
                </c:pt>
                <c:pt idx="380">
                  <c:v>340.19099999999997</c:v>
                </c:pt>
                <c:pt idx="381">
                  <c:v>329.505</c:v>
                </c:pt>
                <c:pt idx="382">
                  <c:v>323.07400000000001</c:v>
                </c:pt>
                <c:pt idx="383">
                  <c:v>308.14400000000001</c:v>
                </c:pt>
                <c:pt idx="384">
                  <c:v>310.21800000000002</c:v>
                </c:pt>
                <c:pt idx="385">
                  <c:v>352.65499999999997</c:v>
                </c:pt>
                <c:pt idx="386">
                  <c:v>337.72800000000001</c:v>
                </c:pt>
                <c:pt idx="387">
                  <c:v>337.67099999999999</c:v>
                </c:pt>
                <c:pt idx="388">
                  <c:v>343.98500000000001</c:v>
                </c:pt>
                <c:pt idx="389">
                  <c:v>299.34500000000003</c:v>
                </c:pt>
                <c:pt idx="390">
                  <c:v>320.52100000000002</c:v>
                </c:pt>
                <c:pt idx="391">
                  <c:v>341.69099999999997</c:v>
                </c:pt>
                <c:pt idx="392">
                  <c:v>371.34100000000001</c:v>
                </c:pt>
                <c:pt idx="393">
                  <c:v>335.21199999999999</c:v>
                </c:pt>
                <c:pt idx="394">
                  <c:v>307.58</c:v>
                </c:pt>
                <c:pt idx="395">
                  <c:v>339.34300000000002</c:v>
                </c:pt>
                <c:pt idx="396">
                  <c:v>335.04500000000002</c:v>
                </c:pt>
                <c:pt idx="397">
                  <c:v>284.10500000000002</c:v>
                </c:pt>
                <c:pt idx="398">
                  <c:v>345.53199999999998</c:v>
                </c:pt>
                <c:pt idx="399">
                  <c:v>356.072</c:v>
                </c:pt>
                <c:pt idx="400">
                  <c:v>328.464</c:v>
                </c:pt>
                <c:pt idx="401">
                  <c:v>345.36</c:v>
                </c:pt>
                <c:pt idx="402">
                  <c:v>336.82900000000001</c:v>
                </c:pt>
                <c:pt idx="403">
                  <c:v>305.00099999999998</c:v>
                </c:pt>
                <c:pt idx="404">
                  <c:v>351.54</c:v>
                </c:pt>
                <c:pt idx="405">
                  <c:v>340.89499999999998</c:v>
                </c:pt>
                <c:pt idx="406">
                  <c:v>323.90199999999999</c:v>
                </c:pt>
                <c:pt idx="407">
                  <c:v>323.84800000000001</c:v>
                </c:pt>
                <c:pt idx="408">
                  <c:v>336.49200000000002</c:v>
                </c:pt>
                <c:pt idx="409">
                  <c:v>349.13099999999997</c:v>
                </c:pt>
                <c:pt idx="410">
                  <c:v>296.18299999999999</c:v>
                </c:pt>
                <c:pt idx="411">
                  <c:v>346.9</c:v>
                </c:pt>
                <c:pt idx="412">
                  <c:v>323.57799999999997</c:v>
                </c:pt>
                <c:pt idx="413">
                  <c:v>327.75299999999999</c:v>
                </c:pt>
                <c:pt idx="414">
                  <c:v>317.12799999999999</c:v>
                </c:pt>
                <c:pt idx="415">
                  <c:v>342.44099999999997</c:v>
                </c:pt>
                <c:pt idx="416">
                  <c:v>283.20600000000002</c:v>
                </c:pt>
                <c:pt idx="417">
                  <c:v>323.30799999999999</c:v>
                </c:pt>
                <c:pt idx="418">
                  <c:v>331.70600000000002</c:v>
                </c:pt>
                <c:pt idx="419">
                  <c:v>304.18900000000002</c:v>
                </c:pt>
                <c:pt idx="420">
                  <c:v>314.69799999999998</c:v>
                </c:pt>
                <c:pt idx="421">
                  <c:v>320.98099999999999</c:v>
                </c:pt>
                <c:pt idx="422">
                  <c:v>308.25900000000001</c:v>
                </c:pt>
                <c:pt idx="423">
                  <c:v>325.096</c:v>
                </c:pt>
                <c:pt idx="424">
                  <c:v>325.04199999999997</c:v>
                </c:pt>
                <c:pt idx="425">
                  <c:v>303.88400000000001</c:v>
                </c:pt>
                <c:pt idx="426">
                  <c:v>333.37299999999999</c:v>
                </c:pt>
                <c:pt idx="427">
                  <c:v>343.86500000000001</c:v>
                </c:pt>
                <c:pt idx="428">
                  <c:v>312.16899999999998</c:v>
                </c:pt>
                <c:pt idx="429">
                  <c:v>301.57299999999998</c:v>
                </c:pt>
                <c:pt idx="430">
                  <c:v>335.25900000000001</c:v>
                </c:pt>
                <c:pt idx="431">
                  <c:v>324.66199999999998</c:v>
                </c:pt>
                <c:pt idx="432">
                  <c:v>316.17700000000002</c:v>
                </c:pt>
                <c:pt idx="433">
                  <c:v>335.09100000000001</c:v>
                </c:pt>
                <c:pt idx="434">
                  <c:v>330.82100000000003</c:v>
                </c:pt>
                <c:pt idx="435">
                  <c:v>313.911</c:v>
                </c:pt>
                <c:pt idx="436">
                  <c:v>349.66800000000001</c:v>
                </c:pt>
                <c:pt idx="437">
                  <c:v>334.86700000000002</c:v>
                </c:pt>
                <c:pt idx="438">
                  <c:v>311.64800000000002</c:v>
                </c:pt>
                <c:pt idx="439">
                  <c:v>332.65</c:v>
                </c:pt>
                <c:pt idx="440">
                  <c:v>307.334</c:v>
                </c:pt>
                <c:pt idx="441">
                  <c:v>315.702</c:v>
                </c:pt>
                <c:pt idx="442">
                  <c:v>279.875</c:v>
                </c:pt>
                <c:pt idx="443">
                  <c:v>302.97199999999998</c:v>
                </c:pt>
                <c:pt idx="444">
                  <c:v>323.95800000000003</c:v>
                </c:pt>
                <c:pt idx="445">
                  <c:v>336.52300000000002</c:v>
                </c:pt>
                <c:pt idx="446">
                  <c:v>302.82</c:v>
                </c:pt>
                <c:pt idx="447">
                  <c:v>315.38499999999999</c:v>
                </c:pt>
                <c:pt idx="448">
                  <c:v>321.63900000000001</c:v>
                </c:pt>
                <c:pt idx="449">
                  <c:v>351.012</c:v>
                </c:pt>
                <c:pt idx="450">
                  <c:v>340.44499999999999</c:v>
                </c:pt>
                <c:pt idx="451">
                  <c:v>315.17399999999998</c:v>
                </c:pt>
                <c:pt idx="452">
                  <c:v>355.03699999999998</c:v>
                </c:pt>
                <c:pt idx="453">
                  <c:v>325.57100000000003</c:v>
                </c:pt>
                <c:pt idx="454">
                  <c:v>333.91699999999997</c:v>
                </c:pt>
                <c:pt idx="455">
                  <c:v>350.66</c:v>
                </c:pt>
                <c:pt idx="456">
                  <c:v>317.01100000000002</c:v>
                </c:pt>
                <c:pt idx="457">
                  <c:v>312.75900000000001</c:v>
                </c:pt>
                <c:pt idx="458">
                  <c:v>327.39800000000002</c:v>
                </c:pt>
                <c:pt idx="459">
                  <c:v>314.75299999999999</c:v>
                </c:pt>
                <c:pt idx="460">
                  <c:v>329.387</c:v>
                </c:pt>
                <c:pt idx="461">
                  <c:v>344.01499999999999</c:v>
                </c:pt>
                <c:pt idx="462">
                  <c:v>331.37400000000002</c:v>
                </c:pt>
                <c:pt idx="463">
                  <c:v>295.67</c:v>
                </c:pt>
                <c:pt idx="464">
                  <c:v>316.58699999999999</c:v>
                </c:pt>
                <c:pt idx="465">
                  <c:v>331.20699999999999</c:v>
                </c:pt>
                <c:pt idx="466">
                  <c:v>316.48099999999999</c:v>
                </c:pt>
                <c:pt idx="467">
                  <c:v>293.37700000000001</c:v>
                </c:pt>
                <c:pt idx="468">
                  <c:v>297.51799999999997</c:v>
                </c:pt>
                <c:pt idx="469">
                  <c:v>305.84800000000001</c:v>
                </c:pt>
                <c:pt idx="470">
                  <c:v>320.45800000000003</c:v>
                </c:pt>
                <c:pt idx="471">
                  <c:v>316.21600000000001</c:v>
                </c:pt>
                <c:pt idx="472">
                  <c:v>318.25700000000001</c:v>
                </c:pt>
                <c:pt idx="473">
                  <c:v>299.363</c:v>
                </c:pt>
                <c:pt idx="474">
                  <c:v>332.80200000000002</c:v>
                </c:pt>
                <c:pt idx="475">
                  <c:v>328.56099999999998</c:v>
                </c:pt>
                <c:pt idx="476">
                  <c:v>328.50599999999997</c:v>
                </c:pt>
                <c:pt idx="477">
                  <c:v>324.267</c:v>
                </c:pt>
                <c:pt idx="478">
                  <c:v>322.12099999999998</c:v>
                </c:pt>
                <c:pt idx="479">
                  <c:v>338.798</c:v>
                </c:pt>
                <c:pt idx="480">
                  <c:v>317.83100000000002</c:v>
                </c:pt>
                <c:pt idx="481">
                  <c:v>326.14</c:v>
                </c:pt>
                <c:pt idx="482">
                  <c:v>326.08600000000001</c:v>
                </c:pt>
                <c:pt idx="483">
                  <c:v>321.851</c:v>
                </c:pt>
                <c:pt idx="484">
                  <c:v>346.87200000000001</c:v>
                </c:pt>
                <c:pt idx="485">
                  <c:v>319.654</c:v>
                </c:pt>
                <c:pt idx="486">
                  <c:v>317.512</c:v>
                </c:pt>
                <c:pt idx="487">
                  <c:v>327.90100000000001</c:v>
                </c:pt>
                <c:pt idx="488">
                  <c:v>317.40499999999997</c:v>
                </c:pt>
                <c:pt idx="489">
                  <c:v>275.59500000000003</c:v>
                </c:pt>
                <c:pt idx="490">
                  <c:v>319.38600000000002</c:v>
                </c:pt>
                <c:pt idx="491">
                  <c:v>315.15899999999999</c:v>
                </c:pt>
                <c:pt idx="492">
                  <c:v>327.62700000000001</c:v>
                </c:pt>
                <c:pt idx="493">
                  <c:v>319.226</c:v>
                </c:pt>
                <c:pt idx="494">
                  <c:v>306.65600000000001</c:v>
                </c:pt>
                <c:pt idx="495">
                  <c:v>339.976</c:v>
                </c:pt>
                <c:pt idx="496">
                  <c:v>331.57799999999997</c:v>
                </c:pt>
                <c:pt idx="497">
                  <c:v>302.33199999999999</c:v>
                </c:pt>
                <c:pt idx="498">
                  <c:v>293.94200000000001</c:v>
                </c:pt>
                <c:pt idx="499">
                  <c:v>291.80799999999999</c:v>
                </c:pt>
                <c:pt idx="500">
                  <c:v>339.69099999999997</c:v>
                </c:pt>
                <c:pt idx="501">
                  <c:v>329.21600000000001</c:v>
                </c:pt>
                <c:pt idx="502">
                  <c:v>299.995</c:v>
                </c:pt>
                <c:pt idx="503">
                  <c:v>316.608</c:v>
                </c:pt>
                <c:pt idx="504">
                  <c:v>316.55500000000001</c:v>
                </c:pt>
                <c:pt idx="505">
                  <c:v>320.666</c:v>
                </c:pt>
                <c:pt idx="506">
                  <c:v>312.28500000000003</c:v>
                </c:pt>
                <c:pt idx="507">
                  <c:v>297.66199999999998</c:v>
                </c:pt>
                <c:pt idx="508">
                  <c:v>326.74900000000002</c:v>
                </c:pt>
                <c:pt idx="509">
                  <c:v>307.96600000000001</c:v>
                </c:pt>
                <c:pt idx="510">
                  <c:v>293.351</c:v>
                </c:pt>
                <c:pt idx="511">
                  <c:v>324.50400000000002</c:v>
                </c:pt>
                <c:pt idx="512">
                  <c:v>322.37</c:v>
                </c:pt>
                <c:pt idx="513">
                  <c:v>311.91899999999998</c:v>
                </c:pt>
                <c:pt idx="514">
                  <c:v>316.024</c:v>
                </c:pt>
                <c:pt idx="515">
                  <c:v>338.83800000000002</c:v>
                </c:pt>
                <c:pt idx="516">
                  <c:v>317.99700000000001</c:v>
                </c:pt>
                <c:pt idx="517">
                  <c:v>330.41199999999998</c:v>
                </c:pt>
                <c:pt idx="518">
                  <c:v>290.88</c:v>
                </c:pt>
                <c:pt idx="519">
                  <c:v>311.60500000000002</c:v>
                </c:pt>
                <c:pt idx="520">
                  <c:v>313.62900000000002</c:v>
                </c:pt>
                <c:pt idx="521">
                  <c:v>288.65699999999998</c:v>
                </c:pt>
                <c:pt idx="522">
                  <c:v>296.91300000000001</c:v>
                </c:pt>
                <c:pt idx="523">
                  <c:v>305.16699999999997</c:v>
                </c:pt>
                <c:pt idx="524">
                  <c:v>365.30900000000003</c:v>
                </c:pt>
                <c:pt idx="525">
                  <c:v>305.065</c:v>
                </c:pt>
                <c:pt idx="526">
                  <c:v>300.86399999999998</c:v>
                </c:pt>
                <c:pt idx="527">
                  <c:v>331.93200000000002</c:v>
                </c:pt>
                <c:pt idx="528">
                  <c:v>313.20800000000003</c:v>
                </c:pt>
                <c:pt idx="529">
                  <c:v>311.08199999999999</c:v>
                </c:pt>
                <c:pt idx="530">
                  <c:v>327.61799999999999</c:v>
                </c:pt>
                <c:pt idx="531">
                  <c:v>317.197</c:v>
                </c:pt>
                <c:pt idx="532">
                  <c:v>304.70699999999999</c:v>
                </c:pt>
                <c:pt idx="533">
                  <c:v>306.72800000000001</c:v>
                </c:pt>
                <c:pt idx="534">
                  <c:v>317.03699999999998</c:v>
                </c:pt>
                <c:pt idx="535">
                  <c:v>285.90699999999998</c:v>
                </c:pt>
                <c:pt idx="536">
                  <c:v>316.93</c:v>
                </c:pt>
                <c:pt idx="537">
                  <c:v>339.65899999999999</c:v>
                </c:pt>
                <c:pt idx="538">
                  <c:v>304.399</c:v>
                </c:pt>
                <c:pt idx="539">
                  <c:v>296.06700000000001</c:v>
                </c:pt>
                <c:pt idx="540">
                  <c:v>327.06799999999998</c:v>
                </c:pt>
                <c:pt idx="541">
                  <c:v>310.45499999999998</c:v>
                </c:pt>
                <c:pt idx="542">
                  <c:v>291.779</c:v>
                </c:pt>
                <c:pt idx="543">
                  <c:v>318.62700000000001</c:v>
                </c:pt>
                <c:pt idx="544">
                  <c:v>324.779</c:v>
                </c:pt>
                <c:pt idx="545">
                  <c:v>324.72500000000002</c:v>
                </c:pt>
                <c:pt idx="546">
                  <c:v>335.01</c:v>
                </c:pt>
                <c:pt idx="547">
                  <c:v>339.089</c:v>
                </c:pt>
                <c:pt idx="548">
                  <c:v>326.62799999999999</c:v>
                </c:pt>
                <c:pt idx="549">
                  <c:v>312.10500000000002</c:v>
                </c:pt>
                <c:pt idx="550">
                  <c:v>312.05200000000002</c:v>
                </c:pt>
                <c:pt idx="551">
                  <c:v>322.33100000000002</c:v>
                </c:pt>
                <c:pt idx="552">
                  <c:v>305.75</c:v>
                </c:pt>
                <c:pt idx="553">
                  <c:v>293.30500000000001</c:v>
                </c:pt>
                <c:pt idx="554">
                  <c:v>303.58199999999999</c:v>
                </c:pt>
                <c:pt idx="555">
                  <c:v>317.98399999999998</c:v>
                </c:pt>
                <c:pt idx="556">
                  <c:v>301.41500000000002</c:v>
                </c:pt>
                <c:pt idx="557">
                  <c:v>317.87700000000001</c:v>
                </c:pt>
                <c:pt idx="558">
                  <c:v>301.31400000000002</c:v>
                </c:pt>
                <c:pt idx="559">
                  <c:v>332.214</c:v>
                </c:pt>
                <c:pt idx="560">
                  <c:v>303.27499999999998</c:v>
                </c:pt>
                <c:pt idx="561">
                  <c:v>303.22399999999999</c:v>
                </c:pt>
                <c:pt idx="562">
                  <c:v>319.67200000000003</c:v>
                </c:pt>
                <c:pt idx="563">
                  <c:v>321.68099999999998</c:v>
                </c:pt>
                <c:pt idx="564">
                  <c:v>317.50299999999999</c:v>
                </c:pt>
                <c:pt idx="565">
                  <c:v>309.20400000000001</c:v>
                </c:pt>
                <c:pt idx="566">
                  <c:v>296.786</c:v>
                </c:pt>
                <c:pt idx="567">
                  <c:v>292.61500000000001</c:v>
                </c:pt>
                <c:pt idx="568">
                  <c:v>315.22899999999998</c:v>
                </c:pt>
                <c:pt idx="569">
                  <c:v>290.45600000000002</c:v>
                </c:pt>
                <c:pt idx="570">
                  <c:v>327.48099999999999</c:v>
                </c:pt>
                <c:pt idx="571">
                  <c:v>300.65499999999997</c:v>
                </c:pt>
                <c:pt idx="572">
                  <c:v>302.66300000000001</c:v>
                </c:pt>
                <c:pt idx="573">
                  <c:v>306.72899999999998</c:v>
                </c:pt>
                <c:pt idx="574">
                  <c:v>306.678</c:v>
                </c:pt>
                <c:pt idx="575">
                  <c:v>283.98899999999998</c:v>
                </c:pt>
                <c:pt idx="576">
                  <c:v>314.80500000000001</c:v>
                </c:pt>
                <c:pt idx="577">
                  <c:v>285.95100000000002</c:v>
                </c:pt>
                <c:pt idx="578">
                  <c:v>300.3</c:v>
                </c:pt>
                <c:pt idx="579">
                  <c:v>304.363</c:v>
                </c:pt>
                <c:pt idx="580">
                  <c:v>306.36799999999999</c:v>
                </c:pt>
                <c:pt idx="581">
                  <c:v>291.92500000000001</c:v>
                </c:pt>
                <c:pt idx="582">
                  <c:v>275.43299999999999</c:v>
                </c:pt>
                <c:pt idx="583">
                  <c:v>297.99200000000002</c:v>
                </c:pt>
                <c:pt idx="584">
                  <c:v>322.60000000000002</c:v>
                </c:pt>
                <c:pt idx="585">
                  <c:v>310.21899999999999</c:v>
                </c:pt>
                <c:pt idx="586">
                  <c:v>308.11200000000002</c:v>
                </c:pt>
                <c:pt idx="587">
                  <c:v>318.32900000000001</c:v>
                </c:pt>
                <c:pt idx="588">
                  <c:v>328.54199999999997</c:v>
                </c:pt>
                <c:pt idx="589">
                  <c:v>320.27499999999998</c:v>
                </c:pt>
                <c:pt idx="590">
                  <c:v>285.32499999999999</c:v>
                </c:pt>
                <c:pt idx="591">
                  <c:v>303.74799999999999</c:v>
                </c:pt>
                <c:pt idx="592">
                  <c:v>291.38499999999999</c:v>
                </c:pt>
                <c:pt idx="593">
                  <c:v>320.05900000000003</c:v>
                </c:pt>
                <c:pt idx="594">
                  <c:v>291.286</c:v>
                </c:pt>
                <c:pt idx="595">
                  <c:v>274.82900000000001</c:v>
                </c:pt>
                <c:pt idx="596">
                  <c:v>309.64400000000001</c:v>
                </c:pt>
                <c:pt idx="597">
                  <c:v>307.541</c:v>
                </c:pt>
                <c:pt idx="598">
                  <c:v>319.78899999999999</c:v>
                </c:pt>
                <c:pt idx="599">
                  <c:v>295.14</c:v>
                </c:pt>
                <c:pt idx="600">
                  <c:v>307.38600000000002</c:v>
                </c:pt>
                <c:pt idx="601">
                  <c:v>342.16500000000002</c:v>
                </c:pt>
                <c:pt idx="602">
                  <c:v>284.74799999999999</c:v>
                </c:pt>
                <c:pt idx="603">
                  <c:v>325.66399999999999</c:v>
                </c:pt>
                <c:pt idx="604">
                  <c:v>282.60399999999998</c:v>
                </c:pt>
                <c:pt idx="605">
                  <c:v>313.26900000000001</c:v>
                </c:pt>
                <c:pt idx="606">
                  <c:v>325.49900000000002</c:v>
                </c:pt>
                <c:pt idx="607">
                  <c:v>325.44400000000002</c:v>
                </c:pt>
                <c:pt idx="608">
                  <c:v>315.15699999999998</c:v>
                </c:pt>
                <c:pt idx="609">
                  <c:v>290.55</c:v>
                </c:pt>
                <c:pt idx="610">
                  <c:v>284.36399999999998</c:v>
                </c:pt>
                <c:pt idx="611">
                  <c:v>265.90699999999998</c:v>
                </c:pt>
                <c:pt idx="612">
                  <c:v>286.31299999999999</c:v>
                </c:pt>
                <c:pt idx="613">
                  <c:v>380.32299999999998</c:v>
                </c:pt>
                <c:pt idx="614">
                  <c:v>282.12700000000001</c:v>
                </c:pt>
                <c:pt idx="615">
                  <c:v>329.09300000000002</c:v>
                </c:pt>
                <c:pt idx="616">
                  <c:v>300.42500000000001</c:v>
                </c:pt>
                <c:pt idx="617">
                  <c:v>288.11399999999998</c:v>
                </c:pt>
                <c:pt idx="618">
                  <c:v>286.02300000000002</c:v>
                </c:pt>
                <c:pt idx="619">
                  <c:v>294.14499999999998</c:v>
                </c:pt>
                <c:pt idx="620">
                  <c:v>283.88400000000001</c:v>
                </c:pt>
                <c:pt idx="621">
                  <c:v>336.92700000000002</c:v>
                </c:pt>
                <c:pt idx="622">
                  <c:v>310.32900000000001</c:v>
                </c:pt>
                <c:pt idx="623">
                  <c:v>300.07</c:v>
                </c:pt>
                <c:pt idx="624">
                  <c:v>281.65100000000001</c:v>
                </c:pt>
                <c:pt idx="625">
                  <c:v>314.25299999999999</c:v>
                </c:pt>
                <c:pt idx="626">
                  <c:v>312.16000000000003</c:v>
                </c:pt>
                <c:pt idx="627">
                  <c:v>301.90699999999998</c:v>
                </c:pt>
                <c:pt idx="628">
                  <c:v>301.85599999999999</c:v>
                </c:pt>
                <c:pt idx="629">
                  <c:v>293.64800000000002</c:v>
                </c:pt>
                <c:pt idx="630">
                  <c:v>293.59899999999999</c:v>
                </c:pt>
                <c:pt idx="631">
                  <c:v>301.70299999999997</c:v>
                </c:pt>
                <c:pt idx="632">
                  <c:v>291.46100000000001</c:v>
                </c:pt>
                <c:pt idx="633">
                  <c:v>317.904</c:v>
                </c:pt>
                <c:pt idx="634">
                  <c:v>289.32499999999999</c:v>
                </c:pt>
                <c:pt idx="635">
                  <c:v>307.61099999999999</c:v>
                </c:pt>
                <c:pt idx="636">
                  <c:v>277.00700000000001</c:v>
                </c:pt>
                <c:pt idx="637">
                  <c:v>289.17899999999997</c:v>
                </c:pt>
                <c:pt idx="638">
                  <c:v>315.59899999999999</c:v>
                </c:pt>
                <c:pt idx="639">
                  <c:v>268.72300000000001</c:v>
                </c:pt>
                <c:pt idx="640">
                  <c:v>303.27999999999997</c:v>
                </c:pt>
                <c:pt idx="641">
                  <c:v>272.702</c:v>
                </c:pt>
                <c:pt idx="642">
                  <c:v>309.28199999999998</c:v>
                </c:pt>
                <c:pt idx="643">
                  <c:v>297.02300000000002</c:v>
                </c:pt>
                <c:pt idx="644">
                  <c:v>301.041</c:v>
                </c:pt>
                <c:pt idx="645">
                  <c:v>284.72000000000003</c:v>
                </c:pt>
                <c:pt idx="646">
                  <c:v>327.37299999999999</c:v>
                </c:pt>
                <c:pt idx="647">
                  <c:v>292.75599999999997</c:v>
                </c:pt>
                <c:pt idx="648">
                  <c:v>278.47699999999998</c:v>
                </c:pt>
                <c:pt idx="649">
                  <c:v>317.04500000000002</c:v>
                </c:pt>
                <c:pt idx="650">
                  <c:v>292.60700000000003</c:v>
                </c:pt>
                <c:pt idx="651">
                  <c:v>298.65300000000002</c:v>
                </c:pt>
                <c:pt idx="652">
                  <c:v>292.50799999999998</c:v>
                </c:pt>
                <c:pt idx="653">
                  <c:v>300.58199999999999</c:v>
                </c:pt>
                <c:pt idx="654">
                  <c:v>282.25599999999997</c:v>
                </c:pt>
                <c:pt idx="655">
                  <c:v>292.36</c:v>
                </c:pt>
                <c:pt idx="656">
                  <c:v>290.27999999999997</c:v>
                </c:pt>
                <c:pt idx="657">
                  <c:v>286.17200000000003</c:v>
                </c:pt>
                <c:pt idx="658">
                  <c:v>278.00599999999997</c:v>
                </c:pt>
                <c:pt idx="659">
                  <c:v>328.68200000000002</c:v>
                </c:pt>
                <c:pt idx="660">
                  <c:v>304.28399999999999</c:v>
                </c:pt>
                <c:pt idx="661">
                  <c:v>310.31700000000001</c:v>
                </c:pt>
                <c:pt idx="662">
                  <c:v>314.32</c:v>
                </c:pt>
                <c:pt idx="663">
                  <c:v>306.15600000000001</c:v>
                </c:pt>
                <c:pt idx="664">
                  <c:v>314.21300000000002</c:v>
                </c:pt>
                <c:pt idx="665">
                  <c:v>299.97199999999998</c:v>
                </c:pt>
                <c:pt idx="666">
                  <c:v>283.709</c:v>
                </c:pt>
                <c:pt idx="667">
                  <c:v>295.81799999999998</c:v>
                </c:pt>
                <c:pt idx="668">
                  <c:v>261.32900000000001</c:v>
                </c:pt>
                <c:pt idx="669">
                  <c:v>251.15799999999999</c:v>
                </c:pt>
                <c:pt idx="670">
                  <c:v>273.392</c:v>
                </c:pt>
                <c:pt idx="671">
                  <c:v>263.221</c:v>
                </c:pt>
                <c:pt idx="672">
                  <c:v>289.49400000000003</c:v>
                </c:pt>
                <c:pt idx="673">
                  <c:v>283.37299999999999</c:v>
                </c:pt>
                <c:pt idx="674">
                  <c:v>283.32499999999999</c:v>
                </c:pt>
                <c:pt idx="675">
                  <c:v>287.32400000000001</c:v>
                </c:pt>
                <c:pt idx="676">
                  <c:v>329.75900000000001</c:v>
                </c:pt>
                <c:pt idx="677">
                  <c:v>283.18099999999998</c:v>
                </c:pt>
                <c:pt idx="678">
                  <c:v>315.49099999999999</c:v>
                </c:pt>
                <c:pt idx="679">
                  <c:v>301.28300000000002</c:v>
                </c:pt>
                <c:pt idx="680">
                  <c:v>285.05900000000003</c:v>
                </c:pt>
                <c:pt idx="681">
                  <c:v>280.96800000000002</c:v>
                </c:pt>
                <c:pt idx="682">
                  <c:v>262.73099999999999</c:v>
                </c:pt>
                <c:pt idx="683">
                  <c:v>280.87200000000001</c:v>
                </c:pt>
                <c:pt idx="684">
                  <c:v>307.089</c:v>
                </c:pt>
                <c:pt idx="685">
                  <c:v>296.93700000000001</c:v>
                </c:pt>
                <c:pt idx="686">
                  <c:v>276.69</c:v>
                </c:pt>
                <c:pt idx="687">
                  <c:v>266.54700000000003</c:v>
                </c:pt>
                <c:pt idx="688">
                  <c:v>266.50200000000001</c:v>
                </c:pt>
                <c:pt idx="689">
                  <c:v>274.53100000000001</c:v>
                </c:pt>
                <c:pt idx="690">
                  <c:v>306.77600000000001</c:v>
                </c:pt>
                <c:pt idx="691">
                  <c:v>274.43799999999999</c:v>
                </c:pt>
                <c:pt idx="692">
                  <c:v>292.54899999999998</c:v>
                </c:pt>
                <c:pt idx="693">
                  <c:v>292.5</c:v>
                </c:pt>
                <c:pt idx="694">
                  <c:v>298.50099999999998</c:v>
                </c:pt>
                <c:pt idx="695">
                  <c:v>268.202</c:v>
                </c:pt>
                <c:pt idx="696">
                  <c:v>292.351</c:v>
                </c:pt>
                <c:pt idx="697">
                  <c:v>280.20600000000002</c:v>
                </c:pt>
                <c:pt idx="698">
                  <c:v>314.42200000000003</c:v>
                </c:pt>
                <c:pt idx="699">
                  <c:v>292.202</c:v>
                </c:pt>
                <c:pt idx="700">
                  <c:v>278.048</c:v>
                </c:pt>
                <c:pt idx="701">
                  <c:v>280.01600000000002</c:v>
                </c:pt>
                <c:pt idx="702">
                  <c:v>265.86900000000003</c:v>
                </c:pt>
                <c:pt idx="703">
                  <c:v>273.87900000000002</c:v>
                </c:pt>
                <c:pt idx="704">
                  <c:v>291.95400000000001</c:v>
                </c:pt>
                <c:pt idx="705">
                  <c:v>289.89100000000002</c:v>
                </c:pt>
                <c:pt idx="706">
                  <c:v>279.77800000000002</c:v>
                </c:pt>
                <c:pt idx="707">
                  <c:v>287.77999999999997</c:v>
                </c:pt>
                <c:pt idx="708">
                  <c:v>279.68299999999999</c:v>
                </c:pt>
                <c:pt idx="709">
                  <c:v>293.71800000000002</c:v>
                </c:pt>
                <c:pt idx="710">
                  <c:v>283.61099999999999</c:v>
                </c:pt>
                <c:pt idx="711">
                  <c:v>313.72899999999998</c:v>
                </c:pt>
                <c:pt idx="712">
                  <c:v>301.61099999999999</c:v>
                </c:pt>
                <c:pt idx="713">
                  <c:v>275.42500000000001</c:v>
                </c:pt>
                <c:pt idx="714">
                  <c:v>289.44799999999998</c:v>
                </c:pt>
                <c:pt idx="715">
                  <c:v>261.26299999999998</c:v>
                </c:pt>
                <c:pt idx="716">
                  <c:v>281.31200000000001</c:v>
                </c:pt>
                <c:pt idx="717">
                  <c:v>305.37299999999999</c:v>
                </c:pt>
                <c:pt idx="718">
                  <c:v>265.14699999999999</c:v>
                </c:pt>
                <c:pt idx="719">
                  <c:v>273.13499999999999</c:v>
                </c:pt>
                <c:pt idx="720">
                  <c:v>289.15300000000002</c:v>
                </c:pt>
                <c:pt idx="721">
                  <c:v>267.02</c:v>
                </c:pt>
                <c:pt idx="722">
                  <c:v>285.04000000000002</c:v>
                </c:pt>
                <c:pt idx="723">
                  <c:v>274.95699999999999</c:v>
                </c:pt>
                <c:pt idx="724">
                  <c:v>298.99</c:v>
                </c:pt>
                <c:pt idx="725">
                  <c:v>266.83800000000002</c:v>
                </c:pt>
                <c:pt idx="726">
                  <c:v>294.87599999999998</c:v>
                </c:pt>
                <c:pt idx="727">
                  <c:v>292.82</c:v>
                </c:pt>
                <c:pt idx="728">
                  <c:v>294.77600000000001</c:v>
                </c:pt>
                <c:pt idx="729">
                  <c:v>294.726</c:v>
                </c:pt>
                <c:pt idx="730">
                  <c:v>312.71699999999998</c:v>
                </c:pt>
                <c:pt idx="731">
                  <c:v>294.625</c:v>
                </c:pt>
                <c:pt idx="732">
                  <c:v>310.60700000000003</c:v>
                </c:pt>
                <c:pt idx="733">
                  <c:v>280.5</c:v>
                </c:pt>
                <c:pt idx="734">
                  <c:v>268.43299999999999</c:v>
                </c:pt>
                <c:pt idx="735">
                  <c:v>278.40199999999999</c:v>
                </c:pt>
                <c:pt idx="736">
                  <c:v>266.339</c:v>
                </c:pt>
                <c:pt idx="737">
                  <c:v>264.29199999999997</c:v>
                </c:pt>
                <c:pt idx="738">
                  <c:v>272.25400000000002</c:v>
                </c:pt>
                <c:pt idx="739">
                  <c:v>274.209</c:v>
                </c:pt>
                <c:pt idx="740">
                  <c:v>286.17</c:v>
                </c:pt>
                <c:pt idx="741">
                  <c:v>280.11799999999999</c:v>
                </c:pt>
                <c:pt idx="742">
                  <c:v>322.08100000000002</c:v>
                </c:pt>
                <c:pt idx="743">
                  <c:v>324.02699999999999</c:v>
                </c:pt>
                <c:pt idx="744">
                  <c:v>329.971</c:v>
                </c:pt>
                <c:pt idx="745">
                  <c:v>331.91399999999999</c:v>
                </c:pt>
                <c:pt idx="746">
                  <c:v>315.86500000000001</c:v>
                </c:pt>
                <c:pt idx="747">
                  <c:v>273.83600000000001</c:v>
                </c:pt>
                <c:pt idx="748">
                  <c:v>267.79399999999998</c:v>
                </c:pt>
                <c:pt idx="749">
                  <c:v>287.73</c:v>
                </c:pt>
                <c:pt idx="750">
                  <c:v>259.71199999999999</c:v>
                </c:pt>
                <c:pt idx="751">
                  <c:v>283.637</c:v>
                </c:pt>
                <c:pt idx="752">
                  <c:v>259.62299999999999</c:v>
                </c:pt>
                <c:pt idx="753">
                  <c:v>261.57600000000002</c:v>
                </c:pt>
                <c:pt idx="754">
                  <c:v>287.48500000000001</c:v>
                </c:pt>
                <c:pt idx="755">
                  <c:v>281.447</c:v>
                </c:pt>
                <c:pt idx="756">
                  <c:v>237.49299999999999</c:v>
                </c:pt>
                <c:pt idx="757">
                  <c:v>287.33800000000002</c:v>
                </c:pt>
                <c:pt idx="758">
                  <c:v>279.30799999999999</c:v>
                </c:pt>
                <c:pt idx="759">
                  <c:v>269.28699999999998</c:v>
                </c:pt>
                <c:pt idx="760">
                  <c:v>279.21300000000002</c:v>
                </c:pt>
                <c:pt idx="761">
                  <c:v>267.20100000000002</c:v>
                </c:pt>
                <c:pt idx="762">
                  <c:v>305.036</c:v>
                </c:pt>
                <c:pt idx="763">
                  <c:v>251.16300000000001</c:v>
                </c:pt>
                <c:pt idx="764">
                  <c:v>271.05099999999999</c:v>
                </c:pt>
                <c:pt idx="765">
                  <c:v>255.06299999999999</c:v>
                </c:pt>
                <c:pt idx="766">
                  <c:v>272.95100000000002</c:v>
                </c:pt>
                <c:pt idx="767">
                  <c:v>270.91199999999998</c:v>
                </c:pt>
                <c:pt idx="768">
                  <c:v>274.84899999999999</c:v>
                </c:pt>
                <c:pt idx="769">
                  <c:v>270.82</c:v>
                </c:pt>
                <c:pt idx="770">
                  <c:v>270.774</c:v>
                </c:pt>
                <c:pt idx="771">
                  <c:v>274.709</c:v>
                </c:pt>
                <c:pt idx="772">
                  <c:v>286.60399999999998</c:v>
                </c:pt>
                <c:pt idx="773">
                  <c:v>268.64499999999998</c:v>
                </c:pt>
                <c:pt idx="774">
                  <c:v>260.64100000000002</c:v>
                </c:pt>
                <c:pt idx="775">
                  <c:v>252.63900000000001</c:v>
                </c:pt>
                <c:pt idx="776">
                  <c:v>268.50799999999998</c:v>
                </c:pt>
                <c:pt idx="777">
                  <c:v>286.35899999999998</c:v>
                </c:pt>
                <c:pt idx="778">
                  <c:v>260.46300000000002</c:v>
                </c:pt>
                <c:pt idx="779">
                  <c:v>266.38200000000001</c:v>
                </c:pt>
                <c:pt idx="780">
                  <c:v>270.31200000000001</c:v>
                </c:pt>
                <c:pt idx="781">
                  <c:v>264.30399999999997</c:v>
                </c:pt>
                <c:pt idx="782">
                  <c:v>264.25900000000001</c:v>
                </c:pt>
                <c:pt idx="783">
                  <c:v>262.22699999999998</c:v>
                </c:pt>
                <c:pt idx="784">
                  <c:v>313.82499999999999</c:v>
                </c:pt>
                <c:pt idx="785">
                  <c:v>287.95400000000001</c:v>
                </c:pt>
                <c:pt idx="786">
                  <c:v>268.05</c:v>
                </c:pt>
                <c:pt idx="787">
                  <c:v>279.91500000000002</c:v>
                </c:pt>
                <c:pt idx="788">
                  <c:v>279.86700000000002</c:v>
                </c:pt>
                <c:pt idx="789">
                  <c:v>279.82</c:v>
                </c:pt>
                <c:pt idx="790">
                  <c:v>287.709</c:v>
                </c:pt>
                <c:pt idx="791">
                  <c:v>255.91800000000001</c:v>
                </c:pt>
                <c:pt idx="792">
                  <c:v>243.97300000000001</c:v>
                </c:pt>
                <c:pt idx="793">
                  <c:v>269.71300000000002</c:v>
                </c:pt>
                <c:pt idx="794">
                  <c:v>287.512</c:v>
                </c:pt>
                <c:pt idx="795">
                  <c:v>273.58600000000001</c:v>
                </c:pt>
                <c:pt idx="796">
                  <c:v>245.78800000000001</c:v>
                </c:pt>
                <c:pt idx="797">
                  <c:v>247.72800000000001</c:v>
                </c:pt>
                <c:pt idx="798">
                  <c:v>267.50099999999998</c:v>
                </c:pt>
                <c:pt idx="799">
                  <c:v>251.60599999999999</c:v>
                </c:pt>
                <c:pt idx="800">
                  <c:v>255.52500000000001</c:v>
                </c:pt>
                <c:pt idx="801">
                  <c:v>287.16800000000001</c:v>
                </c:pt>
                <c:pt idx="802">
                  <c:v>285.13900000000001</c:v>
                </c:pt>
                <c:pt idx="803">
                  <c:v>277.17099999999999</c:v>
                </c:pt>
                <c:pt idx="804">
                  <c:v>261.28800000000001</c:v>
                </c:pt>
                <c:pt idx="805">
                  <c:v>281.03500000000003</c:v>
                </c:pt>
                <c:pt idx="806">
                  <c:v>243.39</c:v>
                </c:pt>
                <c:pt idx="807">
                  <c:v>261.154</c:v>
                </c:pt>
                <c:pt idx="808">
                  <c:v>288.803</c:v>
                </c:pt>
                <c:pt idx="809">
                  <c:v>251.17599999999999</c:v>
                </c:pt>
                <c:pt idx="810">
                  <c:v>225.42699999999999</c:v>
                </c:pt>
                <c:pt idx="811">
                  <c:v>282.72399999999999</c:v>
                </c:pt>
                <c:pt idx="812">
                  <c:v>288.60599999999999</c:v>
                </c:pt>
                <c:pt idx="813">
                  <c:v>274.721</c:v>
                </c:pt>
                <c:pt idx="814">
                  <c:v>258.86599999999999</c:v>
                </c:pt>
                <c:pt idx="815">
                  <c:v>262.77300000000002</c:v>
                </c:pt>
                <c:pt idx="816">
                  <c:v>258.77699999999999</c:v>
                </c:pt>
                <c:pt idx="817">
                  <c:v>266.63299999999998</c:v>
                </c:pt>
                <c:pt idx="818">
                  <c:v>264.613</c:v>
                </c:pt>
                <c:pt idx="819">
                  <c:v>238.90100000000001</c:v>
                </c:pt>
                <c:pt idx="820">
                  <c:v>294.13299999999998</c:v>
                </c:pt>
                <c:pt idx="821">
                  <c:v>250.661</c:v>
                </c:pt>
                <c:pt idx="822">
                  <c:v>260.48500000000001</c:v>
                </c:pt>
                <c:pt idx="823">
                  <c:v>270.30599999999998</c:v>
                </c:pt>
                <c:pt idx="824">
                  <c:v>240.66900000000001</c:v>
                </c:pt>
                <c:pt idx="825">
                  <c:v>272.18599999999998</c:v>
                </c:pt>
                <c:pt idx="826">
                  <c:v>272.13900000000001</c:v>
                </c:pt>
                <c:pt idx="827">
                  <c:v>256.31900000000002</c:v>
                </c:pt>
                <c:pt idx="828">
                  <c:v>236.56200000000001</c:v>
                </c:pt>
                <c:pt idx="829">
                  <c:v>262.14400000000001</c:v>
                </c:pt>
                <c:pt idx="830">
                  <c:v>264.07</c:v>
                </c:pt>
                <c:pt idx="831">
                  <c:v>256.14299999999997</c:v>
                </c:pt>
                <c:pt idx="832">
                  <c:v>289.589</c:v>
                </c:pt>
                <c:pt idx="833">
                  <c:v>263.93400000000003</c:v>
                </c:pt>
                <c:pt idx="834">
                  <c:v>256.012</c:v>
                </c:pt>
                <c:pt idx="835">
                  <c:v>265.81299999999999</c:v>
                </c:pt>
                <c:pt idx="836">
                  <c:v>287.423</c:v>
                </c:pt>
                <c:pt idx="837">
                  <c:v>251.94399999999999</c:v>
                </c:pt>
                <c:pt idx="838">
                  <c:v>267.64400000000001</c:v>
                </c:pt>
                <c:pt idx="839">
                  <c:v>243.98699999999999</c:v>
                </c:pt>
                <c:pt idx="840">
                  <c:v>279.35599999999999</c:v>
                </c:pt>
                <c:pt idx="841">
                  <c:v>263.57299999999998</c:v>
                </c:pt>
                <c:pt idx="842">
                  <c:v>273.36099999999999</c:v>
                </c:pt>
                <c:pt idx="843">
                  <c:v>247.75200000000001</c:v>
                </c:pt>
                <c:pt idx="844">
                  <c:v>259.505</c:v>
                </c:pt>
                <c:pt idx="845">
                  <c:v>261.42700000000002</c:v>
                </c:pt>
                <c:pt idx="846">
                  <c:v>269.24299999999999</c:v>
                </c:pt>
                <c:pt idx="847">
                  <c:v>261.33699999999999</c:v>
                </c:pt>
                <c:pt idx="848">
                  <c:v>290.76100000000002</c:v>
                </c:pt>
                <c:pt idx="849">
                  <c:v>278.92599999999999</c:v>
                </c:pt>
                <c:pt idx="850">
                  <c:v>251.38300000000001</c:v>
                </c:pt>
                <c:pt idx="851">
                  <c:v>280.79399999999998</c:v>
                </c:pt>
                <c:pt idx="852">
                  <c:v>247.37</c:v>
                </c:pt>
                <c:pt idx="853">
                  <c:v>264.99400000000003</c:v>
                </c:pt>
                <c:pt idx="854">
                  <c:v>266.911</c:v>
                </c:pt>
                <c:pt idx="855">
                  <c:v>264.90300000000002</c:v>
                </c:pt>
                <c:pt idx="856">
                  <c:v>255.048</c:v>
                </c:pt>
                <c:pt idx="857">
                  <c:v>258.928</c:v>
                </c:pt>
                <c:pt idx="858">
                  <c:v>266.72800000000001</c:v>
                </c:pt>
                <c:pt idx="859">
                  <c:v>209.816</c:v>
                </c:pt>
                <c:pt idx="860">
                  <c:v>278.39999999999998</c:v>
                </c:pt>
                <c:pt idx="861">
                  <c:v>237.18799999999999</c:v>
                </c:pt>
                <c:pt idx="862">
                  <c:v>258.70600000000002</c:v>
                </c:pt>
                <c:pt idx="863">
                  <c:v>258.661</c:v>
                </c:pt>
                <c:pt idx="864">
                  <c:v>246.86199999999999</c:v>
                </c:pt>
                <c:pt idx="865">
                  <c:v>248.77799999999999</c:v>
                </c:pt>
                <c:pt idx="866">
                  <c:v>233.06700000000001</c:v>
                </c:pt>
                <c:pt idx="867">
                  <c:v>280.024</c:v>
                </c:pt>
                <c:pt idx="868">
                  <c:v>278.01799999999997</c:v>
                </c:pt>
                <c:pt idx="869">
                  <c:v>246.65</c:v>
                </c:pt>
                <c:pt idx="870">
                  <c:v>254.43600000000001</c:v>
                </c:pt>
                <c:pt idx="871">
                  <c:v>268.09100000000001</c:v>
                </c:pt>
                <c:pt idx="872">
                  <c:v>256.30500000000001</c:v>
                </c:pt>
                <c:pt idx="873">
                  <c:v>242.56800000000001</c:v>
                </c:pt>
                <c:pt idx="874">
                  <c:v>283.59899999999999</c:v>
                </c:pt>
                <c:pt idx="875">
                  <c:v>236.61799999999999</c:v>
                </c:pt>
                <c:pt idx="876">
                  <c:v>244.398</c:v>
                </c:pt>
                <c:pt idx="877">
                  <c:v>238.49199999999999</c:v>
                </c:pt>
                <c:pt idx="878">
                  <c:v>246.26900000000001</c:v>
                </c:pt>
                <c:pt idx="879">
                  <c:v>283.35599999999999</c:v>
                </c:pt>
                <c:pt idx="880">
                  <c:v>271.584</c:v>
                </c:pt>
                <c:pt idx="881">
                  <c:v>248.096</c:v>
                </c:pt>
                <c:pt idx="882">
                  <c:v>244.14699999999999</c:v>
                </c:pt>
                <c:pt idx="883">
                  <c:v>242.15199999999999</c:v>
                </c:pt>
                <c:pt idx="884">
                  <c:v>232.34800000000001</c:v>
                </c:pt>
                <c:pt idx="885">
                  <c:v>244.02099999999999</c:v>
                </c:pt>
                <c:pt idx="886">
                  <c:v>245.93100000000001</c:v>
                </c:pt>
                <c:pt idx="887">
                  <c:v>251.74299999999999</c:v>
                </c:pt>
                <c:pt idx="888">
                  <c:v>282.91800000000001</c:v>
                </c:pt>
                <c:pt idx="889">
                  <c:v>255.55799999999999</c:v>
                </c:pt>
                <c:pt idx="890">
                  <c:v>276.96899999999999</c:v>
                </c:pt>
                <c:pt idx="891">
                  <c:v>271.07100000000003</c:v>
                </c:pt>
                <c:pt idx="892">
                  <c:v>261.27600000000001</c:v>
                </c:pt>
                <c:pt idx="893">
                  <c:v>237.83699999999999</c:v>
                </c:pt>
                <c:pt idx="894">
                  <c:v>243.64400000000001</c:v>
                </c:pt>
                <c:pt idx="895">
                  <c:v>229.96</c:v>
                </c:pt>
                <c:pt idx="896">
                  <c:v>241.61099999999999</c:v>
                </c:pt>
                <c:pt idx="897">
                  <c:v>253.25899999999999</c:v>
                </c:pt>
                <c:pt idx="898">
                  <c:v>243.476</c:v>
                </c:pt>
                <c:pt idx="899">
                  <c:v>272.64600000000002</c:v>
                </c:pt>
                <c:pt idx="900">
                  <c:v>251.18100000000001</c:v>
                </c:pt>
                <c:pt idx="901">
                  <c:v>212.202</c:v>
                </c:pt>
                <c:pt idx="902">
                  <c:v>280.291</c:v>
                </c:pt>
                <c:pt idx="903">
                  <c:v>254.94300000000001</c:v>
                </c:pt>
                <c:pt idx="904">
                  <c:v>272.41199999999998</c:v>
                </c:pt>
                <c:pt idx="905">
                  <c:v>266.529</c:v>
                </c:pt>
                <c:pt idx="906">
                  <c:v>252.86699999999999</c:v>
                </c:pt>
                <c:pt idx="907">
                  <c:v>237.26499999999999</c:v>
                </c:pt>
                <c:pt idx="908">
                  <c:v>248.89099999999999</c:v>
                </c:pt>
                <c:pt idx="909">
                  <c:v>260.51299999999998</c:v>
                </c:pt>
                <c:pt idx="910">
                  <c:v>252.69300000000001</c:v>
                </c:pt>
                <c:pt idx="911">
                  <c:v>252.649</c:v>
                </c:pt>
                <c:pt idx="912">
                  <c:v>266.20800000000003</c:v>
                </c:pt>
                <c:pt idx="913">
                  <c:v>252.56200000000001</c:v>
                </c:pt>
                <c:pt idx="914">
                  <c:v>235.03700000000001</c:v>
                </c:pt>
                <c:pt idx="915">
                  <c:v>229.17</c:v>
                </c:pt>
                <c:pt idx="916">
                  <c:v>256.315</c:v>
                </c:pt>
                <c:pt idx="917">
                  <c:v>256.27100000000002</c:v>
                </c:pt>
                <c:pt idx="918">
                  <c:v>197.994</c:v>
                </c:pt>
                <c:pt idx="919">
                  <c:v>260.065</c:v>
                </c:pt>
                <c:pt idx="920">
                  <c:v>260.02</c:v>
                </c:pt>
                <c:pt idx="921">
                  <c:v>256.09500000000003</c:v>
                </c:pt>
                <c:pt idx="922">
                  <c:v>248.292</c:v>
                </c:pt>
                <c:pt idx="923">
                  <c:v>226.91499999999999</c:v>
                </c:pt>
                <c:pt idx="924">
                  <c:v>232.69300000000001</c:v>
                </c:pt>
                <c:pt idx="925">
                  <c:v>277.245</c:v>
                </c:pt>
                <c:pt idx="926">
                  <c:v>251.99700000000001</c:v>
                </c:pt>
                <c:pt idx="927">
                  <c:v>267.459</c:v>
                </c:pt>
                <c:pt idx="928">
                  <c:v>259.66199999999998</c:v>
                </c:pt>
                <c:pt idx="929">
                  <c:v>240.24199999999999</c:v>
                </c:pt>
                <c:pt idx="930">
                  <c:v>286.69200000000001</c:v>
                </c:pt>
                <c:pt idx="931">
                  <c:v>253.71700000000001</c:v>
                </c:pt>
                <c:pt idx="932">
                  <c:v>238.18199999999999</c:v>
                </c:pt>
                <c:pt idx="933">
                  <c:v>240.077</c:v>
                </c:pt>
                <c:pt idx="934">
                  <c:v>232.292</c:v>
                </c:pt>
                <c:pt idx="935">
                  <c:v>263.21899999999999</c:v>
                </c:pt>
                <c:pt idx="936">
                  <c:v>216.732</c:v>
                </c:pt>
                <c:pt idx="937">
                  <c:v>245.71600000000001</c:v>
                </c:pt>
                <c:pt idx="938">
                  <c:v>265.01799999999997</c:v>
                </c:pt>
                <c:pt idx="939">
                  <c:v>235.96</c:v>
                </c:pt>
                <c:pt idx="940">
                  <c:v>222.38300000000001</c:v>
                </c:pt>
                <c:pt idx="941">
                  <c:v>235.87899999999999</c:v>
                </c:pt>
                <c:pt idx="942">
                  <c:v>233.905</c:v>
                </c:pt>
                <c:pt idx="943">
                  <c:v>272.52</c:v>
                </c:pt>
                <c:pt idx="944">
                  <c:v>268.608</c:v>
                </c:pt>
                <c:pt idx="945">
                  <c:v>245.37700000000001</c:v>
                </c:pt>
                <c:pt idx="946">
                  <c:v>260.78899999999999</c:v>
                </c:pt>
                <c:pt idx="947">
                  <c:v>222.11500000000001</c:v>
                </c:pt>
                <c:pt idx="948">
                  <c:v>216.28299999999999</c:v>
                </c:pt>
                <c:pt idx="949">
                  <c:v>268.37700000000001</c:v>
                </c:pt>
                <c:pt idx="950">
                  <c:v>262.53899999999999</c:v>
                </c:pt>
                <c:pt idx="951">
                  <c:v>252.84299999999999</c:v>
                </c:pt>
                <c:pt idx="952">
                  <c:v>216.13399999999999</c:v>
                </c:pt>
                <c:pt idx="953">
                  <c:v>252.756</c:v>
                </c:pt>
                <c:pt idx="954">
                  <c:v>231.49199999999999</c:v>
                </c:pt>
                <c:pt idx="955">
                  <c:v>258.45499999999998</c:v>
                </c:pt>
                <c:pt idx="956">
                  <c:v>254.554</c:v>
                </c:pt>
                <c:pt idx="957">
                  <c:v>225.58799999999999</c:v>
                </c:pt>
                <c:pt idx="958">
                  <c:v>266.03199999999998</c:v>
                </c:pt>
                <c:pt idx="959">
                  <c:v>235.14699999999999</c:v>
                </c:pt>
                <c:pt idx="960">
                  <c:v>231.25299999999999</c:v>
                </c:pt>
                <c:pt idx="961">
                  <c:v>233.13900000000001</c:v>
                </c:pt>
                <c:pt idx="962">
                  <c:v>250.43700000000001</c:v>
                </c:pt>
                <c:pt idx="963">
                  <c:v>250.39400000000001</c:v>
                </c:pt>
                <c:pt idx="964">
                  <c:v>242.648</c:v>
                </c:pt>
                <c:pt idx="965">
                  <c:v>258.00900000000001</c:v>
                </c:pt>
                <c:pt idx="966">
                  <c:v>227.16300000000001</c:v>
                </c:pt>
                <c:pt idx="967">
                  <c:v>238.672</c:v>
                </c:pt>
                <c:pt idx="968">
                  <c:v>217.46199999999999</c:v>
                </c:pt>
                <c:pt idx="969">
                  <c:v>228.96899999999999</c:v>
                </c:pt>
                <c:pt idx="970">
                  <c:v>219.31100000000001</c:v>
                </c:pt>
                <c:pt idx="971">
                  <c:v>238.50700000000001</c:v>
                </c:pt>
                <c:pt idx="972">
                  <c:v>221.15799999999999</c:v>
                </c:pt>
                <c:pt idx="973">
                  <c:v>234.57900000000001</c:v>
                </c:pt>
                <c:pt idx="974">
                  <c:v>224.92699999999999</c:v>
                </c:pt>
                <c:pt idx="975">
                  <c:v>203.744</c:v>
                </c:pt>
                <c:pt idx="976">
                  <c:v>222.92699999999999</c:v>
                </c:pt>
                <c:pt idx="977">
                  <c:v>240.18199999999999</c:v>
                </c:pt>
                <c:pt idx="978">
                  <c:v>249.74600000000001</c:v>
                </c:pt>
                <c:pt idx="979">
                  <c:v>247.78200000000001</c:v>
                </c:pt>
                <c:pt idx="980">
                  <c:v>253.5</c:v>
                </c:pt>
                <c:pt idx="981">
                  <c:v>236.17500000000001</c:v>
                </c:pt>
                <c:pt idx="982">
                  <c:v>241.89400000000001</c:v>
                </c:pt>
                <c:pt idx="983">
                  <c:v>209.221</c:v>
                </c:pt>
                <c:pt idx="984">
                  <c:v>268.678</c:v>
                </c:pt>
                <c:pt idx="985">
                  <c:v>226.41800000000001</c:v>
                </c:pt>
                <c:pt idx="986">
                  <c:v>235.971</c:v>
                </c:pt>
                <c:pt idx="987">
                  <c:v>241.685</c:v>
                </c:pt>
                <c:pt idx="988">
                  <c:v>212.876</c:v>
                </c:pt>
                <c:pt idx="989">
                  <c:v>264.61099999999999</c:v>
                </c:pt>
                <c:pt idx="990">
                  <c:v>235.80799999999999</c:v>
                </c:pt>
                <c:pt idx="991">
                  <c:v>241.517</c:v>
                </c:pt>
                <c:pt idx="992">
                  <c:v>239.559</c:v>
                </c:pt>
                <c:pt idx="993">
                  <c:v>222.27199999999999</c:v>
                </c:pt>
                <c:pt idx="994">
                  <c:v>233.72900000000001</c:v>
                </c:pt>
                <c:pt idx="995">
                  <c:v>229.857</c:v>
                </c:pt>
                <c:pt idx="996">
                  <c:v>233.648</c:v>
                </c:pt>
                <c:pt idx="997">
                  <c:v>247.011</c:v>
                </c:pt>
                <c:pt idx="998">
                  <c:v>233.56700000000001</c:v>
                </c:pt>
                <c:pt idx="999">
                  <c:v>216.29900000000001</c:v>
                </c:pt>
                <c:pt idx="1000">
                  <c:v>235.4</c:v>
                </c:pt>
                <c:pt idx="1001">
                  <c:v>241.1</c:v>
                </c:pt>
                <c:pt idx="1002">
                  <c:v>241.05799999999999</c:v>
                </c:pt>
                <c:pt idx="1003">
                  <c:v>219.97499999999999</c:v>
                </c:pt>
                <c:pt idx="1004">
                  <c:v>246.71199999999999</c:v>
                </c:pt>
                <c:pt idx="1005">
                  <c:v>246.66900000000001</c:v>
                </c:pt>
                <c:pt idx="1006">
                  <c:v>233.244</c:v>
                </c:pt>
                <c:pt idx="1007">
                  <c:v>242.761</c:v>
                </c:pt>
                <c:pt idx="1008">
                  <c:v>248.452</c:v>
                </c:pt>
                <c:pt idx="1009">
                  <c:v>212.10300000000001</c:v>
                </c:pt>
                <c:pt idx="1010">
                  <c:v>256.00799999999998</c:v>
                </c:pt>
                <c:pt idx="1011">
                  <c:v>231.131</c:v>
                </c:pt>
                <c:pt idx="1012">
                  <c:v>217.72300000000001</c:v>
                </c:pt>
                <c:pt idx="1013">
                  <c:v>215.77500000000001</c:v>
                </c:pt>
                <c:pt idx="1014">
                  <c:v>229.102</c:v>
                </c:pt>
                <c:pt idx="1015">
                  <c:v>221.42699999999999</c:v>
                </c:pt>
                <c:pt idx="1016">
                  <c:v>257.65100000000001</c:v>
                </c:pt>
                <c:pt idx="1017">
                  <c:v>240.43199999999999</c:v>
                </c:pt>
                <c:pt idx="1018">
                  <c:v>221.31200000000001</c:v>
                </c:pt>
                <c:pt idx="1019">
                  <c:v>242.256</c:v>
                </c:pt>
                <c:pt idx="1020">
                  <c:v>240.30699999999999</c:v>
                </c:pt>
                <c:pt idx="1021">
                  <c:v>232.63800000000001</c:v>
                </c:pt>
                <c:pt idx="1022">
                  <c:v>228.785</c:v>
                </c:pt>
                <c:pt idx="1023">
                  <c:v>232.55699999999999</c:v>
                </c:pt>
                <c:pt idx="1024">
                  <c:v>240.14099999999999</c:v>
                </c:pt>
                <c:pt idx="1025">
                  <c:v>203.89400000000001</c:v>
                </c:pt>
                <c:pt idx="1026">
                  <c:v>203.858</c:v>
                </c:pt>
                <c:pt idx="1027">
                  <c:v>245.73</c:v>
                </c:pt>
                <c:pt idx="1028">
                  <c:v>234.26</c:v>
                </c:pt>
                <c:pt idx="1029">
                  <c:v>230.411</c:v>
                </c:pt>
                <c:pt idx="1030">
                  <c:v>251.31399999999999</c:v>
                </c:pt>
                <c:pt idx="1031">
                  <c:v>234.13800000000001</c:v>
                </c:pt>
                <c:pt idx="1032">
                  <c:v>224.58199999999999</c:v>
                </c:pt>
                <c:pt idx="1033">
                  <c:v>222.64</c:v>
                </c:pt>
                <c:pt idx="1034">
                  <c:v>220.69900000000001</c:v>
                </c:pt>
                <c:pt idx="1035">
                  <c:v>232.07400000000001</c:v>
                </c:pt>
                <c:pt idx="1036">
                  <c:v>226.328</c:v>
                </c:pt>
                <c:pt idx="1037">
                  <c:v>233.89500000000001</c:v>
                </c:pt>
                <c:pt idx="1038">
                  <c:v>211.03899999999999</c:v>
                </c:pt>
                <c:pt idx="1039">
                  <c:v>218.60599999999999</c:v>
                </c:pt>
                <c:pt idx="1040">
                  <c:v>209.065</c:v>
                </c:pt>
                <c:pt idx="1041">
                  <c:v>247.03399999999999</c:v>
                </c:pt>
                <c:pt idx="1042">
                  <c:v>227.99199999999999</c:v>
                </c:pt>
                <c:pt idx="1043">
                  <c:v>222.25399999999999</c:v>
                </c:pt>
                <c:pt idx="1044">
                  <c:v>222.215</c:v>
                </c:pt>
                <c:pt idx="1045">
                  <c:v>235.46899999999999</c:v>
                </c:pt>
                <c:pt idx="1046">
                  <c:v>224.036</c:v>
                </c:pt>
                <c:pt idx="1047">
                  <c:v>233.489</c:v>
                </c:pt>
                <c:pt idx="1048">
                  <c:v>206.87700000000001</c:v>
                </c:pt>
                <c:pt idx="1049">
                  <c:v>239.101</c:v>
                </c:pt>
                <c:pt idx="1050">
                  <c:v>212.49700000000001</c:v>
                </c:pt>
                <c:pt idx="1051">
                  <c:v>240.91499999999999</c:v>
                </c:pt>
                <c:pt idx="1052">
                  <c:v>210.52699999999999</c:v>
                </c:pt>
                <c:pt idx="1053">
                  <c:v>235.142</c:v>
                </c:pt>
                <c:pt idx="1054">
                  <c:v>216.14099999999999</c:v>
                </c:pt>
                <c:pt idx="1055">
                  <c:v>261.59899999999999</c:v>
                </c:pt>
                <c:pt idx="1056">
                  <c:v>221.75200000000001</c:v>
                </c:pt>
                <c:pt idx="1057">
                  <c:v>250.13800000000001</c:v>
                </c:pt>
                <c:pt idx="1058">
                  <c:v>225.464</c:v>
                </c:pt>
                <c:pt idx="1059">
                  <c:v>217.84800000000001</c:v>
                </c:pt>
                <c:pt idx="1060">
                  <c:v>234.85599999999999</c:v>
                </c:pt>
                <c:pt idx="1061">
                  <c:v>227.24100000000001</c:v>
                </c:pt>
                <c:pt idx="1062">
                  <c:v>215.84100000000001</c:v>
                </c:pt>
                <c:pt idx="1063">
                  <c:v>210.124</c:v>
                </c:pt>
                <c:pt idx="1064">
                  <c:v>223.33699999999999</c:v>
                </c:pt>
                <c:pt idx="1065">
                  <c:v>228.97499999999999</c:v>
                </c:pt>
                <c:pt idx="1066">
                  <c:v>221.36699999999999</c:v>
                </c:pt>
                <c:pt idx="1067">
                  <c:v>206.19499999999999</c:v>
                </c:pt>
                <c:pt idx="1068">
                  <c:v>225.07300000000001</c:v>
                </c:pt>
                <c:pt idx="1069">
                  <c:v>234.489</c:v>
                </c:pt>
                <c:pt idx="1070">
                  <c:v>226.88499999999999</c:v>
                </c:pt>
                <c:pt idx="1071">
                  <c:v>238.18799999999999</c:v>
                </c:pt>
                <c:pt idx="1072">
                  <c:v>196.565</c:v>
                </c:pt>
                <c:pt idx="1073">
                  <c:v>217.31800000000001</c:v>
                </c:pt>
                <c:pt idx="1074">
                  <c:v>222.94800000000001</c:v>
                </c:pt>
                <c:pt idx="1075">
                  <c:v>222.91</c:v>
                </c:pt>
                <c:pt idx="1076">
                  <c:v>213.42699999999999</c:v>
                </c:pt>
                <c:pt idx="1077">
                  <c:v>219.05500000000001</c:v>
                </c:pt>
                <c:pt idx="1078">
                  <c:v>219.017</c:v>
                </c:pt>
                <c:pt idx="1079">
                  <c:v>207.65299999999999</c:v>
                </c:pt>
                <c:pt idx="1080">
                  <c:v>215.166</c:v>
                </c:pt>
                <c:pt idx="1081">
                  <c:v>224.56399999999999</c:v>
                </c:pt>
                <c:pt idx="1082">
                  <c:v>222.63800000000001</c:v>
                </c:pt>
                <c:pt idx="1083">
                  <c:v>235.80500000000001</c:v>
                </c:pt>
                <c:pt idx="1084">
                  <c:v>190.49700000000001</c:v>
                </c:pt>
                <c:pt idx="1085">
                  <c:v>233.83699999999999</c:v>
                </c:pt>
                <c:pt idx="1086">
                  <c:v>226.25399999999999</c:v>
                </c:pt>
                <c:pt idx="1087">
                  <c:v>211.13399999999999</c:v>
                </c:pt>
                <c:pt idx="1088">
                  <c:v>203.55799999999999</c:v>
                </c:pt>
                <c:pt idx="1089">
                  <c:v>226.136</c:v>
                </c:pt>
                <c:pt idx="1090">
                  <c:v>211.023</c:v>
                </c:pt>
                <c:pt idx="1091">
                  <c:v>226.05699999999999</c:v>
                </c:pt>
                <c:pt idx="1092">
                  <c:v>227.90100000000001</c:v>
                </c:pt>
                <c:pt idx="1093">
                  <c:v>214.679</c:v>
                </c:pt>
                <c:pt idx="1094">
                  <c:v>222.173</c:v>
                </c:pt>
                <c:pt idx="1095">
                  <c:v>240.96</c:v>
                </c:pt>
                <c:pt idx="1096">
                  <c:v>233.38900000000001</c:v>
                </c:pt>
                <c:pt idx="1097">
                  <c:v>203.239</c:v>
                </c:pt>
                <c:pt idx="1098">
                  <c:v>210.72900000000001</c:v>
                </c:pt>
                <c:pt idx="1099">
                  <c:v>205.04900000000001</c:v>
                </c:pt>
                <c:pt idx="1100">
                  <c:v>214.41800000000001</c:v>
                </c:pt>
                <c:pt idx="1101">
                  <c:v>206.858</c:v>
                </c:pt>
                <c:pt idx="1102">
                  <c:v>210.583</c:v>
                </c:pt>
                <c:pt idx="1103">
                  <c:v>178.58799999999999</c:v>
                </c:pt>
                <c:pt idx="1104">
                  <c:v>236.82300000000001</c:v>
                </c:pt>
                <c:pt idx="1105">
                  <c:v>214.23099999999999</c:v>
                </c:pt>
                <c:pt idx="1106">
                  <c:v>227.346</c:v>
                </c:pt>
                <c:pt idx="1107">
                  <c:v>217.91300000000001</c:v>
                </c:pt>
                <c:pt idx="1108">
                  <c:v>214.119</c:v>
                </c:pt>
                <c:pt idx="1109">
                  <c:v>223.471</c:v>
                </c:pt>
                <c:pt idx="1110">
                  <c:v>223.43199999999999</c:v>
                </c:pt>
                <c:pt idx="1111">
                  <c:v>221.51599999999999</c:v>
                </c:pt>
                <c:pt idx="1112">
                  <c:v>193.32300000000001</c:v>
                </c:pt>
                <c:pt idx="1113">
                  <c:v>219.56200000000001</c:v>
                </c:pt>
                <c:pt idx="1114">
                  <c:v>213.89500000000001</c:v>
                </c:pt>
                <c:pt idx="1115">
                  <c:v>215.733</c:v>
                </c:pt>
                <c:pt idx="1116">
                  <c:v>226.94900000000001</c:v>
                </c:pt>
                <c:pt idx="1117">
                  <c:v>202.53100000000001</c:v>
                </c:pt>
                <c:pt idx="1118">
                  <c:v>249.37</c:v>
                </c:pt>
                <c:pt idx="1119">
                  <c:v>211.834</c:v>
                </c:pt>
                <c:pt idx="1120">
                  <c:v>223.042</c:v>
                </c:pt>
                <c:pt idx="1121">
                  <c:v>221.13</c:v>
                </c:pt>
                <c:pt idx="1122">
                  <c:v>217.34399999999999</c:v>
                </c:pt>
                <c:pt idx="1123">
                  <c:v>226.672</c:v>
                </c:pt>
                <c:pt idx="1124">
                  <c:v>207.90299999999999</c:v>
                </c:pt>
                <c:pt idx="1125">
                  <c:v>209.739</c:v>
                </c:pt>
                <c:pt idx="1126">
                  <c:v>217.19200000000001</c:v>
                </c:pt>
                <c:pt idx="1127">
                  <c:v>211.53800000000001</c:v>
                </c:pt>
                <c:pt idx="1128">
                  <c:v>207.75800000000001</c:v>
                </c:pt>
                <c:pt idx="1129">
                  <c:v>220.821</c:v>
                </c:pt>
                <c:pt idx="1130">
                  <c:v>213.298</c:v>
                </c:pt>
                <c:pt idx="1131">
                  <c:v>217.00200000000001</c:v>
                </c:pt>
                <c:pt idx="1132">
                  <c:v>194.52</c:v>
                </c:pt>
                <c:pt idx="1133">
                  <c:v>211.316</c:v>
                </c:pt>
                <c:pt idx="1134">
                  <c:v>216.88900000000001</c:v>
                </c:pt>
                <c:pt idx="1135">
                  <c:v>216.851</c:v>
                </c:pt>
                <c:pt idx="1136">
                  <c:v>185.03899999999999</c:v>
                </c:pt>
                <c:pt idx="1137">
                  <c:v>209.3</c:v>
                </c:pt>
                <c:pt idx="1138">
                  <c:v>218.60499999999999</c:v>
                </c:pt>
                <c:pt idx="1139">
                  <c:v>214.83099999999999</c:v>
                </c:pt>
                <c:pt idx="1140">
                  <c:v>227.86799999999999</c:v>
                </c:pt>
                <c:pt idx="1141">
                  <c:v>233.43</c:v>
                </c:pt>
                <c:pt idx="1142">
                  <c:v>231.52199999999999</c:v>
                </c:pt>
                <c:pt idx="1143">
                  <c:v>222.148</c:v>
                </c:pt>
                <c:pt idx="1144">
                  <c:v>205.31100000000001</c:v>
                </c:pt>
                <c:pt idx="1145">
                  <c:v>236.999</c:v>
                </c:pt>
                <c:pt idx="1146">
                  <c:v>194.04400000000001</c:v>
                </c:pt>
                <c:pt idx="1147">
                  <c:v>216.39599999999999</c:v>
                </c:pt>
                <c:pt idx="1148">
                  <c:v>207.03299999999999</c:v>
                </c:pt>
                <c:pt idx="1149">
                  <c:v>210.726</c:v>
                </c:pt>
                <c:pt idx="1150">
                  <c:v>208.82499999999999</c:v>
                </c:pt>
                <c:pt idx="1151">
                  <c:v>218.10900000000001</c:v>
                </c:pt>
                <c:pt idx="1152">
                  <c:v>193.84100000000001</c:v>
                </c:pt>
                <c:pt idx="1153">
                  <c:v>197.53399999999999</c:v>
                </c:pt>
                <c:pt idx="1154">
                  <c:v>219.858</c:v>
                </c:pt>
                <c:pt idx="1155">
                  <c:v>223.54499999999999</c:v>
                </c:pt>
                <c:pt idx="1156">
                  <c:v>216.05600000000001</c:v>
                </c:pt>
                <c:pt idx="1157">
                  <c:v>210.43100000000001</c:v>
                </c:pt>
                <c:pt idx="1158">
                  <c:v>219.70400000000001</c:v>
                </c:pt>
                <c:pt idx="1159">
                  <c:v>210.358</c:v>
                </c:pt>
                <c:pt idx="1160">
                  <c:v>186.125</c:v>
                </c:pt>
                <c:pt idx="1161">
                  <c:v>214.006</c:v>
                </c:pt>
                <c:pt idx="1162">
                  <c:v>199.084</c:v>
                </c:pt>
                <c:pt idx="1163">
                  <c:v>204.63</c:v>
                </c:pt>
                <c:pt idx="1164">
                  <c:v>191.57400000000001</c:v>
                </c:pt>
                <c:pt idx="1165">
                  <c:v>204.55799999999999</c:v>
                </c:pt>
                <c:pt idx="1166">
                  <c:v>200.804</c:v>
                </c:pt>
                <c:pt idx="1167">
                  <c:v>198.90899999999999</c:v>
                </c:pt>
                <c:pt idx="1168">
                  <c:v>221.178</c:v>
                </c:pt>
                <c:pt idx="1169">
                  <c:v>204.41499999999999</c:v>
                </c:pt>
                <c:pt idx="1170">
                  <c:v>211.81100000000001</c:v>
                </c:pt>
                <c:pt idx="1171">
                  <c:v>235.923</c:v>
                </c:pt>
                <c:pt idx="1172">
                  <c:v>206.16499999999999</c:v>
                </c:pt>
                <c:pt idx="1173">
                  <c:v>180.13</c:v>
                </c:pt>
                <c:pt idx="1174">
                  <c:v>194.952</c:v>
                </c:pt>
                <c:pt idx="1175">
                  <c:v>209.76900000000001</c:v>
                </c:pt>
                <c:pt idx="1176">
                  <c:v>226.43700000000001</c:v>
                </c:pt>
                <c:pt idx="1177">
                  <c:v>218.97399999999999</c:v>
                </c:pt>
                <c:pt idx="1178">
                  <c:v>196.67099999999999</c:v>
                </c:pt>
                <c:pt idx="1179">
                  <c:v>209.62200000000001</c:v>
                </c:pt>
                <c:pt idx="1180">
                  <c:v>209.58500000000001</c:v>
                </c:pt>
                <c:pt idx="1181">
                  <c:v>207.69399999999999</c:v>
                </c:pt>
                <c:pt idx="1182">
                  <c:v>216.928</c:v>
                </c:pt>
                <c:pt idx="1183">
                  <c:v>200.20599999999999</c:v>
                </c:pt>
                <c:pt idx="1184">
                  <c:v>203.87799999999999</c:v>
                </c:pt>
                <c:pt idx="1185">
                  <c:v>200.136</c:v>
                </c:pt>
                <c:pt idx="1186">
                  <c:v>211.21799999999999</c:v>
                </c:pt>
                <c:pt idx="1187">
                  <c:v>200.066</c:v>
                </c:pt>
                <c:pt idx="1188">
                  <c:v>211.14400000000001</c:v>
                </c:pt>
                <c:pt idx="1189">
                  <c:v>205.55099999999999</c:v>
                </c:pt>
                <c:pt idx="1190">
                  <c:v>207.36699999999999</c:v>
                </c:pt>
                <c:pt idx="1191">
                  <c:v>188.81899999999999</c:v>
                </c:pt>
                <c:pt idx="1192">
                  <c:v>210.99600000000001</c:v>
                </c:pt>
                <c:pt idx="1193">
                  <c:v>210.959</c:v>
                </c:pt>
                <c:pt idx="1194">
                  <c:v>197.97</c:v>
                </c:pt>
                <c:pt idx="1195">
                  <c:v>207.185</c:v>
                </c:pt>
                <c:pt idx="1196">
                  <c:v>205.29900000000001</c:v>
                </c:pt>
                <c:pt idx="1197">
                  <c:v>197.86600000000001</c:v>
                </c:pt>
                <c:pt idx="1198">
                  <c:v>184.88900000000001</c:v>
                </c:pt>
                <c:pt idx="1199">
                  <c:v>192.251</c:v>
                </c:pt>
                <c:pt idx="1200">
                  <c:v>188.52099999999999</c:v>
                </c:pt>
                <c:pt idx="1201">
                  <c:v>205.119</c:v>
                </c:pt>
                <c:pt idx="1202">
                  <c:v>199.54</c:v>
                </c:pt>
                <c:pt idx="1203">
                  <c:v>190.26900000000001</c:v>
                </c:pt>
                <c:pt idx="1204">
                  <c:v>225.327</c:v>
                </c:pt>
                <c:pt idx="1205">
                  <c:v>201.28200000000001</c:v>
                </c:pt>
                <c:pt idx="1206">
                  <c:v>182.78299999999999</c:v>
                </c:pt>
                <c:pt idx="1207">
                  <c:v>195.673</c:v>
                </c:pt>
                <c:pt idx="1208">
                  <c:v>201.17599999999999</c:v>
                </c:pt>
                <c:pt idx="1209">
                  <c:v>199.29499999999999</c:v>
                </c:pt>
                <c:pt idx="1210">
                  <c:v>191.88</c:v>
                </c:pt>
                <c:pt idx="1211">
                  <c:v>210.29300000000001</c:v>
                </c:pt>
                <c:pt idx="1212">
                  <c:v>199.19</c:v>
                </c:pt>
                <c:pt idx="1213">
                  <c:v>223.12799999999999</c:v>
                </c:pt>
                <c:pt idx="1214">
                  <c:v>193.589</c:v>
                </c:pt>
                <c:pt idx="1215">
                  <c:v>184.33799999999999</c:v>
                </c:pt>
                <c:pt idx="1216">
                  <c:v>206.422</c:v>
                </c:pt>
                <c:pt idx="1217">
                  <c:v>195.33</c:v>
                </c:pt>
                <c:pt idx="1218">
                  <c:v>182.399</c:v>
                </c:pt>
                <c:pt idx="1219">
                  <c:v>195.261</c:v>
                </c:pt>
                <c:pt idx="1220">
                  <c:v>180.49299999999999</c:v>
                </c:pt>
                <c:pt idx="1221">
                  <c:v>206.24100000000001</c:v>
                </c:pt>
                <c:pt idx="1222">
                  <c:v>195.15799999999999</c:v>
                </c:pt>
                <c:pt idx="1223">
                  <c:v>185.92</c:v>
                </c:pt>
                <c:pt idx="1224">
                  <c:v>173.00399999999999</c:v>
                </c:pt>
                <c:pt idx="1225">
                  <c:v>176.654</c:v>
                </c:pt>
                <c:pt idx="1226">
                  <c:v>191.34100000000001</c:v>
                </c:pt>
                <c:pt idx="1227">
                  <c:v>198.666</c:v>
                </c:pt>
                <c:pt idx="1228">
                  <c:v>194.952</c:v>
                </c:pt>
                <c:pt idx="1229">
                  <c:v>194.91800000000001</c:v>
                </c:pt>
                <c:pt idx="1230">
                  <c:v>205.91499999999999</c:v>
                </c:pt>
                <c:pt idx="1231">
                  <c:v>209.55500000000001</c:v>
                </c:pt>
                <c:pt idx="1232">
                  <c:v>181.95</c:v>
                </c:pt>
                <c:pt idx="1233">
                  <c:v>187.43100000000001</c:v>
                </c:pt>
                <c:pt idx="1234">
                  <c:v>216.79400000000001</c:v>
                </c:pt>
                <c:pt idx="1235">
                  <c:v>214.91900000000001</c:v>
                </c:pt>
                <c:pt idx="1236">
                  <c:v>192.84200000000001</c:v>
                </c:pt>
                <c:pt idx="1237">
                  <c:v>168.93600000000001</c:v>
                </c:pt>
                <c:pt idx="1238">
                  <c:v>200.11799999999999</c:v>
                </c:pt>
                <c:pt idx="1239">
                  <c:v>181.726</c:v>
                </c:pt>
                <c:pt idx="1240">
                  <c:v>174.35300000000001</c:v>
                </c:pt>
                <c:pt idx="1241">
                  <c:v>190.83699999999999</c:v>
                </c:pt>
                <c:pt idx="1242">
                  <c:v>187.13399999999999</c:v>
                </c:pt>
                <c:pt idx="1243">
                  <c:v>183.43299999999999</c:v>
                </c:pt>
                <c:pt idx="1244">
                  <c:v>187.06800000000001</c:v>
                </c:pt>
                <c:pt idx="1245">
                  <c:v>194.37</c:v>
                </c:pt>
                <c:pt idx="1246">
                  <c:v>196.16900000000001</c:v>
                </c:pt>
                <c:pt idx="1247">
                  <c:v>199.80099999999999</c:v>
                </c:pt>
                <c:pt idx="1248">
                  <c:v>168.61</c:v>
                </c:pt>
                <c:pt idx="1249">
                  <c:v>172.245</c:v>
                </c:pt>
                <c:pt idx="1250">
                  <c:v>174.04599999999999</c:v>
                </c:pt>
                <c:pt idx="1251">
                  <c:v>195.99700000000001</c:v>
                </c:pt>
                <c:pt idx="1252">
                  <c:v>221.602</c:v>
                </c:pt>
                <c:pt idx="1253">
                  <c:v>183.11</c:v>
                </c:pt>
                <c:pt idx="1254">
                  <c:v>192.232</c:v>
                </c:pt>
                <c:pt idx="1255">
                  <c:v>205.011</c:v>
                </c:pt>
                <c:pt idx="1256">
                  <c:v>193.994</c:v>
                </c:pt>
                <c:pt idx="1257">
                  <c:v>192.13</c:v>
                </c:pt>
                <c:pt idx="1258">
                  <c:v>186.608</c:v>
                </c:pt>
                <c:pt idx="1259">
                  <c:v>181.08699999999999</c:v>
                </c:pt>
                <c:pt idx="1260">
                  <c:v>201.173</c:v>
                </c:pt>
                <c:pt idx="1261">
                  <c:v>170.05199999999999</c:v>
                </c:pt>
                <c:pt idx="1262">
                  <c:v>208.41399999999999</c:v>
                </c:pt>
                <c:pt idx="1263">
                  <c:v>157.197</c:v>
                </c:pt>
                <c:pt idx="1264">
                  <c:v>210.16900000000001</c:v>
                </c:pt>
                <c:pt idx="1265">
                  <c:v>213.786</c:v>
                </c:pt>
                <c:pt idx="1266">
                  <c:v>206.441</c:v>
                </c:pt>
                <c:pt idx="1267">
                  <c:v>208.23099999999999</c:v>
                </c:pt>
                <c:pt idx="1268">
                  <c:v>188.10499999999999</c:v>
                </c:pt>
                <c:pt idx="1269">
                  <c:v>195.376</c:v>
                </c:pt>
                <c:pt idx="1270">
                  <c:v>202.64400000000001</c:v>
                </c:pt>
                <c:pt idx="1271">
                  <c:v>175.22900000000001</c:v>
                </c:pt>
                <c:pt idx="1272">
                  <c:v>186.148</c:v>
                </c:pt>
                <c:pt idx="1273">
                  <c:v>191.589</c:v>
                </c:pt>
                <c:pt idx="1274">
                  <c:v>195.20400000000001</c:v>
                </c:pt>
                <c:pt idx="1275">
                  <c:v>187.87299999999999</c:v>
                </c:pt>
                <c:pt idx="1276">
                  <c:v>206.077</c:v>
                </c:pt>
                <c:pt idx="1277">
                  <c:v>187.80699999999999</c:v>
                </c:pt>
                <c:pt idx="1278">
                  <c:v>189.59700000000001</c:v>
                </c:pt>
                <c:pt idx="1279">
                  <c:v>200.5</c:v>
                </c:pt>
                <c:pt idx="1280">
                  <c:v>158.54900000000001</c:v>
                </c:pt>
                <c:pt idx="1281">
                  <c:v>178.56399999999999</c:v>
                </c:pt>
                <c:pt idx="1282">
                  <c:v>176.71100000000001</c:v>
                </c:pt>
                <c:pt idx="1283">
                  <c:v>183.965</c:v>
                </c:pt>
                <c:pt idx="1284">
                  <c:v>174.827</c:v>
                </c:pt>
                <c:pt idx="1285">
                  <c:v>176.61699999999999</c:v>
                </c:pt>
                <c:pt idx="1286">
                  <c:v>178.40600000000001</c:v>
                </c:pt>
                <c:pt idx="1287">
                  <c:v>202.03700000000001</c:v>
                </c:pt>
                <c:pt idx="1288">
                  <c:v>181.983</c:v>
                </c:pt>
                <c:pt idx="1289">
                  <c:v>196.50700000000001</c:v>
                </c:pt>
                <c:pt idx="1290">
                  <c:v>192.834</c:v>
                </c:pt>
                <c:pt idx="1291">
                  <c:v>209.17</c:v>
                </c:pt>
                <c:pt idx="1292">
                  <c:v>181.85499999999999</c:v>
                </c:pt>
                <c:pt idx="1293">
                  <c:v>180.00399999999999</c:v>
                </c:pt>
                <c:pt idx="1294">
                  <c:v>185.42599999999999</c:v>
                </c:pt>
                <c:pt idx="1295">
                  <c:v>181.75800000000001</c:v>
                </c:pt>
                <c:pt idx="1296">
                  <c:v>179.90899999999999</c:v>
                </c:pt>
                <c:pt idx="1297">
                  <c:v>194.41300000000001</c:v>
                </c:pt>
                <c:pt idx="1298">
                  <c:v>190.745</c:v>
                </c:pt>
                <c:pt idx="1299">
                  <c:v>176.18100000000001</c:v>
                </c:pt>
                <c:pt idx="1300">
                  <c:v>207.02099999999999</c:v>
                </c:pt>
                <c:pt idx="1301">
                  <c:v>174.303</c:v>
                </c:pt>
                <c:pt idx="1302">
                  <c:v>186.97900000000001</c:v>
                </c:pt>
                <c:pt idx="1303">
                  <c:v>177.87100000000001</c:v>
                </c:pt>
                <c:pt idx="1304">
                  <c:v>188.72800000000001</c:v>
                </c:pt>
                <c:pt idx="1305">
                  <c:v>190.50899999999999</c:v>
                </c:pt>
                <c:pt idx="1306">
                  <c:v>175.96299999999999</c:v>
                </c:pt>
                <c:pt idx="1307">
                  <c:v>177.74600000000001</c:v>
                </c:pt>
                <c:pt idx="1308">
                  <c:v>181.34100000000001</c:v>
                </c:pt>
                <c:pt idx="1309">
                  <c:v>184.935</c:v>
                </c:pt>
                <c:pt idx="1310">
                  <c:v>161.33600000000001</c:v>
                </c:pt>
                <c:pt idx="1311">
                  <c:v>177.62</c:v>
                </c:pt>
                <c:pt idx="1312">
                  <c:v>179.40100000000001</c:v>
                </c:pt>
                <c:pt idx="1313">
                  <c:v>190.24</c:v>
                </c:pt>
                <c:pt idx="1314">
                  <c:v>177.52600000000001</c:v>
                </c:pt>
                <c:pt idx="1315">
                  <c:v>168.43799999999999</c:v>
                </c:pt>
                <c:pt idx="1316">
                  <c:v>166.59800000000001</c:v>
                </c:pt>
                <c:pt idx="1317">
                  <c:v>166.56800000000001</c:v>
                </c:pt>
                <c:pt idx="1318">
                  <c:v>161.108</c:v>
                </c:pt>
                <c:pt idx="1319">
                  <c:v>159.27000000000001</c:v>
                </c:pt>
                <c:pt idx="1320">
                  <c:v>200.86199999999999</c:v>
                </c:pt>
                <c:pt idx="1321">
                  <c:v>171.87799999999999</c:v>
                </c:pt>
                <c:pt idx="1322">
                  <c:v>173.65700000000001</c:v>
                </c:pt>
                <c:pt idx="1323">
                  <c:v>157.34899999999999</c:v>
                </c:pt>
                <c:pt idx="1324">
                  <c:v>159.12899999999999</c:v>
                </c:pt>
                <c:pt idx="1325">
                  <c:v>166.333</c:v>
                </c:pt>
                <c:pt idx="1326">
                  <c:v>184.38</c:v>
                </c:pt>
                <c:pt idx="1327">
                  <c:v>168.08099999999999</c:v>
                </c:pt>
                <c:pt idx="1328">
                  <c:v>182.50700000000001</c:v>
                </c:pt>
                <c:pt idx="1329">
                  <c:v>164.40799999999999</c:v>
                </c:pt>
                <c:pt idx="1330">
                  <c:v>189.66800000000001</c:v>
                </c:pt>
                <c:pt idx="1331">
                  <c:v>182.41</c:v>
                </c:pt>
                <c:pt idx="1332">
                  <c:v>176.96100000000001</c:v>
                </c:pt>
                <c:pt idx="1333">
                  <c:v>171.51300000000001</c:v>
                </c:pt>
                <c:pt idx="1334">
                  <c:v>180.50800000000001</c:v>
                </c:pt>
                <c:pt idx="1335">
                  <c:v>180.476</c:v>
                </c:pt>
                <c:pt idx="1336">
                  <c:v>158.791</c:v>
                </c:pt>
                <c:pt idx="1337">
                  <c:v>184.02099999999999</c:v>
                </c:pt>
                <c:pt idx="1338">
                  <c:v>176.773</c:v>
                </c:pt>
                <c:pt idx="1339">
                  <c:v>192.97300000000001</c:v>
                </c:pt>
                <c:pt idx="1340">
                  <c:v>171.30099999999999</c:v>
                </c:pt>
                <c:pt idx="1341">
                  <c:v>191.102</c:v>
                </c:pt>
                <c:pt idx="1342">
                  <c:v>167.63499999999999</c:v>
                </c:pt>
                <c:pt idx="1343">
                  <c:v>183.82499999999999</c:v>
                </c:pt>
                <c:pt idx="1344">
                  <c:v>180.18899999999999</c:v>
                </c:pt>
                <c:pt idx="1345">
                  <c:v>181.959</c:v>
                </c:pt>
                <c:pt idx="1346">
                  <c:v>176.52199999999999</c:v>
                </c:pt>
                <c:pt idx="1347">
                  <c:v>194.501</c:v>
                </c:pt>
                <c:pt idx="1348">
                  <c:v>158.45400000000001</c:v>
                </c:pt>
                <c:pt idx="1349">
                  <c:v>172.828</c:v>
                </c:pt>
                <c:pt idx="1350">
                  <c:v>170.99700000000001</c:v>
                </c:pt>
                <c:pt idx="1351">
                  <c:v>170.96700000000001</c:v>
                </c:pt>
                <c:pt idx="1352">
                  <c:v>154.74299999999999</c:v>
                </c:pt>
                <c:pt idx="1353">
                  <c:v>163.71</c:v>
                </c:pt>
                <c:pt idx="1354">
                  <c:v>151.09</c:v>
                </c:pt>
                <c:pt idx="1355">
                  <c:v>161.85400000000001</c:v>
                </c:pt>
                <c:pt idx="1356">
                  <c:v>169.017</c:v>
                </c:pt>
                <c:pt idx="1357">
                  <c:v>176.178</c:v>
                </c:pt>
                <c:pt idx="1358">
                  <c:v>143.79400000000001</c:v>
                </c:pt>
                <c:pt idx="1359">
                  <c:v>152.75399999999999</c:v>
                </c:pt>
                <c:pt idx="1360">
                  <c:v>170.69399999999999</c:v>
                </c:pt>
                <c:pt idx="1361">
                  <c:v>161.68199999999999</c:v>
                </c:pt>
                <c:pt idx="1362">
                  <c:v>188.595</c:v>
                </c:pt>
                <c:pt idx="1363">
                  <c:v>174.19499999999999</c:v>
                </c:pt>
                <c:pt idx="1364">
                  <c:v>179.55099999999999</c:v>
                </c:pt>
                <c:pt idx="1365">
                  <c:v>172.33799999999999</c:v>
                </c:pt>
                <c:pt idx="1366">
                  <c:v>168.71799999999999</c:v>
                </c:pt>
                <c:pt idx="1367">
                  <c:v>154.33099999999999</c:v>
                </c:pt>
                <c:pt idx="1368">
                  <c:v>179.423</c:v>
                </c:pt>
                <c:pt idx="1369">
                  <c:v>152.483</c:v>
                </c:pt>
                <c:pt idx="1370">
                  <c:v>179.36</c:v>
                </c:pt>
                <c:pt idx="1371">
                  <c:v>181.12100000000001</c:v>
                </c:pt>
                <c:pt idx="1372">
                  <c:v>172.124</c:v>
                </c:pt>
                <c:pt idx="1373">
                  <c:v>166.71600000000001</c:v>
                </c:pt>
                <c:pt idx="1374">
                  <c:v>186.40100000000001</c:v>
                </c:pt>
                <c:pt idx="1375">
                  <c:v>175.61600000000001</c:v>
                </c:pt>
                <c:pt idx="1376">
                  <c:v>155.87700000000001</c:v>
                </c:pt>
                <c:pt idx="1377">
                  <c:v>173.76300000000001</c:v>
                </c:pt>
                <c:pt idx="1378">
                  <c:v>155.821</c:v>
                </c:pt>
                <c:pt idx="1379">
                  <c:v>182.654</c:v>
                </c:pt>
                <c:pt idx="1380">
                  <c:v>162.92699999999999</c:v>
                </c:pt>
                <c:pt idx="1381">
                  <c:v>168.26900000000001</c:v>
                </c:pt>
                <c:pt idx="1382">
                  <c:v>175.398</c:v>
                </c:pt>
                <c:pt idx="1383">
                  <c:v>175.36699999999999</c:v>
                </c:pt>
                <c:pt idx="1384">
                  <c:v>157.44399999999999</c:v>
                </c:pt>
                <c:pt idx="1385">
                  <c:v>162.78299999999999</c:v>
                </c:pt>
                <c:pt idx="1386">
                  <c:v>186.00399999999999</c:v>
                </c:pt>
                <c:pt idx="1387">
                  <c:v>155.572</c:v>
                </c:pt>
                <c:pt idx="1388">
                  <c:v>173.423</c:v>
                </c:pt>
                <c:pt idx="1389">
                  <c:v>185.905</c:v>
                </c:pt>
                <c:pt idx="1390">
                  <c:v>160.851</c:v>
                </c:pt>
                <c:pt idx="1391">
                  <c:v>166.18299999999999</c:v>
                </c:pt>
                <c:pt idx="1392">
                  <c:v>148.28700000000001</c:v>
                </c:pt>
                <c:pt idx="1393">
                  <c:v>167.91</c:v>
                </c:pt>
                <c:pt idx="1394">
                  <c:v>155.37899999999999</c:v>
                </c:pt>
                <c:pt idx="1395">
                  <c:v>142.851</c:v>
                </c:pt>
                <c:pt idx="1396">
                  <c:v>151.75299999999999</c:v>
                </c:pt>
                <c:pt idx="1397">
                  <c:v>166.006</c:v>
                </c:pt>
                <c:pt idx="1398">
                  <c:v>153.483</c:v>
                </c:pt>
                <c:pt idx="1399">
                  <c:v>173.084</c:v>
                </c:pt>
                <c:pt idx="1400">
                  <c:v>167.70099999999999</c:v>
                </c:pt>
                <c:pt idx="1401">
                  <c:v>171.239</c:v>
                </c:pt>
                <c:pt idx="1402">
                  <c:v>167.64099999999999</c:v>
                </c:pt>
                <c:pt idx="1403">
                  <c:v>158.696</c:v>
                </c:pt>
                <c:pt idx="1404">
                  <c:v>155.102</c:v>
                </c:pt>
                <c:pt idx="1405">
                  <c:v>169.334</c:v>
                </c:pt>
                <c:pt idx="1406">
                  <c:v>160.39400000000001</c:v>
                </c:pt>
                <c:pt idx="1407">
                  <c:v>169.274</c:v>
                </c:pt>
                <c:pt idx="1408">
                  <c:v>158.55500000000001</c:v>
                </c:pt>
                <c:pt idx="1409">
                  <c:v>194.15100000000001</c:v>
                </c:pt>
                <c:pt idx="1410">
                  <c:v>165.62200000000001</c:v>
                </c:pt>
                <c:pt idx="1411">
                  <c:v>154.90899999999999</c:v>
                </c:pt>
                <c:pt idx="1412">
                  <c:v>169.12299999999999</c:v>
                </c:pt>
                <c:pt idx="1413">
                  <c:v>170.87299999999999</c:v>
                </c:pt>
                <c:pt idx="1414">
                  <c:v>149.48699999999999</c:v>
                </c:pt>
                <c:pt idx="1415">
                  <c:v>186.82599999999999</c:v>
                </c:pt>
                <c:pt idx="1416">
                  <c:v>154.77099999999999</c:v>
                </c:pt>
                <c:pt idx="1417">
                  <c:v>152.965</c:v>
                </c:pt>
                <c:pt idx="1418">
                  <c:v>133.376</c:v>
                </c:pt>
                <c:pt idx="1419">
                  <c:v>165.357</c:v>
                </c:pt>
                <c:pt idx="1420">
                  <c:v>158.21600000000001</c:v>
                </c:pt>
                <c:pt idx="1421">
                  <c:v>142.19200000000001</c:v>
                </c:pt>
                <c:pt idx="1422">
                  <c:v>145.72</c:v>
                </c:pt>
                <c:pt idx="1423">
                  <c:v>177.67599999999999</c:v>
                </c:pt>
                <c:pt idx="1424">
                  <c:v>143.892</c:v>
                </c:pt>
                <c:pt idx="1425">
                  <c:v>154.523</c:v>
                </c:pt>
                <c:pt idx="1426">
                  <c:v>165.15</c:v>
                </c:pt>
                <c:pt idx="1427">
                  <c:v>143.815</c:v>
                </c:pt>
                <c:pt idx="1428">
                  <c:v>163.316</c:v>
                </c:pt>
                <c:pt idx="1429">
                  <c:v>163.28700000000001</c:v>
                </c:pt>
                <c:pt idx="1430">
                  <c:v>127.767</c:v>
                </c:pt>
                <c:pt idx="1431">
                  <c:v>170.32599999999999</c:v>
                </c:pt>
                <c:pt idx="1432">
                  <c:v>136.59100000000001</c:v>
                </c:pt>
                <c:pt idx="1433">
                  <c:v>159.624</c:v>
                </c:pt>
                <c:pt idx="1434">
                  <c:v>145.40899999999999</c:v>
                </c:pt>
                <c:pt idx="1435">
                  <c:v>163.113</c:v>
                </c:pt>
                <c:pt idx="1436">
                  <c:v>166.62899999999999</c:v>
                </c:pt>
                <c:pt idx="1437">
                  <c:v>148.876</c:v>
                </c:pt>
                <c:pt idx="1438">
                  <c:v>147.077</c:v>
                </c:pt>
                <c:pt idx="1439">
                  <c:v>184.25700000000001</c:v>
                </c:pt>
                <c:pt idx="1440">
                  <c:v>161.196</c:v>
                </c:pt>
                <c:pt idx="1441">
                  <c:v>148.77000000000001</c:v>
                </c:pt>
                <c:pt idx="1442">
                  <c:v>159.36699999999999</c:v>
                </c:pt>
                <c:pt idx="1443">
                  <c:v>148.71600000000001</c:v>
                </c:pt>
                <c:pt idx="1444">
                  <c:v>152.22999999999999</c:v>
                </c:pt>
                <c:pt idx="1445">
                  <c:v>139.81399999999999</c:v>
                </c:pt>
                <c:pt idx="1446">
                  <c:v>138.02000000000001</c:v>
                </c:pt>
                <c:pt idx="1447">
                  <c:v>164.53299999999999</c:v>
                </c:pt>
                <c:pt idx="1448">
                  <c:v>143.27699999999999</c:v>
                </c:pt>
                <c:pt idx="1449">
                  <c:v>148.55699999999999</c:v>
                </c:pt>
                <c:pt idx="1450">
                  <c:v>180.35900000000001</c:v>
                </c:pt>
                <c:pt idx="1451">
                  <c:v>157.34399999999999</c:v>
                </c:pt>
                <c:pt idx="1452">
                  <c:v>166.154</c:v>
                </c:pt>
                <c:pt idx="1453">
                  <c:v>166.124</c:v>
                </c:pt>
                <c:pt idx="1454">
                  <c:v>171.39500000000001</c:v>
                </c:pt>
                <c:pt idx="1455">
                  <c:v>162.53100000000001</c:v>
                </c:pt>
                <c:pt idx="1456">
                  <c:v>136.00700000000001</c:v>
                </c:pt>
                <c:pt idx="1457">
                  <c:v>150.11099999999999</c:v>
                </c:pt>
                <c:pt idx="1458">
                  <c:v>144.78700000000001</c:v>
                </c:pt>
                <c:pt idx="1459">
                  <c:v>167.71100000000001</c:v>
                </c:pt>
                <c:pt idx="1460">
                  <c:v>162.386</c:v>
                </c:pt>
                <c:pt idx="1461">
                  <c:v>148.239</c:v>
                </c:pt>
                <c:pt idx="1462">
                  <c:v>153.506</c:v>
                </c:pt>
                <c:pt idx="1463">
                  <c:v>142.89400000000001</c:v>
                </c:pt>
                <c:pt idx="1464">
                  <c:v>151.68700000000001</c:v>
                </c:pt>
                <c:pt idx="1465">
                  <c:v>155.18700000000001</c:v>
                </c:pt>
                <c:pt idx="1466">
                  <c:v>163.97499999999999</c:v>
                </c:pt>
                <c:pt idx="1467">
                  <c:v>144.554</c:v>
                </c:pt>
                <c:pt idx="1468">
                  <c:v>155.10400000000001</c:v>
                </c:pt>
                <c:pt idx="1469">
                  <c:v>183.27199999999999</c:v>
                </c:pt>
                <c:pt idx="1470">
                  <c:v>142.715</c:v>
                </c:pt>
                <c:pt idx="1471">
                  <c:v>146.21299999999999</c:v>
                </c:pt>
                <c:pt idx="1472">
                  <c:v>149.709</c:v>
                </c:pt>
                <c:pt idx="1473">
                  <c:v>167.292</c:v>
                </c:pt>
                <c:pt idx="1474">
                  <c:v>158.459</c:v>
                </c:pt>
                <c:pt idx="1475">
                  <c:v>146.108</c:v>
                </c:pt>
                <c:pt idx="1476">
                  <c:v>153.12200000000001</c:v>
                </c:pt>
                <c:pt idx="1477">
                  <c:v>154.85400000000001</c:v>
                </c:pt>
                <c:pt idx="1478">
                  <c:v>174.18</c:v>
                </c:pt>
                <c:pt idx="1479">
                  <c:v>156.55799999999999</c:v>
                </c:pt>
                <c:pt idx="1480">
                  <c:v>167.083</c:v>
                </c:pt>
                <c:pt idx="1481">
                  <c:v>151.227</c:v>
                </c:pt>
                <c:pt idx="1482">
                  <c:v>158.232</c:v>
                </c:pt>
                <c:pt idx="1483">
                  <c:v>172.26599999999999</c:v>
                </c:pt>
                <c:pt idx="1484">
                  <c:v>144.11500000000001</c:v>
                </c:pt>
                <c:pt idx="1485">
                  <c:v>135.304</c:v>
                </c:pt>
                <c:pt idx="1486">
                  <c:v>144.06399999999999</c:v>
                </c:pt>
                <c:pt idx="1487">
                  <c:v>147.55099999999999</c:v>
                </c:pt>
                <c:pt idx="1488">
                  <c:v>144.012</c:v>
                </c:pt>
                <c:pt idx="1489">
                  <c:v>166.81399999999999</c:v>
                </c:pt>
                <c:pt idx="1490">
                  <c:v>156.25</c:v>
                </c:pt>
                <c:pt idx="1491">
                  <c:v>135.15799999999999</c:v>
                </c:pt>
                <c:pt idx="1492">
                  <c:v>135.13399999999999</c:v>
                </c:pt>
                <c:pt idx="1493">
                  <c:v>157.92099999999999</c:v>
                </c:pt>
                <c:pt idx="1494">
                  <c:v>147.36600000000001</c:v>
                </c:pt>
                <c:pt idx="1495">
                  <c:v>133.30699999999999</c:v>
                </c:pt>
                <c:pt idx="1496">
                  <c:v>156.08199999999999</c:v>
                </c:pt>
                <c:pt idx="1497">
                  <c:v>147.28700000000001</c:v>
                </c:pt>
                <c:pt idx="1498">
                  <c:v>142.001</c:v>
                </c:pt>
                <c:pt idx="1499">
                  <c:v>126.20099999999999</c:v>
                </c:pt>
                <c:pt idx="1500">
                  <c:v>150.71299999999999</c:v>
                </c:pt>
                <c:pt idx="1501">
                  <c:v>138.42099999999999</c:v>
                </c:pt>
                <c:pt idx="1502">
                  <c:v>150.65899999999999</c:v>
                </c:pt>
                <c:pt idx="1503">
                  <c:v>140.12299999999999</c:v>
                </c:pt>
                <c:pt idx="1504">
                  <c:v>161.11199999999999</c:v>
                </c:pt>
                <c:pt idx="1505">
                  <c:v>171.589</c:v>
                </c:pt>
                <c:pt idx="1506">
                  <c:v>154.05199999999999</c:v>
                </c:pt>
                <c:pt idx="1507">
                  <c:v>138.27199999999999</c:v>
                </c:pt>
                <c:pt idx="1508">
                  <c:v>162.74700000000001</c:v>
                </c:pt>
                <c:pt idx="1509">
                  <c:v>150.47</c:v>
                </c:pt>
                <c:pt idx="1510">
                  <c:v>136.44800000000001</c:v>
                </c:pt>
                <c:pt idx="1511">
                  <c:v>136.42400000000001</c:v>
                </c:pt>
                <c:pt idx="1512">
                  <c:v>136.399</c:v>
                </c:pt>
                <c:pt idx="1513">
                  <c:v>150.36199999999999</c:v>
                </c:pt>
                <c:pt idx="1514">
                  <c:v>152.083</c:v>
                </c:pt>
                <c:pt idx="1515">
                  <c:v>136.32599999999999</c:v>
                </c:pt>
                <c:pt idx="1516">
                  <c:v>145.03899999999999</c:v>
                </c:pt>
                <c:pt idx="1517">
                  <c:v>145.01300000000001</c:v>
                </c:pt>
                <c:pt idx="1518">
                  <c:v>155.46799999999999</c:v>
                </c:pt>
                <c:pt idx="1519">
                  <c:v>144.96100000000001</c:v>
                </c:pt>
                <c:pt idx="1520">
                  <c:v>157.15799999999999</c:v>
                </c:pt>
                <c:pt idx="1521">
                  <c:v>141.417</c:v>
                </c:pt>
                <c:pt idx="1522">
                  <c:v>123.93600000000001</c:v>
                </c:pt>
                <c:pt idx="1523">
                  <c:v>150.09200000000001</c:v>
                </c:pt>
                <c:pt idx="1524">
                  <c:v>160.535</c:v>
                </c:pt>
                <c:pt idx="1525">
                  <c:v>153.52799999999999</c:v>
                </c:pt>
                <c:pt idx="1526">
                  <c:v>122.102</c:v>
                </c:pt>
                <c:pt idx="1527">
                  <c:v>141.26400000000001</c:v>
                </c:pt>
                <c:pt idx="1528">
                  <c:v>134.26400000000001</c:v>
                </c:pt>
                <c:pt idx="1529">
                  <c:v>139.47</c:v>
                </c:pt>
                <c:pt idx="1530">
                  <c:v>146.41800000000001</c:v>
                </c:pt>
                <c:pt idx="1531">
                  <c:v>135.935</c:v>
                </c:pt>
                <c:pt idx="1532">
                  <c:v>128.941</c:v>
                </c:pt>
                <c:pt idx="1533">
                  <c:v>132.40199999999999</c:v>
                </c:pt>
                <c:pt idx="1534">
                  <c:v>142.82900000000001</c:v>
                </c:pt>
                <c:pt idx="1535">
                  <c:v>137.57900000000001</c:v>
                </c:pt>
                <c:pt idx="1536">
                  <c:v>161.93100000000001</c:v>
                </c:pt>
                <c:pt idx="1537">
                  <c:v>134.047</c:v>
                </c:pt>
                <c:pt idx="1538">
                  <c:v>135.76400000000001</c:v>
                </c:pt>
                <c:pt idx="1539">
                  <c:v>127.038</c:v>
                </c:pt>
                <c:pt idx="1540">
                  <c:v>153.11500000000001</c:v>
                </c:pt>
                <c:pt idx="1541">
                  <c:v>125.253</c:v>
                </c:pt>
                <c:pt idx="1542">
                  <c:v>154.79900000000001</c:v>
                </c:pt>
                <c:pt idx="1543">
                  <c:v>144.33699999999999</c:v>
                </c:pt>
                <c:pt idx="1544">
                  <c:v>135.61799999999999</c:v>
                </c:pt>
                <c:pt idx="1545">
                  <c:v>147.762</c:v>
                </c:pt>
                <c:pt idx="1546">
                  <c:v>159.90199999999999</c:v>
                </c:pt>
                <c:pt idx="1547">
                  <c:v>145.971</c:v>
                </c:pt>
                <c:pt idx="1548">
                  <c:v>161.58199999999999</c:v>
                </c:pt>
                <c:pt idx="1549">
                  <c:v>126.81</c:v>
                </c:pt>
                <c:pt idx="1550">
                  <c:v>128.524</c:v>
                </c:pt>
                <c:pt idx="1551">
                  <c:v>130.23699999999999</c:v>
                </c:pt>
                <c:pt idx="1552">
                  <c:v>126.742</c:v>
                </c:pt>
                <c:pt idx="1553">
                  <c:v>159.69999999999999</c:v>
                </c:pt>
                <c:pt idx="1554">
                  <c:v>133.63800000000001</c:v>
                </c:pt>
                <c:pt idx="1555">
                  <c:v>137.08500000000001</c:v>
                </c:pt>
                <c:pt idx="1556">
                  <c:v>121.446</c:v>
                </c:pt>
                <c:pt idx="1557">
                  <c:v>124.893</c:v>
                </c:pt>
                <c:pt idx="1558">
                  <c:v>131.80799999999999</c:v>
                </c:pt>
                <c:pt idx="1559">
                  <c:v>142.18799999999999</c:v>
                </c:pt>
                <c:pt idx="1560">
                  <c:v>136.96100000000001</c:v>
                </c:pt>
                <c:pt idx="1561">
                  <c:v>138.66999999999999</c:v>
                </c:pt>
                <c:pt idx="1562">
                  <c:v>131.71299999999999</c:v>
                </c:pt>
                <c:pt idx="1563">
                  <c:v>138.62</c:v>
                </c:pt>
                <c:pt idx="1564">
                  <c:v>135.13</c:v>
                </c:pt>
                <c:pt idx="1565">
                  <c:v>143.767</c:v>
                </c:pt>
                <c:pt idx="1566">
                  <c:v>124.691</c:v>
                </c:pt>
                <c:pt idx="1567">
                  <c:v>133.32599999999999</c:v>
                </c:pt>
                <c:pt idx="1568">
                  <c:v>133.30199999999999</c:v>
                </c:pt>
                <c:pt idx="1569">
                  <c:v>131.547</c:v>
                </c:pt>
                <c:pt idx="1570">
                  <c:v>129.79300000000001</c:v>
                </c:pt>
                <c:pt idx="1571">
                  <c:v>147.072</c:v>
                </c:pt>
                <c:pt idx="1572">
                  <c:v>119.366</c:v>
                </c:pt>
                <c:pt idx="1573">
                  <c:v>140.1</c:v>
                </c:pt>
                <c:pt idx="1574">
                  <c:v>133.15799999999999</c:v>
                </c:pt>
                <c:pt idx="1575">
                  <c:v>141.779</c:v>
                </c:pt>
                <c:pt idx="1576">
                  <c:v>126.19499999999999</c:v>
                </c:pt>
                <c:pt idx="1577">
                  <c:v>127.901</c:v>
                </c:pt>
                <c:pt idx="1578">
                  <c:v>124.422</c:v>
                </c:pt>
                <c:pt idx="1579">
                  <c:v>129.58199999999999</c:v>
                </c:pt>
                <c:pt idx="1580">
                  <c:v>126.104</c:v>
                </c:pt>
                <c:pt idx="1581">
                  <c:v>131.26300000000001</c:v>
                </c:pt>
                <c:pt idx="1582">
                  <c:v>132.96600000000001</c:v>
                </c:pt>
                <c:pt idx="1583">
                  <c:v>117.40300000000001</c:v>
                </c:pt>
                <c:pt idx="1584">
                  <c:v>117.38200000000001</c:v>
                </c:pt>
                <c:pt idx="1585">
                  <c:v>139.798</c:v>
                </c:pt>
                <c:pt idx="1586">
                  <c:v>112.163</c:v>
                </c:pt>
                <c:pt idx="1587">
                  <c:v>129.39599999999999</c:v>
                </c:pt>
                <c:pt idx="1588">
                  <c:v>125.922</c:v>
                </c:pt>
                <c:pt idx="1589">
                  <c:v>137.97200000000001</c:v>
                </c:pt>
                <c:pt idx="1590">
                  <c:v>129.32599999999999</c:v>
                </c:pt>
                <c:pt idx="1591">
                  <c:v>137.923</c:v>
                </c:pt>
                <c:pt idx="1592">
                  <c:v>144.79300000000001</c:v>
                </c:pt>
                <c:pt idx="1593">
                  <c:v>134.42599999999999</c:v>
                </c:pt>
                <c:pt idx="1594">
                  <c:v>134.40199999999999</c:v>
                </c:pt>
                <c:pt idx="1595">
                  <c:v>118.872</c:v>
                </c:pt>
                <c:pt idx="1596">
                  <c:v>127.46299999999999</c:v>
                </c:pt>
                <c:pt idx="1597">
                  <c:v>115.38500000000001</c:v>
                </c:pt>
                <c:pt idx="1598">
                  <c:v>117.086</c:v>
                </c:pt>
                <c:pt idx="1599">
                  <c:v>125.673</c:v>
                </c:pt>
                <c:pt idx="1600">
                  <c:v>125.65</c:v>
                </c:pt>
                <c:pt idx="1601">
                  <c:v>125.627</c:v>
                </c:pt>
                <c:pt idx="1602">
                  <c:v>156.57599999999999</c:v>
                </c:pt>
                <c:pt idx="1603">
                  <c:v>120.42100000000001</c:v>
                </c:pt>
                <c:pt idx="1604">
                  <c:v>125.559</c:v>
                </c:pt>
                <c:pt idx="1605">
                  <c:v>139.29400000000001</c:v>
                </c:pt>
                <c:pt idx="1606">
                  <c:v>127.233</c:v>
                </c:pt>
                <c:pt idx="1607">
                  <c:v>147.839</c:v>
                </c:pt>
                <c:pt idx="1608">
                  <c:v>116.875</c:v>
                </c:pt>
                <c:pt idx="1609">
                  <c:v>135.75700000000001</c:v>
                </c:pt>
                <c:pt idx="1610">
                  <c:v>127.14100000000001</c:v>
                </c:pt>
                <c:pt idx="1611">
                  <c:v>128.83600000000001</c:v>
                </c:pt>
                <c:pt idx="1612">
                  <c:v>151.14099999999999</c:v>
                </c:pt>
                <c:pt idx="1613">
                  <c:v>123.63800000000001</c:v>
                </c:pt>
                <c:pt idx="1614">
                  <c:v>139.06800000000001</c:v>
                </c:pt>
                <c:pt idx="1615">
                  <c:v>118.444</c:v>
                </c:pt>
                <c:pt idx="1616">
                  <c:v>128.72</c:v>
                </c:pt>
                <c:pt idx="1617">
                  <c:v>108.105</c:v>
                </c:pt>
                <c:pt idx="1618">
                  <c:v>120.095</c:v>
                </c:pt>
                <c:pt idx="1619">
                  <c:v>133.79599999999999</c:v>
                </c:pt>
                <c:pt idx="1620">
                  <c:v>123.482</c:v>
                </c:pt>
                <c:pt idx="1621">
                  <c:v>109.742</c:v>
                </c:pt>
                <c:pt idx="1622">
                  <c:v>121.723</c:v>
                </c:pt>
                <c:pt idx="1623">
                  <c:v>130.27099999999999</c:v>
                </c:pt>
                <c:pt idx="1624">
                  <c:v>140.53</c:v>
                </c:pt>
                <c:pt idx="1625">
                  <c:v>142.21899999999999</c:v>
                </c:pt>
                <c:pt idx="1626">
                  <c:v>116.495</c:v>
                </c:pt>
                <c:pt idx="1627">
                  <c:v>118.187</c:v>
                </c:pt>
                <c:pt idx="1628">
                  <c:v>118.166</c:v>
                </c:pt>
                <c:pt idx="1629">
                  <c:v>121.569</c:v>
                </c:pt>
                <c:pt idx="1630">
                  <c:v>118.123</c:v>
                </c:pt>
                <c:pt idx="1631">
                  <c:v>109.544</c:v>
                </c:pt>
                <c:pt idx="1632">
                  <c:v>118.08</c:v>
                </c:pt>
                <c:pt idx="1633">
                  <c:v>102.66</c:v>
                </c:pt>
                <c:pt idx="1634">
                  <c:v>118.03700000000001</c:v>
                </c:pt>
                <c:pt idx="1635">
                  <c:v>114.595</c:v>
                </c:pt>
                <c:pt idx="1636">
                  <c:v>136.80600000000001</c:v>
                </c:pt>
                <c:pt idx="1637">
                  <c:v>112.84399999999999</c:v>
                </c:pt>
                <c:pt idx="1638">
                  <c:v>114.533</c:v>
                </c:pt>
                <c:pt idx="1639">
                  <c:v>119.64</c:v>
                </c:pt>
                <c:pt idx="1640">
                  <c:v>121.327</c:v>
                </c:pt>
                <c:pt idx="1641">
                  <c:v>116.18</c:v>
                </c:pt>
                <c:pt idx="1642">
                  <c:v>133.24100000000001</c:v>
                </c:pt>
                <c:pt idx="1643">
                  <c:v>126.38500000000001</c:v>
                </c:pt>
                <c:pt idx="1644">
                  <c:v>124.654</c:v>
                </c:pt>
                <c:pt idx="1645">
                  <c:v>116.095</c:v>
                </c:pt>
                <c:pt idx="1646">
                  <c:v>126.316</c:v>
                </c:pt>
                <c:pt idx="1647">
                  <c:v>121.173</c:v>
                </c:pt>
                <c:pt idx="1648">
                  <c:v>126.27</c:v>
                </c:pt>
                <c:pt idx="1649">
                  <c:v>126.248</c:v>
                </c:pt>
                <c:pt idx="1650">
                  <c:v>119.402</c:v>
                </c:pt>
                <c:pt idx="1651">
                  <c:v>121.086</c:v>
                </c:pt>
                <c:pt idx="1652">
                  <c:v>117.65300000000001</c:v>
                </c:pt>
                <c:pt idx="1653">
                  <c:v>115.92700000000001</c:v>
                </c:pt>
                <c:pt idx="1654">
                  <c:v>132.95099999999999</c:v>
                </c:pt>
                <c:pt idx="1655">
                  <c:v>124.40600000000001</c:v>
                </c:pt>
                <c:pt idx="1656">
                  <c:v>114.16</c:v>
                </c:pt>
                <c:pt idx="1657">
                  <c:v>124.361</c:v>
                </c:pt>
                <c:pt idx="1658">
                  <c:v>112.416</c:v>
                </c:pt>
                <c:pt idx="1659">
                  <c:v>129.42500000000001</c:v>
                </c:pt>
                <c:pt idx="1660">
                  <c:v>120.88800000000001</c:v>
                </c:pt>
                <c:pt idx="1661">
                  <c:v>122.569</c:v>
                </c:pt>
                <c:pt idx="1662">
                  <c:v>110.63200000000001</c:v>
                </c:pt>
                <c:pt idx="1663">
                  <c:v>108.91</c:v>
                </c:pt>
                <c:pt idx="1664">
                  <c:v>112.29300000000001</c:v>
                </c:pt>
                <c:pt idx="1665">
                  <c:v>120.779</c:v>
                </c:pt>
                <c:pt idx="1666">
                  <c:v>127.56</c:v>
                </c:pt>
                <c:pt idx="1667">
                  <c:v>130.93799999999999</c:v>
                </c:pt>
                <c:pt idx="1668">
                  <c:v>141.11500000000001</c:v>
                </c:pt>
                <c:pt idx="1669">
                  <c:v>130.88999999999999</c:v>
                </c:pt>
                <c:pt idx="1670">
                  <c:v>127.467</c:v>
                </c:pt>
                <c:pt idx="1671">
                  <c:v>115.54900000000001</c:v>
                </c:pt>
                <c:pt idx="1672">
                  <c:v>124.023</c:v>
                </c:pt>
                <c:pt idx="1673">
                  <c:v>120.60299999999999</c:v>
                </c:pt>
                <c:pt idx="1674">
                  <c:v>122.28</c:v>
                </c:pt>
                <c:pt idx="1675">
                  <c:v>105.277</c:v>
                </c:pt>
                <c:pt idx="1676">
                  <c:v>113.747</c:v>
                </c:pt>
                <c:pt idx="1677">
                  <c:v>134.095</c:v>
                </c:pt>
                <c:pt idx="1678">
                  <c:v>108.614</c:v>
                </c:pt>
                <c:pt idx="1679">
                  <c:v>127.259</c:v>
                </c:pt>
                <c:pt idx="1680">
                  <c:v>117.057</c:v>
                </c:pt>
                <c:pt idx="1681">
                  <c:v>123.821</c:v>
                </c:pt>
                <c:pt idx="1682">
                  <c:v>111.92700000000001</c:v>
                </c:pt>
                <c:pt idx="1683">
                  <c:v>105.125</c:v>
                </c:pt>
                <c:pt idx="1684">
                  <c:v>108.496</c:v>
                </c:pt>
                <c:pt idx="1685">
                  <c:v>101.697</c:v>
                </c:pt>
                <c:pt idx="1686">
                  <c:v>113.541</c:v>
                </c:pt>
                <c:pt idx="1687">
                  <c:v>106.74299999999999</c:v>
                </c:pt>
                <c:pt idx="1688">
                  <c:v>116.887</c:v>
                </c:pt>
                <c:pt idx="1689">
                  <c:v>101.623</c:v>
                </c:pt>
                <c:pt idx="1690">
                  <c:v>118.538</c:v>
                </c:pt>
                <c:pt idx="1691">
                  <c:v>116.824</c:v>
                </c:pt>
                <c:pt idx="1692">
                  <c:v>123.574</c:v>
                </c:pt>
                <c:pt idx="1693">
                  <c:v>128.62899999999999</c:v>
                </c:pt>
                <c:pt idx="1694">
                  <c:v>120.14400000000001</c:v>
                </c:pt>
                <c:pt idx="1695">
                  <c:v>123.506</c:v>
                </c:pt>
                <c:pt idx="1696">
                  <c:v>116.718</c:v>
                </c:pt>
                <c:pt idx="1697">
                  <c:v>145.44800000000001</c:v>
                </c:pt>
                <c:pt idx="1698">
                  <c:v>130.203</c:v>
                </c:pt>
                <c:pt idx="1699">
                  <c:v>111.58199999999999</c:v>
                </c:pt>
                <c:pt idx="1700">
                  <c:v>121.70399999999999</c:v>
                </c:pt>
                <c:pt idx="1701">
                  <c:v>106.471</c:v>
                </c:pt>
                <c:pt idx="1702">
                  <c:v>111.521</c:v>
                </c:pt>
                <c:pt idx="1703">
                  <c:v>116.569</c:v>
                </c:pt>
                <c:pt idx="1704">
                  <c:v>124.99299999999999</c:v>
                </c:pt>
                <c:pt idx="1705">
                  <c:v>109.77200000000001</c:v>
                </c:pt>
                <c:pt idx="1706">
                  <c:v>130.01300000000001</c:v>
                </c:pt>
                <c:pt idx="1707">
                  <c:v>126.613</c:v>
                </c:pt>
                <c:pt idx="1708">
                  <c:v>123.215</c:v>
                </c:pt>
                <c:pt idx="1709">
                  <c:v>114.754</c:v>
                </c:pt>
                <c:pt idx="1710">
                  <c:v>128.232</c:v>
                </c:pt>
                <c:pt idx="1711">
                  <c:v>116.4</c:v>
                </c:pt>
                <c:pt idx="1712">
                  <c:v>111.318</c:v>
                </c:pt>
                <c:pt idx="1713">
                  <c:v>119.73</c:v>
                </c:pt>
                <c:pt idx="1714">
                  <c:v>123.08</c:v>
                </c:pt>
                <c:pt idx="1715">
                  <c:v>124.74299999999999</c:v>
                </c:pt>
                <c:pt idx="1716">
                  <c:v>116.294</c:v>
                </c:pt>
                <c:pt idx="1717">
                  <c:v>117.958</c:v>
                </c:pt>
                <c:pt idx="1718">
                  <c:v>121.306</c:v>
                </c:pt>
                <c:pt idx="1719">
                  <c:v>101.07</c:v>
                </c:pt>
                <c:pt idx="1720">
                  <c:v>116.209</c:v>
                </c:pt>
                <c:pt idx="1721">
                  <c:v>119.556</c:v>
                </c:pt>
                <c:pt idx="1722">
                  <c:v>107.749</c:v>
                </c:pt>
                <c:pt idx="1723">
                  <c:v>117.82899999999999</c:v>
                </c:pt>
                <c:pt idx="1724">
                  <c:v>136.32</c:v>
                </c:pt>
                <c:pt idx="1725">
                  <c:v>111.05500000000001</c:v>
                </c:pt>
                <c:pt idx="1726">
                  <c:v>134.58799999999999</c:v>
                </c:pt>
                <c:pt idx="1727">
                  <c:v>126.15300000000001</c:v>
                </c:pt>
                <c:pt idx="1728">
                  <c:v>117.72199999999999</c:v>
                </c:pt>
                <c:pt idx="1729">
                  <c:v>110.974</c:v>
                </c:pt>
                <c:pt idx="1730">
                  <c:v>121.041</c:v>
                </c:pt>
                <c:pt idx="1731">
                  <c:v>119.33799999999999</c:v>
                </c:pt>
                <c:pt idx="1732">
                  <c:v>115.955</c:v>
                </c:pt>
                <c:pt idx="1733">
                  <c:v>119.294</c:v>
                </c:pt>
                <c:pt idx="1734">
                  <c:v>110.873</c:v>
                </c:pt>
                <c:pt idx="1735">
                  <c:v>105.81399999999999</c:v>
                </c:pt>
                <c:pt idx="1736">
                  <c:v>85.643600000000006</c:v>
                </c:pt>
                <c:pt idx="1737">
                  <c:v>110.813</c:v>
                </c:pt>
                <c:pt idx="1738">
                  <c:v>110.792</c:v>
                </c:pt>
                <c:pt idx="1739">
                  <c:v>102.38</c:v>
                </c:pt>
                <c:pt idx="1740">
                  <c:v>105.718</c:v>
                </c:pt>
                <c:pt idx="1741">
                  <c:v>102.343</c:v>
                </c:pt>
                <c:pt idx="1742">
                  <c:v>130.84100000000001</c:v>
                </c:pt>
                <c:pt idx="1743">
                  <c:v>117.4</c:v>
                </c:pt>
                <c:pt idx="1744">
                  <c:v>98.933400000000006</c:v>
                </c:pt>
                <c:pt idx="1745">
                  <c:v>103.94499999999999</c:v>
                </c:pt>
                <c:pt idx="1746">
                  <c:v>102.25</c:v>
                </c:pt>
                <c:pt idx="1747">
                  <c:v>112.28700000000001</c:v>
                </c:pt>
                <c:pt idx="1748">
                  <c:v>137.4</c:v>
                </c:pt>
                <c:pt idx="1749">
                  <c:v>122.297</c:v>
                </c:pt>
                <c:pt idx="1750">
                  <c:v>108.875</c:v>
                </c:pt>
                <c:pt idx="1751">
                  <c:v>118.90300000000001</c:v>
                </c:pt>
                <c:pt idx="1752">
                  <c:v>118.88200000000001</c:v>
                </c:pt>
                <c:pt idx="1753">
                  <c:v>105.467</c:v>
                </c:pt>
                <c:pt idx="1754">
                  <c:v>110.46899999999999</c:v>
                </c:pt>
                <c:pt idx="1755">
                  <c:v>112.123</c:v>
                </c:pt>
                <c:pt idx="1756">
                  <c:v>100.39</c:v>
                </c:pt>
                <c:pt idx="1757">
                  <c:v>112.08199999999999</c:v>
                </c:pt>
                <c:pt idx="1758">
                  <c:v>110.389</c:v>
                </c:pt>
                <c:pt idx="1759">
                  <c:v>117.05800000000001</c:v>
                </c:pt>
                <c:pt idx="1760">
                  <c:v>95.301000000000002</c:v>
                </c:pt>
                <c:pt idx="1761">
                  <c:v>108.657</c:v>
                </c:pt>
                <c:pt idx="1762">
                  <c:v>105.294</c:v>
                </c:pt>
                <c:pt idx="1763">
                  <c:v>110.288</c:v>
                </c:pt>
                <c:pt idx="1764">
                  <c:v>106.926</c:v>
                </c:pt>
                <c:pt idx="1765">
                  <c:v>105.236</c:v>
                </c:pt>
                <c:pt idx="1766">
                  <c:v>125.259</c:v>
                </c:pt>
                <c:pt idx="1767">
                  <c:v>120.226</c:v>
                </c:pt>
                <c:pt idx="1768">
                  <c:v>118.535</c:v>
                </c:pt>
                <c:pt idx="1769">
                  <c:v>103.49</c:v>
                </c:pt>
                <c:pt idx="1770">
                  <c:v>98.464799999999997</c:v>
                </c:pt>
                <c:pt idx="1771">
                  <c:v>98.446799999999996</c:v>
                </c:pt>
                <c:pt idx="1772">
                  <c:v>91.755700000000004</c:v>
                </c:pt>
                <c:pt idx="1773">
                  <c:v>110.087</c:v>
                </c:pt>
                <c:pt idx="1774">
                  <c:v>95.057500000000005</c:v>
                </c:pt>
                <c:pt idx="1775">
                  <c:v>100.042</c:v>
                </c:pt>
                <c:pt idx="1776">
                  <c:v>108.35899999999999</c:v>
                </c:pt>
                <c:pt idx="1777">
                  <c:v>103.339</c:v>
                </c:pt>
                <c:pt idx="1778">
                  <c:v>96.654399999999995</c:v>
                </c:pt>
                <c:pt idx="1779">
                  <c:v>119.96299999999999</c:v>
                </c:pt>
                <c:pt idx="1780">
                  <c:v>101.617</c:v>
                </c:pt>
                <c:pt idx="1781">
                  <c:v>104.929</c:v>
                </c:pt>
                <c:pt idx="1782">
                  <c:v>96.583699999999993</c:v>
                </c:pt>
                <c:pt idx="1783">
                  <c:v>93.236199999999997</c:v>
                </c:pt>
                <c:pt idx="1784">
                  <c:v>109.86499999999999</c:v>
                </c:pt>
                <c:pt idx="1785">
                  <c:v>116.503</c:v>
                </c:pt>
                <c:pt idx="1786">
                  <c:v>106.497</c:v>
                </c:pt>
                <c:pt idx="1787">
                  <c:v>108.14100000000001</c:v>
                </c:pt>
                <c:pt idx="1788">
                  <c:v>101.468</c:v>
                </c:pt>
                <c:pt idx="1789">
                  <c:v>99.786299999999997</c:v>
                </c:pt>
                <c:pt idx="1790">
                  <c:v>98.105199999999996</c:v>
                </c:pt>
                <c:pt idx="1791">
                  <c:v>103.075</c:v>
                </c:pt>
                <c:pt idx="1792">
                  <c:v>109.705</c:v>
                </c:pt>
                <c:pt idx="1793">
                  <c:v>93.065700000000007</c:v>
                </c:pt>
                <c:pt idx="1794">
                  <c:v>119.634</c:v>
                </c:pt>
                <c:pt idx="1795">
                  <c:v>106.322</c:v>
                </c:pt>
                <c:pt idx="1796">
                  <c:v>89.692700000000002</c:v>
                </c:pt>
                <c:pt idx="1797">
                  <c:v>99.640299999999996</c:v>
                </c:pt>
                <c:pt idx="1798">
                  <c:v>101.282</c:v>
                </c:pt>
                <c:pt idx="1799">
                  <c:v>99.603800000000007</c:v>
                </c:pt>
                <c:pt idx="1800">
                  <c:v>102.905</c:v>
                </c:pt>
                <c:pt idx="1801">
                  <c:v>87.951099999999997</c:v>
                </c:pt>
                <c:pt idx="1802">
                  <c:v>107.845</c:v>
                </c:pt>
                <c:pt idx="1803">
                  <c:v>109.48399999999999</c:v>
                </c:pt>
                <c:pt idx="1804">
                  <c:v>94.536900000000003</c:v>
                </c:pt>
                <c:pt idx="1805">
                  <c:v>106.127</c:v>
                </c:pt>
                <c:pt idx="1806">
                  <c:v>79.5809</c:v>
                </c:pt>
                <c:pt idx="1807">
                  <c:v>119.349</c:v>
                </c:pt>
                <c:pt idx="1808">
                  <c:v>91.153000000000006</c:v>
                </c:pt>
                <c:pt idx="1809">
                  <c:v>97.764399999999995</c:v>
                </c:pt>
                <c:pt idx="1810">
                  <c:v>111</c:v>
                </c:pt>
                <c:pt idx="1811">
                  <c:v>109.32299999999999</c:v>
                </c:pt>
                <c:pt idx="1812">
                  <c:v>99.366799999999998</c:v>
                </c:pt>
                <c:pt idx="1813">
                  <c:v>89.413700000000006</c:v>
                </c:pt>
                <c:pt idx="1814">
                  <c:v>107.608</c:v>
                </c:pt>
                <c:pt idx="1815">
                  <c:v>87.725700000000003</c:v>
                </c:pt>
                <c:pt idx="1816">
                  <c:v>105.913</c:v>
                </c:pt>
                <c:pt idx="1817">
                  <c:v>114.167</c:v>
                </c:pt>
                <c:pt idx="1818">
                  <c:v>102.566</c:v>
                </c:pt>
                <c:pt idx="1819">
                  <c:v>109.163</c:v>
                </c:pt>
                <c:pt idx="1820">
                  <c:v>90.952600000000004</c:v>
                </c:pt>
                <c:pt idx="1821">
                  <c:v>104.163</c:v>
                </c:pt>
                <c:pt idx="1822">
                  <c:v>105.797</c:v>
                </c:pt>
                <c:pt idx="1823">
                  <c:v>105.77800000000001</c:v>
                </c:pt>
                <c:pt idx="1824">
                  <c:v>110.71599999999999</c:v>
                </c:pt>
                <c:pt idx="1825">
                  <c:v>97.477900000000005</c:v>
                </c:pt>
                <c:pt idx="1826">
                  <c:v>95.808199999999999</c:v>
                </c:pt>
                <c:pt idx="1827">
                  <c:v>90.835899999999995</c:v>
                </c:pt>
                <c:pt idx="1828">
                  <c:v>89.168000000000006</c:v>
                </c:pt>
                <c:pt idx="1829">
                  <c:v>95.755399999999995</c:v>
                </c:pt>
                <c:pt idx="1830">
                  <c:v>94.087199999999996</c:v>
                </c:pt>
                <c:pt idx="1831">
                  <c:v>80.867099999999994</c:v>
                </c:pt>
                <c:pt idx="1832">
                  <c:v>100.65300000000001</c:v>
                </c:pt>
                <c:pt idx="1833">
                  <c:v>77.537899999999993</c:v>
                </c:pt>
                <c:pt idx="1834">
                  <c:v>107.214</c:v>
                </c:pt>
                <c:pt idx="1835">
                  <c:v>103.896</c:v>
                </c:pt>
                <c:pt idx="1836">
                  <c:v>79.144099999999995</c:v>
                </c:pt>
                <c:pt idx="1837">
                  <c:v>95.614800000000002</c:v>
                </c:pt>
                <c:pt idx="1838">
                  <c:v>89.004400000000004</c:v>
                </c:pt>
                <c:pt idx="1839">
                  <c:v>102.17100000000001</c:v>
                </c:pt>
                <c:pt idx="1840">
                  <c:v>93.914500000000004</c:v>
                </c:pt>
                <c:pt idx="1841">
                  <c:v>92.25</c:v>
                </c:pt>
                <c:pt idx="1842">
                  <c:v>97.174099999999996</c:v>
                </c:pt>
                <c:pt idx="1843">
                  <c:v>102.096</c:v>
                </c:pt>
                <c:pt idx="1844">
                  <c:v>97.138400000000004</c:v>
                </c:pt>
                <c:pt idx="1845">
                  <c:v>87.243799999999993</c:v>
                </c:pt>
                <c:pt idx="1846">
                  <c:v>97.102699999999999</c:v>
                </c:pt>
                <c:pt idx="1847">
                  <c:v>88.857299999999995</c:v>
                </c:pt>
                <c:pt idx="1848">
                  <c:v>103.648</c:v>
                </c:pt>
                <c:pt idx="1849">
                  <c:v>78.955200000000005</c:v>
                </c:pt>
                <c:pt idx="1850">
                  <c:v>97.031300000000002</c:v>
                </c:pt>
                <c:pt idx="1851">
                  <c:v>98.657700000000006</c:v>
                </c:pt>
                <c:pt idx="1852">
                  <c:v>78.911699999999996</c:v>
                </c:pt>
                <c:pt idx="1853">
                  <c:v>85.471900000000005</c:v>
                </c:pt>
                <c:pt idx="1854">
                  <c:v>108.464</c:v>
                </c:pt>
                <c:pt idx="1855">
                  <c:v>105.158</c:v>
                </c:pt>
                <c:pt idx="1856">
                  <c:v>85.424800000000005</c:v>
                </c:pt>
                <c:pt idx="1857">
                  <c:v>106.761</c:v>
                </c:pt>
                <c:pt idx="1858">
                  <c:v>87.035499999999999</c:v>
                </c:pt>
                <c:pt idx="1859">
                  <c:v>100.155</c:v>
                </c:pt>
                <c:pt idx="1860">
                  <c:v>105.06100000000001</c:v>
                </c:pt>
                <c:pt idx="1861">
                  <c:v>90.270099999999999</c:v>
                </c:pt>
                <c:pt idx="1862">
                  <c:v>80.407600000000002</c:v>
                </c:pt>
                <c:pt idx="1863">
                  <c:v>85.314800000000005</c:v>
                </c:pt>
                <c:pt idx="1864">
                  <c:v>90.220200000000006</c:v>
                </c:pt>
                <c:pt idx="1865">
                  <c:v>78.723200000000006</c:v>
                </c:pt>
                <c:pt idx="1866">
                  <c:v>95.106300000000005</c:v>
                </c:pt>
                <c:pt idx="1867">
                  <c:v>108.205</c:v>
                </c:pt>
                <c:pt idx="1868">
                  <c:v>106.545</c:v>
                </c:pt>
                <c:pt idx="1869">
                  <c:v>98.331500000000005</c:v>
                </c:pt>
                <c:pt idx="1870">
                  <c:v>88.482100000000003</c:v>
                </c:pt>
                <c:pt idx="1871">
                  <c:v>108.125</c:v>
                </c:pt>
                <c:pt idx="1872">
                  <c:v>111.381</c:v>
                </c:pt>
                <c:pt idx="1873">
                  <c:v>91.708500000000001</c:v>
                </c:pt>
                <c:pt idx="1874">
                  <c:v>96.603700000000003</c:v>
                </c:pt>
                <c:pt idx="1875">
                  <c:v>78.578299999999999</c:v>
                </c:pt>
                <c:pt idx="1876">
                  <c:v>91.657799999999995</c:v>
                </c:pt>
                <c:pt idx="1877">
                  <c:v>88.368099999999998</c:v>
                </c:pt>
                <c:pt idx="1878">
                  <c:v>89.987899999999996</c:v>
                </c:pt>
                <c:pt idx="1879">
                  <c:v>85.063800000000001</c:v>
                </c:pt>
                <c:pt idx="1880">
                  <c:v>89.954800000000006</c:v>
                </c:pt>
                <c:pt idx="1881">
                  <c:v>83.397199999999998</c:v>
                </c:pt>
                <c:pt idx="1882">
                  <c:v>93.191500000000005</c:v>
                </c:pt>
                <c:pt idx="1883">
                  <c:v>102.982</c:v>
                </c:pt>
                <c:pt idx="1884">
                  <c:v>93.157200000000003</c:v>
                </c:pt>
                <c:pt idx="1885">
                  <c:v>89.871899999999997</c:v>
                </c:pt>
                <c:pt idx="1886">
                  <c:v>94.756500000000003</c:v>
                </c:pt>
                <c:pt idx="1887">
                  <c:v>96.372500000000002</c:v>
                </c:pt>
                <c:pt idx="1888">
                  <c:v>91.455299999999994</c:v>
                </c:pt>
                <c:pt idx="1889">
                  <c:v>88.172799999999995</c:v>
                </c:pt>
                <c:pt idx="1890">
                  <c:v>88.156599999999997</c:v>
                </c:pt>
                <c:pt idx="1891">
                  <c:v>76.714699999999993</c:v>
                </c:pt>
                <c:pt idx="1892">
                  <c:v>88.124099999999999</c:v>
                </c:pt>
                <c:pt idx="1893">
                  <c:v>78.317999999999998</c:v>
                </c:pt>
                <c:pt idx="1894">
                  <c:v>84.828900000000004</c:v>
                </c:pt>
                <c:pt idx="1895">
                  <c:v>84.813299999999998</c:v>
                </c:pt>
                <c:pt idx="1896">
                  <c:v>89.689800000000005</c:v>
                </c:pt>
                <c:pt idx="1897">
                  <c:v>78.260300000000001</c:v>
                </c:pt>
                <c:pt idx="1898">
                  <c:v>79.876000000000005</c:v>
                </c:pt>
                <c:pt idx="1899">
                  <c:v>89.640100000000004</c:v>
                </c:pt>
                <c:pt idx="1900">
                  <c:v>78.216999999999999</c:v>
                </c:pt>
                <c:pt idx="1901">
                  <c:v>76.573300000000003</c:v>
                </c:pt>
                <c:pt idx="1902">
                  <c:v>91.219399999999993</c:v>
                </c:pt>
                <c:pt idx="1903">
                  <c:v>86.316699999999997</c:v>
                </c:pt>
                <c:pt idx="1904">
                  <c:v>83.044200000000004</c:v>
                </c:pt>
                <c:pt idx="1905">
                  <c:v>91.168899999999994</c:v>
                </c:pt>
                <c:pt idx="1906">
                  <c:v>81.385800000000003</c:v>
                </c:pt>
                <c:pt idx="1907">
                  <c:v>91.135300000000001</c:v>
                </c:pt>
                <c:pt idx="1908">
                  <c:v>82.982900000000001</c:v>
                </c:pt>
                <c:pt idx="1909">
                  <c:v>84.594399999999993</c:v>
                </c:pt>
                <c:pt idx="1910">
                  <c:v>97.590900000000005</c:v>
                </c:pt>
                <c:pt idx="1911">
                  <c:v>95.946600000000004</c:v>
                </c:pt>
                <c:pt idx="1912">
                  <c:v>102.43300000000001</c:v>
                </c:pt>
                <c:pt idx="1913">
                  <c:v>91.034300000000002</c:v>
                </c:pt>
                <c:pt idx="1914">
                  <c:v>102.395</c:v>
                </c:pt>
                <c:pt idx="1915">
                  <c:v>86.125699999999995</c:v>
                </c:pt>
                <c:pt idx="1916">
                  <c:v>79.610900000000001</c:v>
                </c:pt>
                <c:pt idx="1917">
                  <c:v>92.591499999999996</c:v>
                </c:pt>
                <c:pt idx="1918">
                  <c:v>82.829700000000003</c:v>
                </c:pt>
                <c:pt idx="1919">
                  <c:v>81.190600000000003</c:v>
                </c:pt>
                <c:pt idx="1920">
                  <c:v>89.293099999999995</c:v>
                </c:pt>
                <c:pt idx="1921">
                  <c:v>77.914199999999994</c:v>
                </c:pt>
                <c:pt idx="1922">
                  <c:v>90.883099999999999</c:v>
                </c:pt>
                <c:pt idx="1923">
                  <c:v>87.620999999999995</c:v>
                </c:pt>
                <c:pt idx="1924">
                  <c:v>82.737899999999996</c:v>
                </c:pt>
                <c:pt idx="1925">
                  <c:v>90.832700000000003</c:v>
                </c:pt>
                <c:pt idx="1926">
                  <c:v>68.111900000000006</c:v>
                </c:pt>
                <c:pt idx="1927">
                  <c:v>87.556299999999993</c:v>
                </c:pt>
                <c:pt idx="1928">
                  <c:v>82.676699999999997</c:v>
                </c:pt>
                <c:pt idx="1929">
                  <c:v>84.282200000000003</c:v>
                </c:pt>
                <c:pt idx="1930">
                  <c:v>66.441000000000003</c:v>
                </c:pt>
                <c:pt idx="1931">
                  <c:v>92.352099999999993</c:v>
                </c:pt>
                <c:pt idx="1932">
                  <c:v>90.715100000000007</c:v>
                </c:pt>
                <c:pt idx="1933">
                  <c:v>80.980699999999999</c:v>
                </c:pt>
                <c:pt idx="1934">
                  <c:v>77.727099999999993</c:v>
                </c:pt>
                <c:pt idx="1935">
                  <c:v>58.284500000000001</c:v>
                </c:pt>
                <c:pt idx="1936">
                  <c:v>92.2667</c:v>
                </c:pt>
                <c:pt idx="1937">
                  <c:v>93.868099999999998</c:v>
                </c:pt>
                <c:pt idx="1938">
                  <c:v>71.197100000000006</c:v>
                </c:pt>
                <c:pt idx="1939">
                  <c:v>84.126400000000004</c:v>
                </c:pt>
                <c:pt idx="1940">
                  <c:v>72.788300000000007</c:v>
                </c:pt>
                <c:pt idx="1941">
                  <c:v>88.947000000000003</c:v>
                </c:pt>
                <c:pt idx="1942">
                  <c:v>69.527500000000003</c:v>
                </c:pt>
                <c:pt idx="1943">
                  <c:v>59.814900000000002</c:v>
                </c:pt>
                <c:pt idx="1944">
                  <c:v>92.130200000000002</c:v>
                </c:pt>
                <c:pt idx="1945">
                  <c:v>79.185000000000002</c:v>
                </c:pt>
                <c:pt idx="1946">
                  <c:v>71.091700000000003</c:v>
                </c:pt>
                <c:pt idx="1947">
                  <c:v>90.4636</c:v>
                </c:pt>
                <c:pt idx="1948">
                  <c:v>75.910799999999995</c:v>
                </c:pt>
                <c:pt idx="1949">
                  <c:v>95.274600000000007</c:v>
                </c:pt>
                <c:pt idx="1950">
                  <c:v>87.184299999999993</c:v>
                </c:pt>
                <c:pt idx="1951">
                  <c:v>66.183199999999999</c:v>
                </c:pt>
                <c:pt idx="1952">
                  <c:v>87.152000000000001</c:v>
                </c:pt>
                <c:pt idx="1953">
                  <c:v>91.976699999999994</c:v>
                </c:pt>
                <c:pt idx="1954">
                  <c:v>80.666399999999996</c:v>
                </c:pt>
                <c:pt idx="1955">
                  <c:v>72.586299999999994</c:v>
                </c:pt>
                <c:pt idx="1956">
                  <c:v>61.283700000000003</c:v>
                </c:pt>
                <c:pt idx="1957">
                  <c:v>87.071299999999994</c:v>
                </c:pt>
                <c:pt idx="1958">
                  <c:v>82.218800000000002</c:v>
                </c:pt>
                <c:pt idx="1959">
                  <c:v>87.039000000000001</c:v>
                </c:pt>
                <c:pt idx="1960">
                  <c:v>74.130600000000001</c:v>
                </c:pt>
                <c:pt idx="1961">
                  <c:v>62.838200000000001</c:v>
                </c:pt>
                <c:pt idx="1962">
                  <c:v>75.714100000000002</c:v>
                </c:pt>
                <c:pt idx="1963">
                  <c:v>82.142600000000002</c:v>
                </c:pt>
                <c:pt idx="1964">
                  <c:v>77.296300000000002</c:v>
                </c:pt>
                <c:pt idx="1965">
                  <c:v>85.3322</c:v>
                </c:pt>
                <c:pt idx="1966">
                  <c:v>83.706599999999995</c:v>
                </c:pt>
                <c:pt idx="1967">
                  <c:v>88.519400000000005</c:v>
                </c:pt>
                <c:pt idx="1968">
                  <c:v>82.066400000000002</c:v>
                </c:pt>
                <c:pt idx="1969">
                  <c:v>90.095500000000001</c:v>
                </c:pt>
                <c:pt idx="1970">
                  <c:v>82.036000000000001</c:v>
                </c:pt>
                <c:pt idx="1971">
                  <c:v>80.412499999999994</c:v>
                </c:pt>
                <c:pt idx="1972">
                  <c:v>77.181700000000006</c:v>
                </c:pt>
                <c:pt idx="1973">
                  <c:v>73.952100000000002</c:v>
                </c:pt>
                <c:pt idx="1974">
                  <c:v>67.508899999999997</c:v>
                </c:pt>
                <c:pt idx="1975">
                  <c:v>49.818800000000003</c:v>
                </c:pt>
                <c:pt idx="1976">
                  <c:v>65.877099999999999</c:v>
                </c:pt>
                <c:pt idx="1977">
                  <c:v>77.110100000000003</c:v>
                </c:pt>
                <c:pt idx="1978">
                  <c:v>62.640300000000003</c:v>
                </c:pt>
                <c:pt idx="1979">
                  <c:v>77.081500000000005</c:v>
                </c:pt>
                <c:pt idx="1980">
                  <c:v>93.122799999999998</c:v>
                </c:pt>
                <c:pt idx="1981">
                  <c:v>83.4739</c:v>
                </c:pt>
                <c:pt idx="1982">
                  <c:v>73.828599999999994</c:v>
                </c:pt>
                <c:pt idx="1983">
                  <c:v>77.024299999999997</c:v>
                </c:pt>
                <c:pt idx="1984">
                  <c:v>91.449299999999994</c:v>
                </c:pt>
                <c:pt idx="1985">
                  <c:v>80.203800000000001</c:v>
                </c:pt>
                <c:pt idx="1986">
                  <c:v>89.811599999999999</c:v>
                </c:pt>
                <c:pt idx="1987">
                  <c:v>80.174000000000007</c:v>
                </c:pt>
                <c:pt idx="1988">
                  <c:v>84.968699999999998</c:v>
                </c:pt>
                <c:pt idx="1989">
                  <c:v>73.732699999999994</c:v>
                </c:pt>
                <c:pt idx="1990">
                  <c:v>89.744900000000001</c:v>
                </c:pt>
                <c:pt idx="1991">
                  <c:v>75.307599999999994</c:v>
                </c:pt>
                <c:pt idx="1992">
                  <c:v>75.293599999999998</c:v>
                </c:pt>
                <c:pt idx="1993">
                  <c:v>73.677899999999994</c:v>
                </c:pt>
                <c:pt idx="1994">
                  <c:v>72.062799999999996</c:v>
                </c:pt>
                <c:pt idx="1995">
                  <c:v>84.858199999999997</c:v>
                </c:pt>
                <c:pt idx="1996">
                  <c:v>84.842399999999998</c:v>
                </c:pt>
                <c:pt idx="1997">
                  <c:v>78.424599999999998</c:v>
                </c:pt>
                <c:pt idx="1998">
                  <c:v>72.009200000000007</c:v>
                </c:pt>
                <c:pt idx="1999">
                  <c:v>76.795599999999993</c:v>
                </c:pt>
                <c:pt idx="2000">
                  <c:v>71.982500000000002</c:v>
                </c:pt>
                <c:pt idx="2001">
                  <c:v>60.773899999999998</c:v>
                </c:pt>
                <c:pt idx="2002">
                  <c:v>81.549800000000005</c:v>
                </c:pt>
                <c:pt idx="2003">
                  <c:v>73.540999999999997</c:v>
                </c:pt>
                <c:pt idx="2004">
                  <c:v>68.732100000000003</c:v>
                </c:pt>
                <c:pt idx="2005">
                  <c:v>71.915599999999998</c:v>
                </c:pt>
                <c:pt idx="2006">
                  <c:v>67.108699999999999</c:v>
                </c:pt>
                <c:pt idx="2007">
                  <c:v>73.4863</c:v>
                </c:pt>
                <c:pt idx="2008">
                  <c:v>65.486500000000007</c:v>
                </c:pt>
                <c:pt idx="2009">
                  <c:v>70.265100000000004</c:v>
                </c:pt>
                <c:pt idx="2010">
                  <c:v>67.058800000000005</c:v>
                </c:pt>
                <c:pt idx="2011">
                  <c:v>78.220699999999994</c:v>
                </c:pt>
                <c:pt idx="2012">
                  <c:v>51.073399999999999</c:v>
                </c:pt>
                <c:pt idx="2013">
                  <c:v>57.446899999999999</c:v>
                </c:pt>
                <c:pt idx="2014">
                  <c:v>86.154300000000006</c:v>
                </c:pt>
                <c:pt idx="2015">
                  <c:v>78.162499999999994</c:v>
                </c:pt>
                <c:pt idx="2016">
                  <c:v>78.147900000000007</c:v>
                </c:pt>
                <c:pt idx="2017">
                  <c:v>71.755099999999999</c:v>
                </c:pt>
                <c:pt idx="2018">
                  <c:v>74.930300000000003</c:v>
                </c:pt>
                <c:pt idx="2019">
                  <c:v>76.510300000000001</c:v>
                </c:pt>
                <c:pt idx="2020">
                  <c:v>74.9024</c:v>
                </c:pt>
                <c:pt idx="2021">
                  <c:v>70.1083</c:v>
                </c:pt>
                <c:pt idx="2022">
                  <c:v>71.688299999999998</c:v>
                </c:pt>
                <c:pt idx="2023">
                  <c:v>66.896699999999996</c:v>
                </c:pt>
                <c:pt idx="2024">
                  <c:v>78.031599999999997</c:v>
                </c:pt>
                <c:pt idx="2025">
                  <c:v>70.056100000000001</c:v>
                </c:pt>
                <c:pt idx="2026">
                  <c:v>79.594399999999993</c:v>
                </c:pt>
                <c:pt idx="2027">
                  <c:v>76.3964</c:v>
                </c:pt>
                <c:pt idx="2028">
                  <c:v>76.382099999999994</c:v>
                </c:pt>
                <c:pt idx="2029">
                  <c:v>68.412899999999993</c:v>
                </c:pt>
                <c:pt idx="2030">
                  <c:v>85.897900000000007</c:v>
                </c:pt>
                <c:pt idx="2031">
                  <c:v>84.291499999999999</c:v>
                </c:pt>
                <c:pt idx="2032">
                  <c:v>69.964799999999997</c:v>
                </c:pt>
                <c:pt idx="2033">
                  <c:v>74.721199999999996</c:v>
                </c:pt>
                <c:pt idx="2034">
                  <c:v>65.170100000000005</c:v>
                </c:pt>
                <c:pt idx="2035">
                  <c:v>81.050200000000004</c:v>
                </c:pt>
                <c:pt idx="2036">
                  <c:v>57.2012</c:v>
                </c:pt>
                <c:pt idx="2037">
                  <c:v>73.076800000000006</c:v>
                </c:pt>
                <c:pt idx="2038">
                  <c:v>76.239900000000006</c:v>
                </c:pt>
                <c:pt idx="2039">
                  <c:v>77.813699999999997</c:v>
                </c:pt>
                <c:pt idx="2040">
                  <c:v>74.623699999999999</c:v>
                </c:pt>
                <c:pt idx="2041">
                  <c:v>57.1479</c:v>
                </c:pt>
                <c:pt idx="2042">
                  <c:v>79.357299999999995</c:v>
                </c:pt>
                <c:pt idx="2043">
                  <c:v>71.408299999999997</c:v>
                </c:pt>
                <c:pt idx="2044">
                  <c:v>65.048699999999997</c:v>
                </c:pt>
                <c:pt idx="2045">
                  <c:v>80.899199999999993</c:v>
                </c:pt>
                <c:pt idx="2046">
                  <c:v>69.782300000000006</c:v>
                </c:pt>
                <c:pt idx="2047">
                  <c:v>72.940600000000003</c:v>
                </c:pt>
                <c:pt idx="2048">
                  <c:v>71.341700000000003</c:v>
                </c:pt>
                <c:pt idx="2049">
                  <c:v>77.668599999999998</c:v>
                </c:pt>
                <c:pt idx="2050">
                  <c:v>64.975899999999996</c:v>
                </c:pt>
                <c:pt idx="2051">
                  <c:v>63.379300000000001</c:v>
                </c:pt>
                <c:pt idx="2052">
                  <c:v>69.7042</c:v>
                </c:pt>
                <c:pt idx="2053">
                  <c:v>69.691199999999995</c:v>
                </c:pt>
                <c:pt idx="2054">
                  <c:v>72.845399999999998</c:v>
                </c:pt>
                <c:pt idx="2055">
                  <c:v>71.248500000000007</c:v>
                </c:pt>
                <c:pt idx="2056">
                  <c:v>66.486199999999997</c:v>
                </c:pt>
                <c:pt idx="2057">
                  <c:v>79.135400000000004</c:v>
                </c:pt>
                <c:pt idx="2058">
                  <c:v>80.703100000000006</c:v>
                </c:pt>
                <c:pt idx="2059">
                  <c:v>77.523700000000005</c:v>
                </c:pt>
                <c:pt idx="2060">
                  <c:v>64.854699999999994</c:v>
                </c:pt>
                <c:pt idx="2061">
                  <c:v>72.750200000000007</c:v>
                </c:pt>
                <c:pt idx="2062">
                  <c:v>80.642799999999994</c:v>
                </c:pt>
                <c:pt idx="2063">
                  <c:v>64.818399999999997</c:v>
                </c:pt>
                <c:pt idx="2064">
                  <c:v>69.548199999999994</c:v>
                </c:pt>
                <c:pt idx="2065">
                  <c:v>88.499300000000005</c:v>
                </c:pt>
                <c:pt idx="2066">
                  <c:v>64.781999999999996</c:v>
                </c:pt>
                <c:pt idx="2067">
                  <c:v>91.625699999999995</c:v>
                </c:pt>
                <c:pt idx="2068">
                  <c:v>66.337299999999999</c:v>
                </c:pt>
                <c:pt idx="2069">
                  <c:v>63.166499999999999</c:v>
                </c:pt>
                <c:pt idx="2070">
                  <c:v>63.154699999999998</c:v>
                </c:pt>
                <c:pt idx="2071">
                  <c:v>72.614400000000003</c:v>
                </c:pt>
                <c:pt idx="2072">
                  <c:v>72.600800000000007</c:v>
                </c:pt>
                <c:pt idx="2073">
                  <c:v>71.009200000000007</c:v>
                </c:pt>
                <c:pt idx="2074">
                  <c:v>67.840599999999995</c:v>
                </c:pt>
                <c:pt idx="2075">
                  <c:v>74.137500000000003</c:v>
                </c:pt>
                <c:pt idx="2076">
                  <c:v>69.392300000000006</c:v>
                </c:pt>
                <c:pt idx="2077">
                  <c:v>67.802499999999995</c:v>
                </c:pt>
                <c:pt idx="2078">
                  <c:v>85.131399999999999</c:v>
                </c:pt>
                <c:pt idx="2079">
                  <c:v>70.929599999999994</c:v>
                </c:pt>
                <c:pt idx="2080">
                  <c:v>75.644099999999995</c:v>
                </c:pt>
                <c:pt idx="2081">
                  <c:v>74.054299999999998</c:v>
                </c:pt>
                <c:pt idx="2082">
                  <c:v>67.739099999999993</c:v>
                </c:pt>
                <c:pt idx="2083">
                  <c:v>67.726500000000001</c:v>
                </c:pt>
                <c:pt idx="2084">
                  <c:v>67.713800000000006</c:v>
                </c:pt>
                <c:pt idx="2085">
                  <c:v>88.168899999999994</c:v>
                </c:pt>
                <c:pt idx="2086">
                  <c:v>80.281599999999997</c:v>
                </c:pt>
                <c:pt idx="2087">
                  <c:v>72.397300000000001</c:v>
                </c:pt>
                <c:pt idx="2088">
                  <c:v>81.825199999999995</c:v>
                </c:pt>
                <c:pt idx="2089">
                  <c:v>73.9435</c:v>
                </c:pt>
                <c:pt idx="2090">
                  <c:v>70.783699999999996</c:v>
                </c:pt>
                <c:pt idx="2091">
                  <c:v>83.351900000000001</c:v>
                </c:pt>
                <c:pt idx="2092">
                  <c:v>86.480999999999995</c:v>
                </c:pt>
                <c:pt idx="2093">
                  <c:v>67.599800000000002</c:v>
                </c:pt>
                <c:pt idx="2094">
                  <c:v>73.874300000000005</c:v>
                </c:pt>
                <c:pt idx="2095">
                  <c:v>94.29</c:v>
                </c:pt>
                <c:pt idx="2096">
                  <c:v>70.7042</c:v>
                </c:pt>
                <c:pt idx="2097">
                  <c:v>69.120099999999994</c:v>
                </c:pt>
                <c:pt idx="2098">
                  <c:v>91.095699999999994</c:v>
                </c:pt>
                <c:pt idx="2099">
                  <c:v>67.523799999999994</c:v>
                </c:pt>
                <c:pt idx="2100">
                  <c:v>81.641400000000004</c:v>
                </c:pt>
                <c:pt idx="2101">
                  <c:v>72.207700000000003</c:v>
                </c:pt>
                <c:pt idx="2102">
                  <c:v>67.485900000000001</c:v>
                </c:pt>
                <c:pt idx="2103">
                  <c:v>80.026399999999995</c:v>
                </c:pt>
                <c:pt idx="2104">
                  <c:v>75.304900000000004</c:v>
                </c:pt>
                <c:pt idx="2105">
                  <c:v>84.702100000000002</c:v>
                </c:pt>
                <c:pt idx="2106">
                  <c:v>59.594000000000001</c:v>
                </c:pt>
                <c:pt idx="2107">
                  <c:v>65.854699999999994</c:v>
                </c:pt>
                <c:pt idx="2108">
                  <c:v>72.113100000000003</c:v>
                </c:pt>
                <c:pt idx="2109">
                  <c:v>68.964799999999997</c:v>
                </c:pt>
                <c:pt idx="2110">
                  <c:v>72.085999999999999</c:v>
                </c:pt>
                <c:pt idx="2111">
                  <c:v>79.906499999999994</c:v>
                </c:pt>
                <c:pt idx="2112">
                  <c:v>84.590999999999994</c:v>
                </c:pt>
                <c:pt idx="2113">
                  <c:v>93.972399999999993</c:v>
                </c:pt>
                <c:pt idx="2114">
                  <c:v>72.031999999999996</c:v>
                </c:pt>
                <c:pt idx="2115">
                  <c:v>87.674599999999998</c:v>
                </c:pt>
                <c:pt idx="2116">
                  <c:v>81.396900000000002</c:v>
                </c:pt>
                <c:pt idx="2117">
                  <c:v>89.206800000000001</c:v>
                </c:pt>
                <c:pt idx="2118">
                  <c:v>73.542699999999996</c:v>
                </c:pt>
                <c:pt idx="2119">
                  <c:v>86.044399999999996</c:v>
                </c:pt>
                <c:pt idx="2120">
                  <c:v>84.464100000000002</c:v>
                </c:pt>
                <c:pt idx="2121">
                  <c:v>81.320599999999999</c:v>
                </c:pt>
                <c:pt idx="2122">
                  <c:v>59.415399999999998</c:v>
                </c:pt>
                <c:pt idx="2123">
                  <c:v>73.473699999999994</c:v>
                </c:pt>
                <c:pt idx="2124">
                  <c:v>81.274799999999999</c:v>
                </c:pt>
                <c:pt idx="2125">
                  <c:v>70.320700000000002</c:v>
                </c:pt>
                <c:pt idx="2126">
                  <c:v>73.432299999999998</c:v>
                </c:pt>
                <c:pt idx="2127">
                  <c:v>89.039500000000004</c:v>
                </c:pt>
                <c:pt idx="2128">
                  <c:v>67.157499999999999</c:v>
                </c:pt>
                <c:pt idx="2129">
                  <c:v>92.129099999999994</c:v>
                </c:pt>
                <c:pt idx="2130">
                  <c:v>79.622</c:v>
                </c:pt>
                <c:pt idx="2131">
                  <c:v>78.046199999999999</c:v>
                </c:pt>
                <c:pt idx="2132">
                  <c:v>63.985799999999998</c:v>
                </c:pt>
                <c:pt idx="2133">
                  <c:v>62.413499999999999</c:v>
                </c:pt>
                <c:pt idx="2134">
                  <c:v>87.362499999999997</c:v>
                </c:pt>
                <c:pt idx="2135">
                  <c:v>68.629000000000005</c:v>
                </c:pt>
                <c:pt idx="2136">
                  <c:v>60.818899999999999</c:v>
                </c:pt>
                <c:pt idx="2137">
                  <c:v>65.484899999999996</c:v>
                </c:pt>
                <c:pt idx="2138">
                  <c:v>87.296800000000005</c:v>
                </c:pt>
                <c:pt idx="2139">
                  <c:v>74.811800000000005</c:v>
                </c:pt>
                <c:pt idx="2140">
                  <c:v>71.681100000000001</c:v>
                </c:pt>
                <c:pt idx="2141">
                  <c:v>71.667699999999996</c:v>
                </c:pt>
                <c:pt idx="2142">
                  <c:v>73.2119</c:v>
                </c:pt>
                <c:pt idx="2143">
                  <c:v>87.214799999999997</c:v>
                </c:pt>
                <c:pt idx="2144">
                  <c:v>77.855699999999999</c:v>
                </c:pt>
                <c:pt idx="2145">
                  <c:v>73.170599999999993</c:v>
                </c:pt>
                <c:pt idx="2146">
                  <c:v>90.278700000000001</c:v>
                </c:pt>
                <c:pt idx="2147">
                  <c:v>85.593000000000004</c:v>
                </c:pt>
                <c:pt idx="2148">
                  <c:v>76.241200000000006</c:v>
                </c:pt>
                <c:pt idx="2149">
                  <c:v>85.5608</c:v>
                </c:pt>
                <c:pt idx="2150">
                  <c:v>79.323300000000003</c:v>
                </c:pt>
                <c:pt idx="2151">
                  <c:v>71.533000000000001</c:v>
                </c:pt>
                <c:pt idx="2152">
                  <c:v>68.41</c:v>
                </c:pt>
                <c:pt idx="2153">
                  <c:v>87.050899999999999</c:v>
                </c:pt>
                <c:pt idx="2154">
                  <c:v>82.372</c:v>
                </c:pt>
                <c:pt idx="2155">
                  <c:v>71.479200000000006</c:v>
                </c:pt>
                <c:pt idx="2156">
                  <c:v>80.787400000000005</c:v>
                </c:pt>
                <c:pt idx="2157">
                  <c:v>83.878799999999998</c:v>
                </c:pt>
                <c:pt idx="2158">
                  <c:v>91.628100000000003</c:v>
                </c:pt>
                <c:pt idx="2159">
                  <c:v>77.636300000000006</c:v>
                </c:pt>
                <c:pt idx="2160">
                  <c:v>99.355800000000002</c:v>
                </c:pt>
                <c:pt idx="2161">
                  <c:v>65.19</c:v>
                </c:pt>
                <c:pt idx="2162">
                  <c:v>88.455399999999997</c:v>
                </c:pt>
                <c:pt idx="2163">
                  <c:v>93.093500000000006</c:v>
                </c:pt>
                <c:pt idx="2164">
                  <c:v>72.909499999999994</c:v>
                </c:pt>
                <c:pt idx="2165">
                  <c:v>91.507400000000004</c:v>
                </c:pt>
                <c:pt idx="2166">
                  <c:v>82.186099999999996</c:v>
                </c:pt>
                <c:pt idx="2167">
                  <c:v>66.666700000000006</c:v>
                </c:pt>
                <c:pt idx="2168">
                  <c:v>75.954800000000006</c:v>
                </c:pt>
                <c:pt idx="2169">
                  <c:v>106.937</c:v>
                </c:pt>
                <c:pt idx="2170">
                  <c:v>86.7727</c:v>
                </c:pt>
                <c:pt idx="2171">
                  <c:v>83.658000000000001</c:v>
                </c:pt>
                <c:pt idx="2172">
                  <c:v>75.897499999999994</c:v>
                </c:pt>
                <c:pt idx="2173">
                  <c:v>88.272300000000001</c:v>
                </c:pt>
                <c:pt idx="2174">
                  <c:v>82.062299999999993</c:v>
                </c:pt>
                <c:pt idx="2175">
                  <c:v>69.662400000000005</c:v>
                </c:pt>
                <c:pt idx="2176">
                  <c:v>72.744799999999998</c:v>
                </c:pt>
                <c:pt idx="2177">
                  <c:v>85.110900000000001</c:v>
                </c:pt>
                <c:pt idx="2178">
                  <c:v>85.094800000000006</c:v>
                </c:pt>
                <c:pt idx="2179">
                  <c:v>86.625699999999995</c:v>
                </c:pt>
                <c:pt idx="2180">
                  <c:v>83.516199999999998</c:v>
                </c:pt>
                <c:pt idx="2181">
                  <c:v>80.407799999999995</c:v>
                </c:pt>
                <c:pt idx="2182">
                  <c:v>83.484700000000004</c:v>
                </c:pt>
                <c:pt idx="2183">
                  <c:v>69.557400000000001</c:v>
                </c:pt>
                <c:pt idx="2184">
                  <c:v>86.543999999999997</c:v>
                </c:pt>
                <c:pt idx="2185">
                  <c:v>71.076300000000003</c:v>
                </c:pt>
                <c:pt idx="2186">
                  <c:v>84.9666</c:v>
                </c:pt>
                <c:pt idx="2187">
                  <c:v>77.227800000000002</c:v>
                </c:pt>
                <c:pt idx="2188">
                  <c:v>77.213200000000001</c:v>
                </c:pt>
                <c:pt idx="2189">
                  <c:v>83.374499999999998</c:v>
                </c:pt>
                <c:pt idx="2190">
                  <c:v>86.446100000000001</c:v>
                </c:pt>
                <c:pt idx="2191">
                  <c:v>80.256299999999996</c:v>
                </c:pt>
                <c:pt idx="2192">
                  <c:v>83.327299999999994</c:v>
                </c:pt>
                <c:pt idx="2193">
                  <c:v>83.311599999999999</c:v>
                </c:pt>
                <c:pt idx="2194">
                  <c:v>66.328199999999995</c:v>
                </c:pt>
                <c:pt idx="2195">
                  <c:v>80.195700000000002</c:v>
                </c:pt>
                <c:pt idx="2196">
                  <c:v>80.180599999999998</c:v>
                </c:pt>
                <c:pt idx="2197">
                  <c:v>72.4572</c:v>
                </c:pt>
                <c:pt idx="2198">
                  <c:v>86.315700000000007</c:v>
                </c:pt>
                <c:pt idx="2199">
                  <c:v>80.135199999999998</c:v>
                </c:pt>
                <c:pt idx="2200">
                  <c:v>77.038499999999999</c:v>
                </c:pt>
                <c:pt idx="2201">
                  <c:v>95.509699999999995</c:v>
                </c:pt>
                <c:pt idx="2202">
                  <c:v>70.848600000000005</c:v>
                </c:pt>
                <c:pt idx="2203">
                  <c:v>58.516100000000002</c:v>
                </c:pt>
                <c:pt idx="2204">
                  <c:v>75.440700000000007</c:v>
                </c:pt>
                <c:pt idx="2205">
                  <c:v>87.741</c:v>
                </c:pt>
                <c:pt idx="2206">
                  <c:v>83.107299999999995</c:v>
                </c:pt>
                <c:pt idx="2207">
                  <c:v>89.246600000000001</c:v>
                </c:pt>
                <c:pt idx="2208">
                  <c:v>81.537499999999994</c:v>
                </c:pt>
                <c:pt idx="2209">
                  <c:v>87.674700000000001</c:v>
                </c:pt>
                <c:pt idx="2210">
                  <c:v>67.665899999999993</c:v>
                </c:pt>
                <c:pt idx="2211">
                  <c:v>58.427700000000002</c:v>
                </c:pt>
                <c:pt idx="2212">
                  <c:v>70.7149</c:v>
                </c:pt>
                <c:pt idx="2213">
                  <c:v>75.3125</c:v>
                </c:pt>
                <c:pt idx="2214">
                  <c:v>59.9313</c:v>
                </c:pt>
                <c:pt idx="2215">
                  <c:v>72.211200000000005</c:v>
                </c:pt>
                <c:pt idx="2216">
                  <c:v>73.733699999999999</c:v>
                </c:pt>
                <c:pt idx="2217">
                  <c:v>76.791399999999996</c:v>
                </c:pt>
                <c:pt idx="2218">
                  <c:v>70.634699999999995</c:v>
                </c:pt>
                <c:pt idx="2219">
                  <c:v>76.7624</c:v>
                </c:pt>
                <c:pt idx="2220">
                  <c:v>79.817800000000005</c:v>
                </c:pt>
                <c:pt idx="2221">
                  <c:v>87.475999999999999</c:v>
                </c:pt>
                <c:pt idx="2222">
                  <c:v>72.115700000000004</c:v>
                </c:pt>
                <c:pt idx="2223">
                  <c:v>69.033900000000003</c:v>
                </c:pt>
                <c:pt idx="2224">
                  <c:v>78.223600000000005</c:v>
                </c:pt>
                <c:pt idx="2225">
                  <c:v>70.541300000000007</c:v>
                </c:pt>
                <c:pt idx="2226">
                  <c:v>84.326899999999995</c:v>
                </c:pt>
                <c:pt idx="2227">
                  <c:v>78.179199999999994</c:v>
                </c:pt>
                <c:pt idx="2228">
                  <c:v>76.631799999999998</c:v>
                </c:pt>
                <c:pt idx="2229">
                  <c:v>82.746700000000004</c:v>
                </c:pt>
                <c:pt idx="2230">
                  <c:v>68.942499999999995</c:v>
                </c:pt>
                <c:pt idx="2231">
                  <c:v>90.374200000000002</c:v>
                </c:pt>
                <c:pt idx="2232">
                  <c:v>71.979299999999995</c:v>
                </c:pt>
                <c:pt idx="2233">
                  <c:v>81.152799999999999</c:v>
                </c:pt>
                <c:pt idx="2234">
                  <c:v>62.7667</c:v>
                </c:pt>
                <c:pt idx="2235">
                  <c:v>82.652699999999996</c:v>
                </c:pt>
                <c:pt idx="2236">
                  <c:v>78.046099999999996</c:v>
                </c:pt>
                <c:pt idx="2237">
                  <c:v>59.670999999999999</c:v>
                </c:pt>
                <c:pt idx="2238">
                  <c:v>81.075999999999993</c:v>
                </c:pt>
                <c:pt idx="2239">
                  <c:v>65.766199999999998</c:v>
                </c:pt>
                <c:pt idx="2240">
                  <c:v>70.341200000000001</c:v>
                </c:pt>
                <c:pt idx="2241">
                  <c:v>84.087699999999998</c:v>
                </c:pt>
                <c:pt idx="2242">
                  <c:v>65.728800000000007</c:v>
                </c:pt>
                <c:pt idx="2243">
                  <c:v>67.244699999999995</c:v>
                </c:pt>
                <c:pt idx="2244">
                  <c:v>70.287899999999993</c:v>
                </c:pt>
                <c:pt idx="2245">
                  <c:v>68.746899999999997</c:v>
                </c:pt>
                <c:pt idx="2246">
                  <c:v>79.425799999999995</c:v>
                </c:pt>
                <c:pt idx="2247">
                  <c:v>61.0852</c:v>
                </c:pt>
                <c:pt idx="2248">
                  <c:v>71.761499999999998</c:v>
                </c:pt>
                <c:pt idx="2249">
                  <c:v>65.6417</c:v>
                </c:pt>
                <c:pt idx="2250">
                  <c:v>64.102999999999994</c:v>
                </c:pt>
                <c:pt idx="2251">
                  <c:v>88.506399999999999</c:v>
                </c:pt>
                <c:pt idx="2252">
                  <c:v>70.181399999999996</c:v>
                </c:pt>
                <c:pt idx="2253">
                  <c:v>70.168099999999995</c:v>
                </c:pt>
                <c:pt idx="2254">
                  <c:v>77.780299999999997</c:v>
                </c:pt>
                <c:pt idx="2255">
                  <c:v>88.439300000000003</c:v>
                </c:pt>
                <c:pt idx="2256">
                  <c:v>65.554599999999994</c:v>
                </c:pt>
                <c:pt idx="2257">
                  <c:v>65.542199999999994</c:v>
                </c:pt>
                <c:pt idx="2258">
                  <c:v>79.2453</c:v>
                </c:pt>
                <c:pt idx="2259">
                  <c:v>68.564700000000002</c:v>
                </c:pt>
                <c:pt idx="2260">
                  <c:v>70.075000000000003</c:v>
                </c:pt>
                <c:pt idx="2261">
                  <c:v>82.246399999999994</c:v>
                </c:pt>
                <c:pt idx="2262">
                  <c:v>67.002799999999993</c:v>
                </c:pt>
                <c:pt idx="2263">
                  <c:v>66.990099999999998</c:v>
                </c:pt>
                <c:pt idx="2264">
                  <c:v>68.499600000000001</c:v>
                </c:pt>
                <c:pt idx="2265">
                  <c:v>79.140100000000004</c:v>
                </c:pt>
                <c:pt idx="2266">
                  <c:v>62.387099999999997</c:v>
                </c:pt>
                <c:pt idx="2267">
                  <c:v>80.631399999999999</c:v>
                </c:pt>
                <c:pt idx="2268">
                  <c:v>86.700299999999999</c:v>
                </c:pt>
                <c:pt idx="2269">
                  <c:v>101.892</c:v>
                </c:pt>
                <c:pt idx="2270">
                  <c:v>85.146900000000002</c:v>
                </c:pt>
                <c:pt idx="2271">
                  <c:v>76.009600000000006</c:v>
                </c:pt>
                <c:pt idx="2272">
                  <c:v>68.395700000000005</c:v>
                </c:pt>
                <c:pt idx="2273">
                  <c:v>75.980800000000002</c:v>
                </c:pt>
                <c:pt idx="2274">
                  <c:v>86.601600000000005</c:v>
                </c:pt>
                <c:pt idx="2275">
                  <c:v>74.432900000000004</c:v>
                </c:pt>
                <c:pt idx="2276">
                  <c:v>63.787500000000001</c:v>
                </c:pt>
                <c:pt idx="2277">
                  <c:v>56.183100000000003</c:v>
                </c:pt>
                <c:pt idx="2278">
                  <c:v>72.872299999999996</c:v>
                </c:pt>
                <c:pt idx="2279">
                  <c:v>94.108800000000002</c:v>
                </c:pt>
                <c:pt idx="2280">
                  <c:v>84.985399999999998</c:v>
                </c:pt>
                <c:pt idx="2281">
                  <c:v>78.900000000000006</c:v>
                </c:pt>
                <c:pt idx="2282">
                  <c:v>75.850899999999996</c:v>
                </c:pt>
                <c:pt idx="2283">
                  <c:v>83.420199999999994</c:v>
                </c:pt>
                <c:pt idx="2284">
                  <c:v>65.206999999999994</c:v>
                </c:pt>
                <c:pt idx="2285">
                  <c:v>71.259200000000007</c:v>
                </c:pt>
                <c:pt idx="2286">
                  <c:v>71.245699999999999</c:v>
                </c:pt>
                <c:pt idx="2287">
                  <c:v>84.872399999999999</c:v>
                </c:pt>
                <c:pt idx="2288">
                  <c:v>80.310299999999998</c:v>
                </c:pt>
                <c:pt idx="2289">
                  <c:v>75.750100000000003</c:v>
                </c:pt>
                <c:pt idx="2290">
                  <c:v>74.221000000000004</c:v>
                </c:pt>
                <c:pt idx="2291">
                  <c:v>46.947200000000002</c:v>
                </c:pt>
                <c:pt idx="2292">
                  <c:v>48.452399999999997</c:v>
                </c:pt>
              </c:numCache>
            </c:numRef>
          </c:yVal>
          <c:smooth val="0"/>
          <c:extLst>
            <c:ext xmlns:c16="http://schemas.microsoft.com/office/drawing/2014/chart" uri="{C3380CC4-5D6E-409C-BE32-E72D297353CC}">
              <c16:uniqueId val="{00000000-01EB-43C2-98A5-6CAF94D5CB33}"/>
            </c:ext>
          </c:extLst>
        </c:ser>
        <c:ser>
          <c:idx val="1"/>
          <c:order val="1"/>
          <c:tx>
            <c:strRef>
              <c:f>'D4 vs Si'!$F$1</c:f>
              <c:strCache>
                <c:ptCount val="1"/>
                <c:pt idx="0">
                  <c:v>D4, spot1</c:v>
                </c:pt>
              </c:strCache>
            </c:strRef>
          </c:tx>
          <c:spPr>
            <a:ln w="38100" cap="rnd">
              <a:noFill/>
              <a:round/>
            </a:ln>
            <a:effectLst/>
          </c:spPr>
          <c:marker>
            <c:symbol val="circle"/>
            <c:size val="5"/>
            <c:spPr>
              <a:solidFill>
                <a:schemeClr val="accent2"/>
              </a:solidFill>
              <a:ln w="9525">
                <a:solidFill>
                  <a:schemeClr val="accent2"/>
                </a:solidFill>
              </a:ln>
              <a:effectLst/>
            </c:spPr>
          </c:marker>
          <c:xVal>
            <c:numRef>
              <c:f>'D4 vs Si'!$D$2:$D$2297</c:f>
              <c:numCache>
                <c:formatCode>General</c:formatCode>
                <c:ptCount val="2296"/>
                <c:pt idx="0">
                  <c:v>3201.84</c:v>
                </c:pt>
                <c:pt idx="1">
                  <c:v>3200.73</c:v>
                </c:pt>
                <c:pt idx="2">
                  <c:v>3199.63</c:v>
                </c:pt>
                <c:pt idx="3">
                  <c:v>3198.52</c:v>
                </c:pt>
                <c:pt idx="4">
                  <c:v>3197.42</c:v>
                </c:pt>
                <c:pt idx="5">
                  <c:v>3196.31</c:v>
                </c:pt>
                <c:pt idx="6">
                  <c:v>3195.21</c:v>
                </c:pt>
                <c:pt idx="7">
                  <c:v>3194.1</c:v>
                </c:pt>
                <c:pt idx="8">
                  <c:v>3193</c:v>
                </c:pt>
                <c:pt idx="9">
                  <c:v>3191.89</c:v>
                </c:pt>
                <c:pt idx="10">
                  <c:v>3190.78</c:v>
                </c:pt>
                <c:pt idx="11">
                  <c:v>3189.68</c:v>
                </c:pt>
                <c:pt idx="12">
                  <c:v>3188.57</c:v>
                </c:pt>
                <c:pt idx="13">
                  <c:v>3187.46</c:v>
                </c:pt>
                <c:pt idx="14">
                  <c:v>3186.36</c:v>
                </c:pt>
                <c:pt idx="15">
                  <c:v>3185.25</c:v>
                </c:pt>
                <c:pt idx="16">
                  <c:v>3184.14</c:v>
                </c:pt>
                <c:pt idx="17">
                  <c:v>3183.03</c:v>
                </c:pt>
                <c:pt idx="18">
                  <c:v>3181.93</c:v>
                </c:pt>
                <c:pt idx="19">
                  <c:v>3180.82</c:v>
                </c:pt>
                <c:pt idx="20">
                  <c:v>3179.71</c:v>
                </c:pt>
                <c:pt idx="21">
                  <c:v>3178.6</c:v>
                </c:pt>
                <c:pt idx="22">
                  <c:v>3177.49</c:v>
                </c:pt>
                <c:pt idx="23">
                  <c:v>3176.39</c:v>
                </c:pt>
                <c:pt idx="24">
                  <c:v>3175.28</c:v>
                </c:pt>
                <c:pt idx="25">
                  <c:v>3174.17</c:v>
                </c:pt>
                <c:pt idx="26">
                  <c:v>3173.06</c:v>
                </c:pt>
                <c:pt idx="27">
                  <c:v>3171.95</c:v>
                </c:pt>
                <c:pt idx="28">
                  <c:v>3170.84</c:v>
                </c:pt>
                <c:pt idx="29">
                  <c:v>3169.73</c:v>
                </c:pt>
                <c:pt idx="30">
                  <c:v>3168.62</c:v>
                </c:pt>
                <c:pt idx="31">
                  <c:v>3167.51</c:v>
                </c:pt>
                <c:pt idx="32">
                  <c:v>3166.4</c:v>
                </c:pt>
                <c:pt idx="33">
                  <c:v>3165.29</c:v>
                </c:pt>
                <c:pt idx="34">
                  <c:v>3164.18</c:v>
                </c:pt>
                <c:pt idx="35">
                  <c:v>3163.07</c:v>
                </c:pt>
                <c:pt idx="36">
                  <c:v>3161.96</c:v>
                </c:pt>
                <c:pt idx="37">
                  <c:v>3160.84</c:v>
                </c:pt>
                <c:pt idx="38">
                  <c:v>3159.73</c:v>
                </c:pt>
                <c:pt idx="39">
                  <c:v>3158.62</c:v>
                </c:pt>
                <c:pt idx="40">
                  <c:v>3157.51</c:v>
                </c:pt>
                <c:pt idx="41">
                  <c:v>3156.4</c:v>
                </c:pt>
                <c:pt idx="42">
                  <c:v>3155.29</c:v>
                </c:pt>
                <c:pt idx="43">
                  <c:v>3154.17</c:v>
                </c:pt>
                <c:pt idx="44">
                  <c:v>3153.06</c:v>
                </c:pt>
                <c:pt idx="45">
                  <c:v>3151.95</c:v>
                </c:pt>
                <c:pt idx="46">
                  <c:v>3150.84</c:v>
                </c:pt>
                <c:pt idx="47">
                  <c:v>3149.72</c:v>
                </c:pt>
                <c:pt idx="48">
                  <c:v>3148.61</c:v>
                </c:pt>
                <c:pt idx="49">
                  <c:v>3147.5</c:v>
                </c:pt>
                <c:pt idx="50">
                  <c:v>3146.38</c:v>
                </c:pt>
                <c:pt idx="51">
                  <c:v>3145.27</c:v>
                </c:pt>
                <c:pt idx="52">
                  <c:v>3144.15</c:v>
                </c:pt>
                <c:pt idx="53">
                  <c:v>3143.04</c:v>
                </c:pt>
                <c:pt idx="54">
                  <c:v>3141.93</c:v>
                </c:pt>
                <c:pt idx="55">
                  <c:v>3140.81</c:v>
                </c:pt>
                <c:pt idx="56">
                  <c:v>3139.7</c:v>
                </c:pt>
                <c:pt idx="57">
                  <c:v>3138.58</c:v>
                </c:pt>
                <c:pt idx="58">
                  <c:v>3137.47</c:v>
                </c:pt>
                <c:pt idx="59">
                  <c:v>3136.35</c:v>
                </c:pt>
                <c:pt idx="60">
                  <c:v>3135.24</c:v>
                </c:pt>
                <c:pt idx="61">
                  <c:v>3134.12</c:v>
                </c:pt>
                <c:pt idx="62">
                  <c:v>3133.01</c:v>
                </c:pt>
                <c:pt idx="63">
                  <c:v>3131.89</c:v>
                </c:pt>
                <c:pt idx="64">
                  <c:v>3130.77</c:v>
                </c:pt>
                <c:pt idx="65">
                  <c:v>3129.66</c:v>
                </c:pt>
                <c:pt idx="66">
                  <c:v>3128.54</c:v>
                </c:pt>
                <c:pt idx="67">
                  <c:v>3127.42</c:v>
                </c:pt>
                <c:pt idx="68">
                  <c:v>3126.31</c:v>
                </c:pt>
                <c:pt idx="69">
                  <c:v>3125.19</c:v>
                </c:pt>
                <c:pt idx="70">
                  <c:v>3124.07</c:v>
                </c:pt>
                <c:pt idx="71">
                  <c:v>3122.96</c:v>
                </c:pt>
                <c:pt idx="72">
                  <c:v>3121.84</c:v>
                </c:pt>
                <c:pt idx="73">
                  <c:v>3120.72</c:v>
                </c:pt>
                <c:pt idx="74">
                  <c:v>3119.6</c:v>
                </c:pt>
                <c:pt idx="75">
                  <c:v>3118.48</c:v>
                </c:pt>
                <c:pt idx="76">
                  <c:v>3117.37</c:v>
                </c:pt>
                <c:pt idx="77">
                  <c:v>3116.25</c:v>
                </c:pt>
                <c:pt idx="78">
                  <c:v>3115.13</c:v>
                </c:pt>
                <c:pt idx="79">
                  <c:v>3114.01</c:v>
                </c:pt>
                <c:pt idx="80">
                  <c:v>3112.89</c:v>
                </c:pt>
                <c:pt idx="81">
                  <c:v>3111.77</c:v>
                </c:pt>
                <c:pt idx="82">
                  <c:v>3110.65</c:v>
                </c:pt>
                <c:pt idx="83">
                  <c:v>3109.53</c:v>
                </c:pt>
                <c:pt idx="84">
                  <c:v>3108.41</c:v>
                </c:pt>
                <c:pt idx="85">
                  <c:v>3107.29</c:v>
                </c:pt>
                <c:pt idx="86">
                  <c:v>3106.17</c:v>
                </c:pt>
                <c:pt idx="87">
                  <c:v>3105.05</c:v>
                </c:pt>
                <c:pt idx="88">
                  <c:v>3103.93</c:v>
                </c:pt>
                <c:pt idx="89">
                  <c:v>3102.81</c:v>
                </c:pt>
                <c:pt idx="90">
                  <c:v>3101.69</c:v>
                </c:pt>
                <c:pt idx="91">
                  <c:v>3100.57</c:v>
                </c:pt>
                <c:pt idx="92">
                  <c:v>3099.45</c:v>
                </c:pt>
                <c:pt idx="93">
                  <c:v>3098.33</c:v>
                </c:pt>
                <c:pt idx="94">
                  <c:v>3097.2</c:v>
                </c:pt>
                <c:pt idx="95">
                  <c:v>3096.08</c:v>
                </c:pt>
                <c:pt idx="96">
                  <c:v>3094.96</c:v>
                </c:pt>
                <c:pt idx="97">
                  <c:v>3093.84</c:v>
                </c:pt>
                <c:pt idx="98">
                  <c:v>3092.72</c:v>
                </c:pt>
                <c:pt idx="99">
                  <c:v>3091.59</c:v>
                </c:pt>
                <c:pt idx="100">
                  <c:v>3090.47</c:v>
                </c:pt>
                <c:pt idx="101">
                  <c:v>3089.35</c:v>
                </c:pt>
                <c:pt idx="102">
                  <c:v>3088.23</c:v>
                </c:pt>
                <c:pt idx="103">
                  <c:v>3087.1</c:v>
                </c:pt>
                <c:pt idx="104">
                  <c:v>3085.98</c:v>
                </c:pt>
                <c:pt idx="105">
                  <c:v>3084.86</c:v>
                </c:pt>
                <c:pt idx="106">
                  <c:v>3083.73</c:v>
                </c:pt>
                <c:pt idx="107">
                  <c:v>3082.61</c:v>
                </c:pt>
                <c:pt idx="108">
                  <c:v>3081.48</c:v>
                </c:pt>
                <c:pt idx="109">
                  <c:v>3080.36</c:v>
                </c:pt>
                <c:pt idx="110">
                  <c:v>3079.23</c:v>
                </c:pt>
                <c:pt idx="111">
                  <c:v>3078.11</c:v>
                </c:pt>
                <c:pt idx="112">
                  <c:v>3076.98</c:v>
                </c:pt>
                <c:pt idx="113">
                  <c:v>3075.86</c:v>
                </c:pt>
                <c:pt idx="114">
                  <c:v>3074.73</c:v>
                </c:pt>
                <c:pt idx="115">
                  <c:v>3073.61</c:v>
                </c:pt>
                <c:pt idx="116">
                  <c:v>3072.48</c:v>
                </c:pt>
                <c:pt idx="117">
                  <c:v>3071.36</c:v>
                </c:pt>
                <c:pt idx="118">
                  <c:v>3070.23</c:v>
                </c:pt>
                <c:pt idx="119">
                  <c:v>3069.11</c:v>
                </c:pt>
                <c:pt idx="120">
                  <c:v>3067.98</c:v>
                </c:pt>
                <c:pt idx="121">
                  <c:v>3066.85</c:v>
                </c:pt>
                <c:pt idx="122">
                  <c:v>3065.73</c:v>
                </c:pt>
                <c:pt idx="123">
                  <c:v>3064.6</c:v>
                </c:pt>
                <c:pt idx="124">
                  <c:v>3063.47</c:v>
                </c:pt>
                <c:pt idx="125">
                  <c:v>3062.34</c:v>
                </c:pt>
                <c:pt idx="126">
                  <c:v>3061.22</c:v>
                </c:pt>
                <c:pt idx="127">
                  <c:v>3060.09</c:v>
                </c:pt>
                <c:pt idx="128">
                  <c:v>3058.96</c:v>
                </c:pt>
                <c:pt idx="129">
                  <c:v>3057.83</c:v>
                </c:pt>
                <c:pt idx="130">
                  <c:v>3056.7</c:v>
                </c:pt>
                <c:pt idx="131">
                  <c:v>3055.58</c:v>
                </c:pt>
                <c:pt idx="132">
                  <c:v>3054.45</c:v>
                </c:pt>
                <c:pt idx="133">
                  <c:v>3053.32</c:v>
                </c:pt>
                <c:pt idx="134">
                  <c:v>3052.19</c:v>
                </c:pt>
                <c:pt idx="135">
                  <c:v>3051.06</c:v>
                </c:pt>
                <c:pt idx="136">
                  <c:v>3049.93</c:v>
                </c:pt>
                <c:pt idx="137">
                  <c:v>3048.8</c:v>
                </c:pt>
                <c:pt idx="138">
                  <c:v>3047.67</c:v>
                </c:pt>
                <c:pt idx="139">
                  <c:v>3046.54</c:v>
                </c:pt>
                <c:pt idx="140">
                  <c:v>3045.41</c:v>
                </c:pt>
                <c:pt idx="141">
                  <c:v>3044.28</c:v>
                </c:pt>
                <c:pt idx="142">
                  <c:v>3043.15</c:v>
                </c:pt>
                <c:pt idx="143">
                  <c:v>3042.02</c:v>
                </c:pt>
                <c:pt idx="144">
                  <c:v>3040.89</c:v>
                </c:pt>
                <c:pt idx="145">
                  <c:v>3039.76</c:v>
                </c:pt>
                <c:pt idx="146">
                  <c:v>3038.63</c:v>
                </c:pt>
                <c:pt idx="147">
                  <c:v>3037.5</c:v>
                </c:pt>
                <c:pt idx="148">
                  <c:v>3036.36</c:v>
                </c:pt>
                <c:pt idx="149">
                  <c:v>3035.23</c:v>
                </c:pt>
                <c:pt idx="150">
                  <c:v>3034.1</c:v>
                </c:pt>
                <c:pt idx="151">
                  <c:v>3032.97</c:v>
                </c:pt>
                <c:pt idx="152">
                  <c:v>3031.84</c:v>
                </c:pt>
                <c:pt idx="153">
                  <c:v>3030.7</c:v>
                </c:pt>
                <c:pt idx="154">
                  <c:v>3029.57</c:v>
                </c:pt>
                <c:pt idx="155">
                  <c:v>3028.44</c:v>
                </c:pt>
                <c:pt idx="156">
                  <c:v>3027.31</c:v>
                </c:pt>
                <c:pt idx="157">
                  <c:v>3026.17</c:v>
                </c:pt>
                <c:pt idx="158">
                  <c:v>3025.04</c:v>
                </c:pt>
                <c:pt idx="159">
                  <c:v>3023.9</c:v>
                </c:pt>
                <c:pt idx="160">
                  <c:v>3022.77</c:v>
                </c:pt>
                <c:pt idx="161">
                  <c:v>3021.64</c:v>
                </c:pt>
                <c:pt idx="162">
                  <c:v>3020.5</c:v>
                </c:pt>
                <c:pt idx="163">
                  <c:v>3019.37</c:v>
                </c:pt>
                <c:pt idx="164">
                  <c:v>3018.23</c:v>
                </c:pt>
                <c:pt idx="165">
                  <c:v>3017.1</c:v>
                </c:pt>
                <c:pt idx="166">
                  <c:v>3015.96</c:v>
                </c:pt>
                <c:pt idx="167">
                  <c:v>3014.83</c:v>
                </c:pt>
                <c:pt idx="168">
                  <c:v>3013.69</c:v>
                </c:pt>
                <c:pt idx="169">
                  <c:v>3012.56</c:v>
                </c:pt>
                <c:pt idx="170">
                  <c:v>3011.42</c:v>
                </c:pt>
                <c:pt idx="171">
                  <c:v>3010.29</c:v>
                </c:pt>
                <c:pt idx="172">
                  <c:v>3009.15</c:v>
                </c:pt>
                <c:pt idx="173">
                  <c:v>3008.01</c:v>
                </c:pt>
                <c:pt idx="174">
                  <c:v>3006.88</c:v>
                </c:pt>
                <c:pt idx="175">
                  <c:v>3005.74</c:v>
                </c:pt>
                <c:pt idx="176">
                  <c:v>3004.6</c:v>
                </c:pt>
                <c:pt idx="177">
                  <c:v>3003.47</c:v>
                </c:pt>
                <c:pt idx="178">
                  <c:v>3002.33</c:v>
                </c:pt>
                <c:pt idx="179">
                  <c:v>3001.19</c:v>
                </c:pt>
                <c:pt idx="180">
                  <c:v>3000.06</c:v>
                </c:pt>
                <c:pt idx="181">
                  <c:v>2998.92</c:v>
                </c:pt>
                <c:pt idx="182">
                  <c:v>2997.78</c:v>
                </c:pt>
                <c:pt idx="183">
                  <c:v>2996.64</c:v>
                </c:pt>
                <c:pt idx="184">
                  <c:v>2995.5</c:v>
                </c:pt>
                <c:pt idx="185">
                  <c:v>2994.37</c:v>
                </c:pt>
                <c:pt idx="186">
                  <c:v>2993.23</c:v>
                </c:pt>
                <c:pt idx="187">
                  <c:v>2992.09</c:v>
                </c:pt>
                <c:pt idx="188">
                  <c:v>2990.95</c:v>
                </c:pt>
                <c:pt idx="189">
                  <c:v>2989.81</c:v>
                </c:pt>
                <c:pt idx="190">
                  <c:v>2988.67</c:v>
                </c:pt>
                <c:pt idx="191">
                  <c:v>2987.53</c:v>
                </c:pt>
                <c:pt idx="192">
                  <c:v>2986.39</c:v>
                </c:pt>
                <c:pt idx="193">
                  <c:v>2985.25</c:v>
                </c:pt>
                <c:pt idx="194">
                  <c:v>2984.11</c:v>
                </c:pt>
                <c:pt idx="195">
                  <c:v>2982.97</c:v>
                </c:pt>
                <c:pt idx="196">
                  <c:v>2981.83</c:v>
                </c:pt>
                <c:pt idx="197">
                  <c:v>2980.69</c:v>
                </c:pt>
                <c:pt idx="198">
                  <c:v>2979.55</c:v>
                </c:pt>
                <c:pt idx="199">
                  <c:v>2978.41</c:v>
                </c:pt>
                <c:pt idx="200">
                  <c:v>2977.27</c:v>
                </c:pt>
                <c:pt idx="201">
                  <c:v>2976.12</c:v>
                </c:pt>
                <c:pt idx="202">
                  <c:v>2974.98</c:v>
                </c:pt>
                <c:pt idx="203">
                  <c:v>2973.84</c:v>
                </c:pt>
                <c:pt idx="204">
                  <c:v>2972.7</c:v>
                </c:pt>
                <c:pt idx="205">
                  <c:v>2971.56</c:v>
                </c:pt>
                <c:pt idx="206">
                  <c:v>2970.41</c:v>
                </c:pt>
                <c:pt idx="207">
                  <c:v>2969.27</c:v>
                </c:pt>
                <c:pt idx="208">
                  <c:v>2968.13</c:v>
                </c:pt>
                <c:pt idx="209">
                  <c:v>2966.99</c:v>
                </c:pt>
                <c:pt idx="210">
                  <c:v>2965.84</c:v>
                </c:pt>
                <c:pt idx="211">
                  <c:v>2964.7</c:v>
                </c:pt>
                <c:pt idx="212">
                  <c:v>2963.56</c:v>
                </c:pt>
                <c:pt idx="213">
                  <c:v>2962.41</c:v>
                </c:pt>
                <c:pt idx="214">
                  <c:v>2961.27</c:v>
                </c:pt>
                <c:pt idx="215">
                  <c:v>2960.12</c:v>
                </c:pt>
                <c:pt idx="216">
                  <c:v>2958.98</c:v>
                </c:pt>
                <c:pt idx="217">
                  <c:v>2957.83</c:v>
                </c:pt>
                <c:pt idx="218">
                  <c:v>2956.69</c:v>
                </c:pt>
                <c:pt idx="219">
                  <c:v>2955.55</c:v>
                </c:pt>
                <c:pt idx="220">
                  <c:v>2954.4</c:v>
                </c:pt>
                <c:pt idx="221">
                  <c:v>2953.26</c:v>
                </c:pt>
                <c:pt idx="222">
                  <c:v>2952.11</c:v>
                </c:pt>
                <c:pt idx="223">
                  <c:v>2950.96</c:v>
                </c:pt>
                <c:pt idx="224">
                  <c:v>2949.82</c:v>
                </c:pt>
                <c:pt idx="225">
                  <c:v>2948.67</c:v>
                </c:pt>
                <c:pt idx="226">
                  <c:v>2947.53</c:v>
                </c:pt>
                <c:pt idx="227">
                  <c:v>2946.38</c:v>
                </c:pt>
                <c:pt idx="228">
                  <c:v>2945.23</c:v>
                </c:pt>
                <c:pt idx="229">
                  <c:v>2944.09</c:v>
                </c:pt>
                <c:pt idx="230">
                  <c:v>2942.94</c:v>
                </c:pt>
                <c:pt idx="231">
                  <c:v>2941.79</c:v>
                </c:pt>
                <c:pt idx="232">
                  <c:v>2940.64</c:v>
                </c:pt>
                <c:pt idx="233">
                  <c:v>2939.5</c:v>
                </c:pt>
                <c:pt idx="234">
                  <c:v>2938.35</c:v>
                </c:pt>
                <c:pt idx="235">
                  <c:v>2937.2</c:v>
                </c:pt>
                <c:pt idx="236">
                  <c:v>2936.05</c:v>
                </c:pt>
                <c:pt idx="237">
                  <c:v>2934.91</c:v>
                </c:pt>
                <c:pt idx="238">
                  <c:v>2933.76</c:v>
                </c:pt>
                <c:pt idx="239">
                  <c:v>2932.61</c:v>
                </c:pt>
                <c:pt idx="240">
                  <c:v>2931.46</c:v>
                </c:pt>
                <c:pt idx="241">
                  <c:v>2930.31</c:v>
                </c:pt>
                <c:pt idx="242">
                  <c:v>2929.16</c:v>
                </c:pt>
                <c:pt idx="243">
                  <c:v>2928.01</c:v>
                </c:pt>
                <c:pt idx="244">
                  <c:v>2926.86</c:v>
                </c:pt>
                <c:pt idx="245">
                  <c:v>2925.71</c:v>
                </c:pt>
                <c:pt idx="246">
                  <c:v>2924.56</c:v>
                </c:pt>
                <c:pt idx="247">
                  <c:v>2923.41</c:v>
                </c:pt>
                <c:pt idx="248">
                  <c:v>2922.26</c:v>
                </c:pt>
                <c:pt idx="249">
                  <c:v>2921.11</c:v>
                </c:pt>
                <c:pt idx="250">
                  <c:v>2919.96</c:v>
                </c:pt>
                <c:pt idx="251">
                  <c:v>2918.81</c:v>
                </c:pt>
                <c:pt idx="252">
                  <c:v>2917.66</c:v>
                </c:pt>
                <c:pt idx="253">
                  <c:v>2916.51</c:v>
                </c:pt>
                <c:pt idx="254">
                  <c:v>2915.36</c:v>
                </c:pt>
                <c:pt idx="255">
                  <c:v>2914.2</c:v>
                </c:pt>
                <c:pt idx="256">
                  <c:v>2913.05</c:v>
                </c:pt>
                <c:pt idx="257">
                  <c:v>2911.9</c:v>
                </c:pt>
                <c:pt idx="258">
                  <c:v>2910.75</c:v>
                </c:pt>
                <c:pt idx="259">
                  <c:v>2909.6</c:v>
                </c:pt>
                <c:pt idx="260">
                  <c:v>2908.44</c:v>
                </c:pt>
                <c:pt idx="261">
                  <c:v>2907.29</c:v>
                </c:pt>
                <c:pt idx="262">
                  <c:v>2906.14</c:v>
                </c:pt>
                <c:pt idx="263">
                  <c:v>2904.98</c:v>
                </c:pt>
                <c:pt idx="264">
                  <c:v>2903.83</c:v>
                </c:pt>
                <c:pt idx="265">
                  <c:v>2902.68</c:v>
                </c:pt>
                <c:pt idx="266">
                  <c:v>2901.52</c:v>
                </c:pt>
                <c:pt idx="267">
                  <c:v>2900.37</c:v>
                </c:pt>
                <c:pt idx="268">
                  <c:v>2899.21</c:v>
                </c:pt>
                <c:pt idx="269">
                  <c:v>2898.06</c:v>
                </c:pt>
                <c:pt idx="270">
                  <c:v>2896.91</c:v>
                </c:pt>
                <c:pt idx="271">
                  <c:v>2895.75</c:v>
                </c:pt>
                <c:pt idx="272">
                  <c:v>2894.6</c:v>
                </c:pt>
                <c:pt idx="273">
                  <c:v>2893.44</c:v>
                </c:pt>
                <c:pt idx="274">
                  <c:v>2892.29</c:v>
                </c:pt>
                <c:pt idx="275">
                  <c:v>2891.13</c:v>
                </c:pt>
                <c:pt idx="276">
                  <c:v>2889.97</c:v>
                </c:pt>
                <c:pt idx="277">
                  <c:v>2888.82</c:v>
                </c:pt>
                <c:pt idx="278">
                  <c:v>2887.66</c:v>
                </c:pt>
                <c:pt idx="279">
                  <c:v>2886.51</c:v>
                </c:pt>
                <c:pt idx="280">
                  <c:v>2885.35</c:v>
                </c:pt>
                <c:pt idx="281">
                  <c:v>2884.19</c:v>
                </c:pt>
                <c:pt idx="282">
                  <c:v>2883.04</c:v>
                </c:pt>
                <c:pt idx="283">
                  <c:v>2881.88</c:v>
                </c:pt>
                <c:pt idx="284">
                  <c:v>2880.72</c:v>
                </c:pt>
                <c:pt idx="285">
                  <c:v>2879.56</c:v>
                </c:pt>
                <c:pt idx="286">
                  <c:v>2878.41</c:v>
                </c:pt>
                <c:pt idx="287">
                  <c:v>2877.25</c:v>
                </c:pt>
                <c:pt idx="288">
                  <c:v>2876.09</c:v>
                </c:pt>
                <c:pt idx="289">
                  <c:v>2874.93</c:v>
                </c:pt>
                <c:pt idx="290">
                  <c:v>2873.77</c:v>
                </c:pt>
                <c:pt idx="291">
                  <c:v>2872.62</c:v>
                </c:pt>
                <c:pt idx="292">
                  <c:v>2871.46</c:v>
                </c:pt>
                <c:pt idx="293">
                  <c:v>2870.3</c:v>
                </c:pt>
                <c:pt idx="294">
                  <c:v>2869.14</c:v>
                </c:pt>
                <c:pt idx="295">
                  <c:v>2867.98</c:v>
                </c:pt>
                <c:pt idx="296">
                  <c:v>2866.82</c:v>
                </c:pt>
                <c:pt idx="297">
                  <c:v>2865.66</c:v>
                </c:pt>
                <c:pt idx="298">
                  <c:v>2864.5</c:v>
                </c:pt>
                <c:pt idx="299">
                  <c:v>2863.34</c:v>
                </c:pt>
                <c:pt idx="300">
                  <c:v>2862.18</c:v>
                </c:pt>
                <c:pt idx="301">
                  <c:v>2861.02</c:v>
                </c:pt>
                <c:pt idx="302">
                  <c:v>2859.86</c:v>
                </c:pt>
                <c:pt idx="303">
                  <c:v>2858.7</c:v>
                </c:pt>
                <c:pt idx="304">
                  <c:v>2857.54</c:v>
                </c:pt>
                <c:pt idx="305">
                  <c:v>2856.38</c:v>
                </c:pt>
                <c:pt idx="306">
                  <c:v>2855.21</c:v>
                </c:pt>
                <c:pt idx="307">
                  <c:v>2854.05</c:v>
                </c:pt>
                <c:pt idx="308">
                  <c:v>2852.89</c:v>
                </c:pt>
                <c:pt idx="309">
                  <c:v>2851.73</c:v>
                </c:pt>
                <c:pt idx="310">
                  <c:v>2850.57</c:v>
                </c:pt>
                <c:pt idx="311">
                  <c:v>2849.4</c:v>
                </c:pt>
                <c:pt idx="312">
                  <c:v>2848.24</c:v>
                </c:pt>
                <c:pt idx="313">
                  <c:v>2847.08</c:v>
                </c:pt>
                <c:pt idx="314">
                  <c:v>2845.92</c:v>
                </c:pt>
                <c:pt idx="315">
                  <c:v>2844.75</c:v>
                </c:pt>
                <c:pt idx="316">
                  <c:v>2843.59</c:v>
                </c:pt>
                <c:pt idx="317">
                  <c:v>2842.43</c:v>
                </c:pt>
                <c:pt idx="318">
                  <c:v>2841.26</c:v>
                </c:pt>
                <c:pt idx="319">
                  <c:v>2840.1</c:v>
                </c:pt>
                <c:pt idx="320">
                  <c:v>2838.93</c:v>
                </c:pt>
                <c:pt idx="321">
                  <c:v>2837.77</c:v>
                </c:pt>
                <c:pt idx="322">
                  <c:v>2836.61</c:v>
                </c:pt>
                <c:pt idx="323">
                  <c:v>2835.44</c:v>
                </c:pt>
                <c:pt idx="324">
                  <c:v>2834.28</c:v>
                </c:pt>
                <c:pt idx="325">
                  <c:v>2833.11</c:v>
                </c:pt>
                <c:pt idx="326">
                  <c:v>2831.95</c:v>
                </c:pt>
                <c:pt idx="327">
                  <c:v>2830.78</c:v>
                </c:pt>
                <c:pt idx="328">
                  <c:v>2829.61</c:v>
                </c:pt>
                <c:pt idx="329">
                  <c:v>2828.45</c:v>
                </c:pt>
                <c:pt idx="330">
                  <c:v>2827.28</c:v>
                </c:pt>
                <c:pt idx="331">
                  <c:v>2826.12</c:v>
                </c:pt>
                <c:pt idx="332">
                  <c:v>2824.95</c:v>
                </c:pt>
                <c:pt idx="333">
                  <c:v>2823.78</c:v>
                </c:pt>
                <c:pt idx="334">
                  <c:v>2822.62</c:v>
                </c:pt>
                <c:pt idx="335">
                  <c:v>2821.45</c:v>
                </c:pt>
                <c:pt idx="336">
                  <c:v>2820.28</c:v>
                </c:pt>
                <c:pt idx="337">
                  <c:v>2819.11</c:v>
                </c:pt>
                <c:pt idx="338">
                  <c:v>2817.95</c:v>
                </c:pt>
                <c:pt idx="339">
                  <c:v>2816.78</c:v>
                </c:pt>
                <c:pt idx="340">
                  <c:v>2815.61</c:v>
                </c:pt>
                <c:pt idx="341">
                  <c:v>2814.44</c:v>
                </c:pt>
                <c:pt idx="342">
                  <c:v>2813.27</c:v>
                </c:pt>
                <c:pt idx="343">
                  <c:v>2812.11</c:v>
                </c:pt>
                <c:pt idx="344">
                  <c:v>2810.94</c:v>
                </c:pt>
                <c:pt idx="345">
                  <c:v>2809.77</c:v>
                </c:pt>
                <c:pt idx="346">
                  <c:v>2808.6</c:v>
                </c:pt>
                <c:pt idx="347">
                  <c:v>2807.43</c:v>
                </c:pt>
                <c:pt idx="348">
                  <c:v>2806.26</c:v>
                </c:pt>
                <c:pt idx="349">
                  <c:v>2805.09</c:v>
                </c:pt>
                <c:pt idx="350">
                  <c:v>2803.92</c:v>
                </c:pt>
                <c:pt idx="351">
                  <c:v>2802.75</c:v>
                </c:pt>
                <c:pt idx="352">
                  <c:v>2801.58</c:v>
                </c:pt>
                <c:pt idx="353">
                  <c:v>2800.41</c:v>
                </c:pt>
                <c:pt idx="354">
                  <c:v>2799.24</c:v>
                </c:pt>
                <c:pt idx="355">
                  <c:v>2798.07</c:v>
                </c:pt>
                <c:pt idx="356">
                  <c:v>2796.9</c:v>
                </c:pt>
                <c:pt idx="357">
                  <c:v>2795.72</c:v>
                </c:pt>
                <c:pt idx="358">
                  <c:v>2794.55</c:v>
                </c:pt>
                <c:pt idx="359">
                  <c:v>2793.38</c:v>
                </c:pt>
                <c:pt idx="360">
                  <c:v>2792.21</c:v>
                </c:pt>
                <c:pt idx="361">
                  <c:v>2791.04</c:v>
                </c:pt>
                <c:pt idx="362">
                  <c:v>2789.87</c:v>
                </c:pt>
                <c:pt idx="363">
                  <c:v>2788.69</c:v>
                </c:pt>
                <c:pt idx="364">
                  <c:v>2787.52</c:v>
                </c:pt>
                <c:pt idx="365">
                  <c:v>2786.35</c:v>
                </c:pt>
                <c:pt idx="366">
                  <c:v>2785.17</c:v>
                </c:pt>
                <c:pt idx="367">
                  <c:v>2784</c:v>
                </c:pt>
                <c:pt idx="368">
                  <c:v>2782.83</c:v>
                </c:pt>
                <c:pt idx="369">
                  <c:v>2781.65</c:v>
                </c:pt>
                <c:pt idx="370">
                  <c:v>2780.48</c:v>
                </c:pt>
                <c:pt idx="371">
                  <c:v>2779.31</c:v>
                </c:pt>
                <c:pt idx="372">
                  <c:v>2778.13</c:v>
                </c:pt>
                <c:pt idx="373">
                  <c:v>2776.96</c:v>
                </c:pt>
                <c:pt idx="374">
                  <c:v>2775.78</c:v>
                </c:pt>
                <c:pt idx="375">
                  <c:v>2774.61</c:v>
                </c:pt>
                <c:pt idx="376">
                  <c:v>2773.43</c:v>
                </c:pt>
                <c:pt idx="377">
                  <c:v>2772.26</c:v>
                </c:pt>
                <c:pt idx="378">
                  <c:v>2771.08</c:v>
                </c:pt>
                <c:pt idx="379">
                  <c:v>2769.91</c:v>
                </c:pt>
                <c:pt idx="380">
                  <c:v>2768.73</c:v>
                </c:pt>
                <c:pt idx="381">
                  <c:v>2767.55</c:v>
                </c:pt>
                <c:pt idx="382">
                  <c:v>2766.38</c:v>
                </c:pt>
                <c:pt idx="383">
                  <c:v>2765.2</c:v>
                </c:pt>
                <c:pt idx="384">
                  <c:v>2764.03</c:v>
                </c:pt>
                <c:pt idx="385">
                  <c:v>2762.85</c:v>
                </c:pt>
                <c:pt idx="386">
                  <c:v>2761.67</c:v>
                </c:pt>
                <c:pt idx="387">
                  <c:v>2760.49</c:v>
                </c:pt>
                <c:pt idx="388">
                  <c:v>2759.32</c:v>
                </c:pt>
                <c:pt idx="389">
                  <c:v>2758.14</c:v>
                </c:pt>
                <c:pt idx="390">
                  <c:v>2756.96</c:v>
                </c:pt>
                <c:pt idx="391">
                  <c:v>2755.78</c:v>
                </c:pt>
                <c:pt idx="392">
                  <c:v>2754.61</c:v>
                </c:pt>
                <c:pt idx="393">
                  <c:v>2753.43</c:v>
                </c:pt>
                <c:pt idx="394">
                  <c:v>2752.25</c:v>
                </c:pt>
                <c:pt idx="395">
                  <c:v>2751.07</c:v>
                </c:pt>
                <c:pt idx="396">
                  <c:v>2749.89</c:v>
                </c:pt>
                <c:pt idx="397">
                  <c:v>2748.71</c:v>
                </c:pt>
                <c:pt idx="398">
                  <c:v>2747.53</c:v>
                </c:pt>
                <c:pt idx="399">
                  <c:v>2746.35</c:v>
                </c:pt>
                <c:pt idx="400">
                  <c:v>2745.17</c:v>
                </c:pt>
                <c:pt idx="401">
                  <c:v>2743.99</c:v>
                </c:pt>
                <c:pt idx="402">
                  <c:v>2742.81</c:v>
                </c:pt>
                <c:pt idx="403">
                  <c:v>2741.63</c:v>
                </c:pt>
                <c:pt idx="404">
                  <c:v>2740.45</c:v>
                </c:pt>
                <c:pt idx="405">
                  <c:v>2739.27</c:v>
                </c:pt>
                <c:pt idx="406">
                  <c:v>2738.09</c:v>
                </c:pt>
                <c:pt idx="407">
                  <c:v>2736.91</c:v>
                </c:pt>
                <c:pt idx="408">
                  <c:v>2735.73</c:v>
                </c:pt>
                <c:pt idx="409">
                  <c:v>2734.55</c:v>
                </c:pt>
                <c:pt idx="410">
                  <c:v>2733.36</c:v>
                </c:pt>
                <c:pt idx="411">
                  <c:v>2732.18</c:v>
                </c:pt>
                <c:pt idx="412">
                  <c:v>2731</c:v>
                </c:pt>
                <c:pt idx="413">
                  <c:v>2729.82</c:v>
                </c:pt>
                <c:pt idx="414">
                  <c:v>2728.64</c:v>
                </c:pt>
                <c:pt idx="415">
                  <c:v>2727.45</c:v>
                </c:pt>
                <c:pt idx="416">
                  <c:v>2726.27</c:v>
                </c:pt>
                <c:pt idx="417">
                  <c:v>2725.09</c:v>
                </c:pt>
                <c:pt idx="418">
                  <c:v>2723.9</c:v>
                </c:pt>
                <c:pt idx="419">
                  <c:v>2722.72</c:v>
                </c:pt>
                <c:pt idx="420">
                  <c:v>2721.54</c:v>
                </c:pt>
                <c:pt idx="421">
                  <c:v>2720.35</c:v>
                </c:pt>
                <c:pt idx="422">
                  <c:v>2719.17</c:v>
                </c:pt>
                <c:pt idx="423">
                  <c:v>2717.98</c:v>
                </c:pt>
                <c:pt idx="424">
                  <c:v>2716.8</c:v>
                </c:pt>
                <c:pt idx="425">
                  <c:v>2715.62</c:v>
                </c:pt>
                <c:pt idx="426">
                  <c:v>2714.43</c:v>
                </c:pt>
                <c:pt idx="427">
                  <c:v>2713.25</c:v>
                </c:pt>
                <c:pt idx="428">
                  <c:v>2712.06</c:v>
                </c:pt>
                <c:pt idx="429">
                  <c:v>2710.88</c:v>
                </c:pt>
                <c:pt idx="430">
                  <c:v>2709.69</c:v>
                </c:pt>
                <c:pt idx="431">
                  <c:v>2708.5</c:v>
                </c:pt>
                <c:pt idx="432">
                  <c:v>2707.32</c:v>
                </c:pt>
                <c:pt idx="433">
                  <c:v>2706.13</c:v>
                </c:pt>
                <c:pt idx="434">
                  <c:v>2704.94</c:v>
                </c:pt>
                <c:pt idx="435">
                  <c:v>2703.76</c:v>
                </c:pt>
                <c:pt idx="436">
                  <c:v>2702.57</c:v>
                </c:pt>
                <c:pt idx="437">
                  <c:v>2701.38</c:v>
                </c:pt>
                <c:pt idx="438">
                  <c:v>2700.2</c:v>
                </c:pt>
                <c:pt idx="439">
                  <c:v>2699.01</c:v>
                </c:pt>
                <c:pt idx="440">
                  <c:v>2697.82</c:v>
                </c:pt>
                <c:pt idx="441">
                  <c:v>2696.63</c:v>
                </c:pt>
                <c:pt idx="442">
                  <c:v>2695.45</c:v>
                </c:pt>
                <c:pt idx="443">
                  <c:v>2694.26</c:v>
                </c:pt>
                <c:pt idx="444">
                  <c:v>2693.07</c:v>
                </c:pt>
                <c:pt idx="445">
                  <c:v>2691.88</c:v>
                </c:pt>
                <c:pt idx="446">
                  <c:v>2690.69</c:v>
                </c:pt>
                <c:pt idx="447">
                  <c:v>2689.5</c:v>
                </c:pt>
                <c:pt idx="448">
                  <c:v>2688.31</c:v>
                </c:pt>
                <c:pt idx="449">
                  <c:v>2687.12</c:v>
                </c:pt>
                <c:pt idx="450">
                  <c:v>2685.93</c:v>
                </c:pt>
                <c:pt idx="451">
                  <c:v>2684.74</c:v>
                </c:pt>
                <c:pt idx="452">
                  <c:v>2683.55</c:v>
                </c:pt>
                <c:pt idx="453">
                  <c:v>2682.36</c:v>
                </c:pt>
                <c:pt idx="454">
                  <c:v>2681.17</c:v>
                </c:pt>
                <c:pt idx="455">
                  <c:v>2679.98</c:v>
                </c:pt>
                <c:pt idx="456">
                  <c:v>2678.79</c:v>
                </c:pt>
                <c:pt idx="457">
                  <c:v>2677.6</c:v>
                </c:pt>
                <c:pt idx="458">
                  <c:v>2676.41</c:v>
                </c:pt>
                <c:pt idx="459">
                  <c:v>2675.22</c:v>
                </c:pt>
                <c:pt idx="460">
                  <c:v>2674.03</c:v>
                </c:pt>
                <c:pt idx="461">
                  <c:v>2672.84</c:v>
                </c:pt>
                <c:pt idx="462">
                  <c:v>2671.64</c:v>
                </c:pt>
                <c:pt idx="463">
                  <c:v>2670.45</c:v>
                </c:pt>
                <c:pt idx="464">
                  <c:v>2669.26</c:v>
                </c:pt>
                <c:pt idx="465">
                  <c:v>2668.07</c:v>
                </c:pt>
                <c:pt idx="466">
                  <c:v>2666.87</c:v>
                </c:pt>
                <c:pt idx="467">
                  <c:v>2665.68</c:v>
                </c:pt>
                <c:pt idx="468">
                  <c:v>2664.49</c:v>
                </c:pt>
                <c:pt idx="469">
                  <c:v>2663.29</c:v>
                </c:pt>
                <c:pt idx="470">
                  <c:v>2662.1</c:v>
                </c:pt>
                <c:pt idx="471">
                  <c:v>2660.91</c:v>
                </c:pt>
                <c:pt idx="472">
                  <c:v>2659.71</c:v>
                </c:pt>
                <c:pt idx="473">
                  <c:v>2658.52</c:v>
                </c:pt>
                <c:pt idx="474">
                  <c:v>2657.32</c:v>
                </c:pt>
                <c:pt idx="475">
                  <c:v>2656.13</c:v>
                </c:pt>
                <c:pt idx="476">
                  <c:v>2654.93</c:v>
                </c:pt>
                <c:pt idx="477">
                  <c:v>2653.74</c:v>
                </c:pt>
                <c:pt idx="478">
                  <c:v>2652.54</c:v>
                </c:pt>
                <c:pt idx="479">
                  <c:v>2651.35</c:v>
                </c:pt>
                <c:pt idx="480">
                  <c:v>2650.15</c:v>
                </c:pt>
                <c:pt idx="481">
                  <c:v>2648.96</c:v>
                </c:pt>
                <c:pt idx="482">
                  <c:v>2647.76</c:v>
                </c:pt>
                <c:pt idx="483">
                  <c:v>2646.57</c:v>
                </c:pt>
                <c:pt idx="484">
                  <c:v>2645.37</c:v>
                </c:pt>
                <c:pt idx="485">
                  <c:v>2644.17</c:v>
                </c:pt>
                <c:pt idx="486">
                  <c:v>2642.98</c:v>
                </c:pt>
                <c:pt idx="487">
                  <c:v>2641.78</c:v>
                </c:pt>
                <c:pt idx="488">
                  <c:v>2640.58</c:v>
                </c:pt>
                <c:pt idx="489">
                  <c:v>2639.38</c:v>
                </c:pt>
                <c:pt idx="490">
                  <c:v>2638.19</c:v>
                </c:pt>
                <c:pt idx="491">
                  <c:v>2636.99</c:v>
                </c:pt>
                <c:pt idx="492">
                  <c:v>2635.79</c:v>
                </c:pt>
                <c:pt idx="493">
                  <c:v>2634.59</c:v>
                </c:pt>
                <c:pt idx="494">
                  <c:v>2633.39</c:v>
                </c:pt>
                <c:pt idx="495">
                  <c:v>2632.2</c:v>
                </c:pt>
                <c:pt idx="496">
                  <c:v>2631</c:v>
                </c:pt>
                <c:pt idx="497">
                  <c:v>2629.8</c:v>
                </c:pt>
                <c:pt idx="498">
                  <c:v>2628.6</c:v>
                </c:pt>
                <c:pt idx="499">
                  <c:v>2627.4</c:v>
                </c:pt>
                <c:pt idx="500">
                  <c:v>2626.2</c:v>
                </c:pt>
                <c:pt idx="501">
                  <c:v>2625</c:v>
                </c:pt>
                <c:pt idx="502">
                  <c:v>2623.8</c:v>
                </c:pt>
                <c:pt idx="503">
                  <c:v>2622.6</c:v>
                </c:pt>
                <c:pt idx="504">
                  <c:v>2621.4</c:v>
                </c:pt>
                <c:pt idx="505">
                  <c:v>2620.1999999999998</c:v>
                </c:pt>
                <c:pt idx="506">
                  <c:v>2619</c:v>
                </c:pt>
                <c:pt idx="507">
                  <c:v>2617.8000000000002</c:v>
                </c:pt>
                <c:pt idx="508">
                  <c:v>2616.6</c:v>
                </c:pt>
                <c:pt idx="509">
                  <c:v>2615.39</c:v>
                </c:pt>
                <c:pt idx="510">
                  <c:v>2614.19</c:v>
                </c:pt>
                <c:pt idx="511">
                  <c:v>2612.9899999999998</c:v>
                </c:pt>
                <c:pt idx="512">
                  <c:v>2611.79</c:v>
                </c:pt>
                <c:pt idx="513">
                  <c:v>2610.59</c:v>
                </c:pt>
                <c:pt idx="514">
                  <c:v>2609.38</c:v>
                </c:pt>
                <c:pt idx="515">
                  <c:v>2608.1799999999998</c:v>
                </c:pt>
                <c:pt idx="516">
                  <c:v>2606.98</c:v>
                </c:pt>
                <c:pt idx="517">
                  <c:v>2605.7800000000002</c:v>
                </c:pt>
                <c:pt idx="518">
                  <c:v>2604.5700000000002</c:v>
                </c:pt>
                <c:pt idx="519">
                  <c:v>2603.37</c:v>
                </c:pt>
                <c:pt idx="520">
                  <c:v>2602.16</c:v>
                </c:pt>
                <c:pt idx="521">
                  <c:v>2600.96</c:v>
                </c:pt>
                <c:pt idx="522">
                  <c:v>2599.7600000000002</c:v>
                </c:pt>
                <c:pt idx="523">
                  <c:v>2598.5500000000002</c:v>
                </c:pt>
                <c:pt idx="524">
                  <c:v>2597.35</c:v>
                </c:pt>
                <c:pt idx="525">
                  <c:v>2596.14</c:v>
                </c:pt>
                <c:pt idx="526">
                  <c:v>2594.94</c:v>
                </c:pt>
                <c:pt idx="527">
                  <c:v>2593.73</c:v>
                </c:pt>
                <c:pt idx="528">
                  <c:v>2592.5300000000002</c:v>
                </c:pt>
                <c:pt idx="529">
                  <c:v>2591.3200000000002</c:v>
                </c:pt>
                <c:pt idx="530">
                  <c:v>2590.12</c:v>
                </c:pt>
                <c:pt idx="531">
                  <c:v>2588.91</c:v>
                </c:pt>
                <c:pt idx="532">
                  <c:v>2587.71</c:v>
                </c:pt>
                <c:pt idx="533">
                  <c:v>2586.5</c:v>
                </c:pt>
                <c:pt idx="534">
                  <c:v>2585.29</c:v>
                </c:pt>
                <c:pt idx="535">
                  <c:v>2584.09</c:v>
                </c:pt>
                <c:pt idx="536">
                  <c:v>2582.88</c:v>
                </c:pt>
                <c:pt idx="537">
                  <c:v>2581.67</c:v>
                </c:pt>
                <c:pt idx="538">
                  <c:v>2580.46</c:v>
                </c:pt>
                <c:pt idx="539">
                  <c:v>2579.2600000000002</c:v>
                </c:pt>
                <c:pt idx="540">
                  <c:v>2578.0500000000002</c:v>
                </c:pt>
                <c:pt idx="541">
                  <c:v>2576.84</c:v>
                </c:pt>
                <c:pt idx="542">
                  <c:v>2575.63</c:v>
                </c:pt>
                <c:pt idx="543">
                  <c:v>2574.42</c:v>
                </c:pt>
                <c:pt idx="544">
                  <c:v>2573.2199999999998</c:v>
                </c:pt>
                <c:pt idx="545">
                  <c:v>2572.0100000000002</c:v>
                </c:pt>
                <c:pt idx="546">
                  <c:v>2570.8000000000002</c:v>
                </c:pt>
                <c:pt idx="547">
                  <c:v>2569.59</c:v>
                </c:pt>
                <c:pt idx="548">
                  <c:v>2568.38</c:v>
                </c:pt>
                <c:pt idx="549">
                  <c:v>2567.17</c:v>
                </c:pt>
                <c:pt idx="550">
                  <c:v>2565.96</c:v>
                </c:pt>
                <c:pt idx="551">
                  <c:v>2564.75</c:v>
                </c:pt>
                <c:pt idx="552">
                  <c:v>2563.54</c:v>
                </c:pt>
                <c:pt idx="553">
                  <c:v>2562.33</c:v>
                </c:pt>
                <c:pt idx="554">
                  <c:v>2561.12</c:v>
                </c:pt>
                <c:pt idx="555">
                  <c:v>2559.91</c:v>
                </c:pt>
                <c:pt idx="556">
                  <c:v>2558.6999999999998</c:v>
                </c:pt>
                <c:pt idx="557">
                  <c:v>2557.4899999999998</c:v>
                </c:pt>
                <c:pt idx="558">
                  <c:v>2556.2800000000002</c:v>
                </c:pt>
                <c:pt idx="559">
                  <c:v>2555.06</c:v>
                </c:pt>
                <c:pt idx="560">
                  <c:v>2553.85</c:v>
                </c:pt>
                <c:pt idx="561">
                  <c:v>2552.64</c:v>
                </c:pt>
                <c:pt idx="562">
                  <c:v>2551.4299999999998</c:v>
                </c:pt>
                <c:pt idx="563">
                  <c:v>2550.2199999999998</c:v>
                </c:pt>
                <c:pt idx="564">
                  <c:v>2549</c:v>
                </c:pt>
                <c:pt idx="565">
                  <c:v>2547.79</c:v>
                </c:pt>
                <c:pt idx="566">
                  <c:v>2546.58</c:v>
                </c:pt>
                <c:pt idx="567">
                  <c:v>2545.36</c:v>
                </c:pt>
                <c:pt idx="568">
                  <c:v>2544.15</c:v>
                </c:pt>
                <c:pt idx="569">
                  <c:v>2542.94</c:v>
                </c:pt>
                <c:pt idx="570">
                  <c:v>2541.7199999999998</c:v>
                </c:pt>
                <c:pt idx="571">
                  <c:v>2540.5100000000002</c:v>
                </c:pt>
                <c:pt idx="572">
                  <c:v>2539.3000000000002</c:v>
                </c:pt>
                <c:pt idx="573">
                  <c:v>2538.08</c:v>
                </c:pt>
                <c:pt idx="574">
                  <c:v>2536.87</c:v>
                </c:pt>
                <c:pt idx="575">
                  <c:v>2535.65</c:v>
                </c:pt>
                <c:pt idx="576">
                  <c:v>2534.44</c:v>
                </c:pt>
                <c:pt idx="577">
                  <c:v>2533.2199999999998</c:v>
                </c:pt>
                <c:pt idx="578">
                  <c:v>2532.0100000000002</c:v>
                </c:pt>
                <c:pt idx="579">
                  <c:v>2530.79</c:v>
                </c:pt>
                <c:pt idx="580">
                  <c:v>2529.5700000000002</c:v>
                </c:pt>
                <c:pt idx="581">
                  <c:v>2528.36</c:v>
                </c:pt>
                <c:pt idx="582">
                  <c:v>2527.14</c:v>
                </c:pt>
                <c:pt idx="583">
                  <c:v>2525.9299999999998</c:v>
                </c:pt>
                <c:pt idx="584">
                  <c:v>2524.71</c:v>
                </c:pt>
                <c:pt idx="585">
                  <c:v>2523.4899999999998</c:v>
                </c:pt>
                <c:pt idx="586">
                  <c:v>2522.27</c:v>
                </c:pt>
                <c:pt idx="587">
                  <c:v>2521.06</c:v>
                </c:pt>
                <c:pt idx="588">
                  <c:v>2519.84</c:v>
                </c:pt>
                <c:pt idx="589">
                  <c:v>2518.62</c:v>
                </c:pt>
                <c:pt idx="590">
                  <c:v>2517.4</c:v>
                </c:pt>
                <c:pt idx="591">
                  <c:v>2516.19</c:v>
                </c:pt>
                <c:pt idx="592">
                  <c:v>2514.9699999999998</c:v>
                </c:pt>
                <c:pt idx="593">
                  <c:v>2513.75</c:v>
                </c:pt>
                <c:pt idx="594">
                  <c:v>2512.5300000000002</c:v>
                </c:pt>
                <c:pt idx="595">
                  <c:v>2511.31</c:v>
                </c:pt>
                <c:pt idx="596">
                  <c:v>2510.09</c:v>
                </c:pt>
                <c:pt idx="597">
                  <c:v>2508.87</c:v>
                </c:pt>
                <c:pt idx="598">
                  <c:v>2507.65</c:v>
                </c:pt>
                <c:pt idx="599">
                  <c:v>2506.4299999999998</c:v>
                </c:pt>
                <c:pt idx="600">
                  <c:v>2505.21</c:v>
                </c:pt>
                <c:pt idx="601">
                  <c:v>2503.9899999999998</c:v>
                </c:pt>
                <c:pt idx="602">
                  <c:v>2502.77</c:v>
                </c:pt>
                <c:pt idx="603">
                  <c:v>2501.5500000000002</c:v>
                </c:pt>
                <c:pt idx="604">
                  <c:v>2500.33</c:v>
                </c:pt>
                <c:pt idx="605">
                  <c:v>2499.11</c:v>
                </c:pt>
                <c:pt idx="606">
                  <c:v>2497.89</c:v>
                </c:pt>
                <c:pt idx="607">
                  <c:v>2496.67</c:v>
                </c:pt>
                <c:pt idx="608">
                  <c:v>2495.4499999999998</c:v>
                </c:pt>
                <c:pt idx="609">
                  <c:v>2494.2199999999998</c:v>
                </c:pt>
                <c:pt idx="610">
                  <c:v>2493</c:v>
                </c:pt>
                <c:pt idx="611">
                  <c:v>2491.7800000000002</c:v>
                </c:pt>
                <c:pt idx="612">
                  <c:v>2490.56</c:v>
                </c:pt>
                <c:pt idx="613">
                  <c:v>2489.34</c:v>
                </c:pt>
                <c:pt idx="614">
                  <c:v>2488.11</c:v>
                </c:pt>
                <c:pt idx="615">
                  <c:v>2486.89</c:v>
                </c:pt>
                <c:pt idx="616">
                  <c:v>2485.67</c:v>
                </c:pt>
                <c:pt idx="617">
                  <c:v>2484.44</c:v>
                </c:pt>
                <c:pt idx="618">
                  <c:v>2483.2199999999998</c:v>
                </c:pt>
                <c:pt idx="619">
                  <c:v>2482</c:v>
                </c:pt>
                <c:pt idx="620">
                  <c:v>2480.77</c:v>
                </c:pt>
                <c:pt idx="621">
                  <c:v>2479.5500000000002</c:v>
                </c:pt>
                <c:pt idx="622">
                  <c:v>2478.3200000000002</c:v>
                </c:pt>
                <c:pt idx="623">
                  <c:v>2477.1</c:v>
                </c:pt>
                <c:pt idx="624">
                  <c:v>2475.87</c:v>
                </c:pt>
                <c:pt idx="625">
                  <c:v>2474.65</c:v>
                </c:pt>
                <c:pt idx="626">
                  <c:v>2473.42</c:v>
                </c:pt>
                <c:pt idx="627">
                  <c:v>2472.1999999999998</c:v>
                </c:pt>
                <c:pt idx="628">
                  <c:v>2470.9699999999998</c:v>
                </c:pt>
                <c:pt idx="629">
                  <c:v>2469.75</c:v>
                </c:pt>
                <c:pt idx="630">
                  <c:v>2468.52</c:v>
                </c:pt>
                <c:pt idx="631">
                  <c:v>2467.29</c:v>
                </c:pt>
                <c:pt idx="632">
                  <c:v>2466.0700000000002</c:v>
                </c:pt>
                <c:pt idx="633">
                  <c:v>2464.84</c:v>
                </c:pt>
                <c:pt idx="634">
                  <c:v>2463.61</c:v>
                </c:pt>
                <c:pt idx="635">
                  <c:v>2462.39</c:v>
                </c:pt>
                <c:pt idx="636">
                  <c:v>2461.16</c:v>
                </c:pt>
                <c:pt idx="637">
                  <c:v>2459.9299999999998</c:v>
                </c:pt>
                <c:pt idx="638">
                  <c:v>2458.6999999999998</c:v>
                </c:pt>
                <c:pt idx="639">
                  <c:v>2457.4699999999998</c:v>
                </c:pt>
                <c:pt idx="640">
                  <c:v>2456.25</c:v>
                </c:pt>
                <c:pt idx="641">
                  <c:v>2455.02</c:v>
                </c:pt>
                <c:pt idx="642">
                  <c:v>2453.79</c:v>
                </c:pt>
                <c:pt idx="643">
                  <c:v>2452.56</c:v>
                </c:pt>
                <c:pt idx="644">
                  <c:v>2451.33</c:v>
                </c:pt>
                <c:pt idx="645">
                  <c:v>2450.1</c:v>
                </c:pt>
                <c:pt idx="646">
                  <c:v>2448.87</c:v>
                </c:pt>
                <c:pt idx="647">
                  <c:v>2447.64</c:v>
                </c:pt>
                <c:pt idx="648">
                  <c:v>2446.41</c:v>
                </c:pt>
                <c:pt idx="649">
                  <c:v>2445.1799999999998</c:v>
                </c:pt>
                <c:pt idx="650">
                  <c:v>2443.9499999999998</c:v>
                </c:pt>
                <c:pt idx="651">
                  <c:v>2442.7199999999998</c:v>
                </c:pt>
                <c:pt idx="652">
                  <c:v>2441.4899999999998</c:v>
                </c:pt>
                <c:pt idx="653">
                  <c:v>2440.2600000000002</c:v>
                </c:pt>
                <c:pt idx="654">
                  <c:v>2439.0300000000002</c:v>
                </c:pt>
                <c:pt idx="655">
                  <c:v>2437.8000000000002</c:v>
                </c:pt>
                <c:pt idx="656">
                  <c:v>2436.5700000000002</c:v>
                </c:pt>
                <c:pt idx="657">
                  <c:v>2435.33</c:v>
                </c:pt>
                <c:pt idx="658">
                  <c:v>2434.1</c:v>
                </c:pt>
                <c:pt idx="659">
                  <c:v>2432.87</c:v>
                </c:pt>
                <c:pt idx="660">
                  <c:v>2431.64</c:v>
                </c:pt>
                <c:pt idx="661">
                  <c:v>2430.4</c:v>
                </c:pt>
                <c:pt idx="662">
                  <c:v>2429.17</c:v>
                </c:pt>
                <c:pt idx="663">
                  <c:v>2427.94</c:v>
                </c:pt>
                <c:pt idx="664">
                  <c:v>2426.71</c:v>
                </c:pt>
                <c:pt idx="665">
                  <c:v>2425.4699999999998</c:v>
                </c:pt>
                <c:pt idx="666">
                  <c:v>2424.2399999999998</c:v>
                </c:pt>
                <c:pt idx="667">
                  <c:v>2423</c:v>
                </c:pt>
                <c:pt idx="668">
                  <c:v>2421.77</c:v>
                </c:pt>
                <c:pt idx="669">
                  <c:v>2420.54</c:v>
                </c:pt>
                <c:pt idx="670">
                  <c:v>2419.3000000000002</c:v>
                </c:pt>
                <c:pt idx="671">
                  <c:v>2418.0700000000002</c:v>
                </c:pt>
                <c:pt idx="672">
                  <c:v>2416.83</c:v>
                </c:pt>
                <c:pt idx="673">
                  <c:v>2415.6</c:v>
                </c:pt>
                <c:pt idx="674">
                  <c:v>2414.36</c:v>
                </c:pt>
                <c:pt idx="675">
                  <c:v>2413.13</c:v>
                </c:pt>
                <c:pt idx="676">
                  <c:v>2411.89</c:v>
                </c:pt>
                <c:pt idx="677">
                  <c:v>2410.65</c:v>
                </c:pt>
                <c:pt idx="678">
                  <c:v>2409.42</c:v>
                </c:pt>
                <c:pt idx="679">
                  <c:v>2408.1799999999998</c:v>
                </c:pt>
                <c:pt idx="680">
                  <c:v>2406.9499999999998</c:v>
                </c:pt>
                <c:pt idx="681">
                  <c:v>2405.71</c:v>
                </c:pt>
                <c:pt idx="682">
                  <c:v>2404.4699999999998</c:v>
                </c:pt>
                <c:pt idx="683">
                  <c:v>2403.23</c:v>
                </c:pt>
                <c:pt idx="684">
                  <c:v>2402</c:v>
                </c:pt>
                <c:pt idx="685">
                  <c:v>2400.7600000000002</c:v>
                </c:pt>
                <c:pt idx="686">
                  <c:v>2399.52</c:v>
                </c:pt>
                <c:pt idx="687">
                  <c:v>2398.2800000000002</c:v>
                </c:pt>
                <c:pt idx="688">
                  <c:v>2397.0500000000002</c:v>
                </c:pt>
                <c:pt idx="689">
                  <c:v>2395.81</c:v>
                </c:pt>
                <c:pt idx="690">
                  <c:v>2394.5700000000002</c:v>
                </c:pt>
                <c:pt idx="691">
                  <c:v>2393.33</c:v>
                </c:pt>
                <c:pt idx="692">
                  <c:v>2392.09</c:v>
                </c:pt>
                <c:pt idx="693">
                  <c:v>2390.85</c:v>
                </c:pt>
                <c:pt idx="694">
                  <c:v>2389.61</c:v>
                </c:pt>
                <c:pt idx="695">
                  <c:v>2388.37</c:v>
                </c:pt>
                <c:pt idx="696">
                  <c:v>2387.13</c:v>
                </c:pt>
                <c:pt idx="697">
                  <c:v>2385.89</c:v>
                </c:pt>
                <c:pt idx="698">
                  <c:v>2384.65</c:v>
                </c:pt>
                <c:pt idx="699">
                  <c:v>2383.41</c:v>
                </c:pt>
                <c:pt idx="700">
                  <c:v>2382.17</c:v>
                </c:pt>
                <c:pt idx="701">
                  <c:v>2380.9299999999998</c:v>
                </c:pt>
                <c:pt idx="702">
                  <c:v>2379.69</c:v>
                </c:pt>
                <c:pt idx="703">
                  <c:v>2378.4499999999998</c:v>
                </c:pt>
                <c:pt idx="704">
                  <c:v>2377.1999999999998</c:v>
                </c:pt>
                <c:pt idx="705">
                  <c:v>2375.96</c:v>
                </c:pt>
                <c:pt idx="706">
                  <c:v>2374.7199999999998</c:v>
                </c:pt>
                <c:pt idx="707">
                  <c:v>2373.48</c:v>
                </c:pt>
                <c:pt idx="708">
                  <c:v>2372.2399999999998</c:v>
                </c:pt>
                <c:pt idx="709">
                  <c:v>2370.9899999999998</c:v>
                </c:pt>
                <c:pt idx="710">
                  <c:v>2369.75</c:v>
                </c:pt>
                <c:pt idx="711">
                  <c:v>2368.5100000000002</c:v>
                </c:pt>
                <c:pt idx="712">
                  <c:v>2367.2600000000002</c:v>
                </c:pt>
                <c:pt idx="713">
                  <c:v>2366.02</c:v>
                </c:pt>
                <c:pt idx="714">
                  <c:v>2364.7800000000002</c:v>
                </c:pt>
                <c:pt idx="715">
                  <c:v>2363.5300000000002</c:v>
                </c:pt>
                <c:pt idx="716">
                  <c:v>2362.29</c:v>
                </c:pt>
                <c:pt idx="717">
                  <c:v>2361.04</c:v>
                </c:pt>
                <c:pt idx="718">
                  <c:v>2359.8000000000002</c:v>
                </c:pt>
                <c:pt idx="719">
                  <c:v>2358.5500000000002</c:v>
                </c:pt>
                <c:pt idx="720">
                  <c:v>2357.31</c:v>
                </c:pt>
                <c:pt idx="721">
                  <c:v>2356.06</c:v>
                </c:pt>
                <c:pt idx="722">
                  <c:v>2354.8200000000002</c:v>
                </c:pt>
                <c:pt idx="723">
                  <c:v>2353.5700000000002</c:v>
                </c:pt>
                <c:pt idx="724">
                  <c:v>2352.33</c:v>
                </c:pt>
                <c:pt idx="725">
                  <c:v>2351.08</c:v>
                </c:pt>
                <c:pt idx="726">
                  <c:v>2349.83</c:v>
                </c:pt>
                <c:pt idx="727">
                  <c:v>2348.59</c:v>
                </c:pt>
                <c:pt idx="728">
                  <c:v>2347.34</c:v>
                </c:pt>
                <c:pt idx="729">
                  <c:v>2346.09</c:v>
                </c:pt>
                <c:pt idx="730">
                  <c:v>2344.85</c:v>
                </c:pt>
                <c:pt idx="731">
                  <c:v>2343.6</c:v>
                </c:pt>
                <c:pt idx="732">
                  <c:v>2342.35</c:v>
                </c:pt>
                <c:pt idx="733">
                  <c:v>2341.1</c:v>
                </c:pt>
                <c:pt idx="734">
                  <c:v>2339.86</c:v>
                </c:pt>
                <c:pt idx="735">
                  <c:v>2338.61</c:v>
                </c:pt>
                <c:pt idx="736">
                  <c:v>2337.36</c:v>
                </c:pt>
                <c:pt idx="737">
                  <c:v>2336.11</c:v>
                </c:pt>
                <c:pt idx="738">
                  <c:v>2334.86</c:v>
                </c:pt>
                <c:pt idx="739">
                  <c:v>2333.61</c:v>
                </c:pt>
                <c:pt idx="740">
                  <c:v>2332.36</c:v>
                </c:pt>
                <c:pt idx="741">
                  <c:v>2331.12</c:v>
                </c:pt>
                <c:pt idx="742">
                  <c:v>2329.87</c:v>
                </c:pt>
                <c:pt idx="743">
                  <c:v>2328.62</c:v>
                </c:pt>
                <c:pt idx="744">
                  <c:v>2327.37</c:v>
                </c:pt>
                <c:pt idx="745">
                  <c:v>2326.12</c:v>
                </c:pt>
                <c:pt idx="746">
                  <c:v>2324.86</c:v>
                </c:pt>
                <c:pt idx="747">
                  <c:v>2323.61</c:v>
                </c:pt>
                <c:pt idx="748">
                  <c:v>2322.36</c:v>
                </c:pt>
                <c:pt idx="749">
                  <c:v>2321.11</c:v>
                </c:pt>
                <c:pt idx="750">
                  <c:v>2319.86</c:v>
                </c:pt>
                <c:pt idx="751">
                  <c:v>2318.61</c:v>
                </c:pt>
                <c:pt idx="752">
                  <c:v>2317.36</c:v>
                </c:pt>
                <c:pt idx="753">
                  <c:v>2316.1</c:v>
                </c:pt>
                <c:pt idx="754">
                  <c:v>2314.85</c:v>
                </c:pt>
                <c:pt idx="755">
                  <c:v>2313.6</c:v>
                </c:pt>
                <c:pt idx="756">
                  <c:v>2312.35</c:v>
                </c:pt>
                <c:pt idx="757">
                  <c:v>2311.09</c:v>
                </c:pt>
                <c:pt idx="758">
                  <c:v>2309.84</c:v>
                </c:pt>
                <c:pt idx="759">
                  <c:v>2308.59</c:v>
                </c:pt>
                <c:pt idx="760">
                  <c:v>2307.33</c:v>
                </c:pt>
                <c:pt idx="761">
                  <c:v>2306.08</c:v>
                </c:pt>
                <c:pt idx="762">
                  <c:v>2304.83</c:v>
                </c:pt>
                <c:pt idx="763">
                  <c:v>2303.5700000000002</c:v>
                </c:pt>
                <c:pt idx="764">
                  <c:v>2302.3200000000002</c:v>
                </c:pt>
                <c:pt idx="765">
                  <c:v>2301.06</c:v>
                </c:pt>
                <c:pt idx="766">
                  <c:v>2299.81</c:v>
                </c:pt>
                <c:pt idx="767">
                  <c:v>2298.5500000000002</c:v>
                </c:pt>
                <c:pt idx="768">
                  <c:v>2297.3000000000002</c:v>
                </c:pt>
                <c:pt idx="769">
                  <c:v>2296.04</c:v>
                </c:pt>
                <c:pt idx="770">
                  <c:v>2294.79</c:v>
                </c:pt>
                <c:pt idx="771">
                  <c:v>2293.5300000000002</c:v>
                </c:pt>
                <c:pt idx="772">
                  <c:v>2292.2800000000002</c:v>
                </c:pt>
                <c:pt idx="773">
                  <c:v>2291.02</c:v>
                </c:pt>
                <c:pt idx="774">
                  <c:v>2289.7600000000002</c:v>
                </c:pt>
                <c:pt idx="775">
                  <c:v>2288.5100000000002</c:v>
                </c:pt>
                <c:pt idx="776">
                  <c:v>2287.25</c:v>
                </c:pt>
                <c:pt idx="777">
                  <c:v>2285.9899999999998</c:v>
                </c:pt>
                <c:pt idx="778">
                  <c:v>2284.73</c:v>
                </c:pt>
                <c:pt idx="779">
                  <c:v>2283.48</c:v>
                </c:pt>
                <c:pt idx="780">
                  <c:v>2282.2199999999998</c:v>
                </c:pt>
                <c:pt idx="781">
                  <c:v>2280.96</c:v>
                </c:pt>
                <c:pt idx="782">
                  <c:v>2279.6999999999998</c:v>
                </c:pt>
                <c:pt idx="783">
                  <c:v>2278.44</c:v>
                </c:pt>
                <c:pt idx="784">
                  <c:v>2277.19</c:v>
                </c:pt>
                <c:pt idx="785">
                  <c:v>2275.9299999999998</c:v>
                </c:pt>
                <c:pt idx="786">
                  <c:v>2274.67</c:v>
                </c:pt>
                <c:pt idx="787">
                  <c:v>2273.41</c:v>
                </c:pt>
                <c:pt idx="788">
                  <c:v>2272.15</c:v>
                </c:pt>
                <c:pt idx="789">
                  <c:v>2270.89</c:v>
                </c:pt>
                <c:pt idx="790">
                  <c:v>2269.63</c:v>
                </c:pt>
                <c:pt idx="791">
                  <c:v>2268.37</c:v>
                </c:pt>
                <c:pt idx="792">
                  <c:v>2267.11</c:v>
                </c:pt>
                <c:pt idx="793">
                  <c:v>2265.85</c:v>
                </c:pt>
                <c:pt idx="794">
                  <c:v>2264.59</c:v>
                </c:pt>
                <c:pt idx="795">
                  <c:v>2263.33</c:v>
                </c:pt>
                <c:pt idx="796">
                  <c:v>2262.0700000000002</c:v>
                </c:pt>
                <c:pt idx="797">
                  <c:v>2260.8000000000002</c:v>
                </c:pt>
                <c:pt idx="798">
                  <c:v>2259.54</c:v>
                </c:pt>
                <c:pt idx="799">
                  <c:v>2258.2800000000002</c:v>
                </c:pt>
                <c:pt idx="800">
                  <c:v>2257.02</c:v>
                </c:pt>
                <c:pt idx="801">
                  <c:v>2255.7600000000002</c:v>
                </c:pt>
                <c:pt idx="802">
                  <c:v>2254.4899999999998</c:v>
                </c:pt>
                <c:pt idx="803">
                  <c:v>2253.23</c:v>
                </c:pt>
                <c:pt idx="804">
                  <c:v>2251.9699999999998</c:v>
                </c:pt>
                <c:pt idx="805">
                  <c:v>2250.6999999999998</c:v>
                </c:pt>
                <c:pt idx="806">
                  <c:v>2249.44</c:v>
                </c:pt>
                <c:pt idx="807">
                  <c:v>2248.1799999999998</c:v>
                </c:pt>
                <c:pt idx="808">
                  <c:v>2246.91</c:v>
                </c:pt>
                <c:pt idx="809">
                  <c:v>2245.65</c:v>
                </c:pt>
                <c:pt idx="810">
                  <c:v>2244.39</c:v>
                </c:pt>
                <c:pt idx="811">
                  <c:v>2243.12</c:v>
                </c:pt>
                <c:pt idx="812">
                  <c:v>2241.86</c:v>
                </c:pt>
                <c:pt idx="813">
                  <c:v>2240.59</c:v>
                </c:pt>
                <c:pt idx="814">
                  <c:v>2239.33</c:v>
                </c:pt>
                <c:pt idx="815">
                  <c:v>2238.06</c:v>
                </c:pt>
                <c:pt idx="816">
                  <c:v>2236.79</c:v>
                </c:pt>
                <c:pt idx="817">
                  <c:v>2235.5300000000002</c:v>
                </c:pt>
                <c:pt idx="818">
                  <c:v>2234.2600000000002</c:v>
                </c:pt>
                <c:pt idx="819">
                  <c:v>2233</c:v>
                </c:pt>
                <c:pt idx="820">
                  <c:v>2231.73</c:v>
                </c:pt>
                <c:pt idx="821">
                  <c:v>2230.46</c:v>
                </c:pt>
                <c:pt idx="822">
                  <c:v>2229.1999999999998</c:v>
                </c:pt>
                <c:pt idx="823">
                  <c:v>2227.9299999999998</c:v>
                </c:pt>
                <c:pt idx="824">
                  <c:v>2226.66</c:v>
                </c:pt>
                <c:pt idx="825">
                  <c:v>2225.4</c:v>
                </c:pt>
                <c:pt idx="826">
                  <c:v>2224.13</c:v>
                </c:pt>
                <c:pt idx="827">
                  <c:v>2222.86</c:v>
                </c:pt>
                <c:pt idx="828">
                  <c:v>2221.59</c:v>
                </c:pt>
                <c:pt idx="829">
                  <c:v>2220.3200000000002</c:v>
                </c:pt>
                <c:pt idx="830">
                  <c:v>2219.0500000000002</c:v>
                </c:pt>
                <c:pt idx="831">
                  <c:v>2217.79</c:v>
                </c:pt>
                <c:pt idx="832">
                  <c:v>2216.52</c:v>
                </c:pt>
                <c:pt idx="833">
                  <c:v>2215.25</c:v>
                </c:pt>
                <c:pt idx="834">
                  <c:v>2213.98</c:v>
                </c:pt>
                <c:pt idx="835">
                  <c:v>2212.71</c:v>
                </c:pt>
                <c:pt idx="836">
                  <c:v>2211.44</c:v>
                </c:pt>
                <c:pt idx="837">
                  <c:v>2210.17</c:v>
                </c:pt>
                <c:pt idx="838">
                  <c:v>2208.9</c:v>
                </c:pt>
                <c:pt idx="839">
                  <c:v>2207.63</c:v>
                </c:pt>
                <c:pt idx="840">
                  <c:v>2206.36</c:v>
                </c:pt>
                <c:pt idx="841">
                  <c:v>2205.09</c:v>
                </c:pt>
                <c:pt idx="842">
                  <c:v>2203.81</c:v>
                </c:pt>
                <c:pt idx="843">
                  <c:v>2202.54</c:v>
                </c:pt>
                <c:pt idx="844">
                  <c:v>2201.27</c:v>
                </c:pt>
                <c:pt idx="845">
                  <c:v>2200</c:v>
                </c:pt>
                <c:pt idx="846">
                  <c:v>2198.73</c:v>
                </c:pt>
                <c:pt idx="847">
                  <c:v>2197.4499999999998</c:v>
                </c:pt>
                <c:pt idx="848">
                  <c:v>2196.1799999999998</c:v>
                </c:pt>
                <c:pt idx="849">
                  <c:v>2194.91</c:v>
                </c:pt>
                <c:pt idx="850">
                  <c:v>2193.64</c:v>
                </c:pt>
                <c:pt idx="851">
                  <c:v>2192.36</c:v>
                </c:pt>
                <c:pt idx="852">
                  <c:v>2191.09</c:v>
                </c:pt>
                <c:pt idx="853">
                  <c:v>2189.8200000000002</c:v>
                </c:pt>
                <c:pt idx="854">
                  <c:v>2188.54</c:v>
                </c:pt>
                <c:pt idx="855">
                  <c:v>2187.27</c:v>
                </c:pt>
                <c:pt idx="856">
                  <c:v>2185.9899999999998</c:v>
                </c:pt>
                <c:pt idx="857">
                  <c:v>2184.7199999999998</c:v>
                </c:pt>
                <c:pt idx="858">
                  <c:v>2183.44</c:v>
                </c:pt>
                <c:pt idx="859">
                  <c:v>2182.17</c:v>
                </c:pt>
                <c:pt idx="860">
                  <c:v>2180.89</c:v>
                </c:pt>
                <c:pt idx="861">
                  <c:v>2179.62</c:v>
                </c:pt>
                <c:pt idx="862">
                  <c:v>2178.34</c:v>
                </c:pt>
                <c:pt idx="863">
                  <c:v>2177.0700000000002</c:v>
                </c:pt>
                <c:pt idx="864">
                  <c:v>2175.79</c:v>
                </c:pt>
                <c:pt idx="865">
                  <c:v>2174.52</c:v>
                </c:pt>
                <c:pt idx="866">
                  <c:v>2173.2399999999998</c:v>
                </c:pt>
                <c:pt idx="867">
                  <c:v>2171.96</c:v>
                </c:pt>
                <c:pt idx="868">
                  <c:v>2170.69</c:v>
                </c:pt>
                <c:pt idx="869">
                  <c:v>2169.41</c:v>
                </c:pt>
                <c:pt idx="870">
                  <c:v>2168.13</c:v>
                </c:pt>
                <c:pt idx="871">
                  <c:v>2166.85</c:v>
                </c:pt>
                <c:pt idx="872">
                  <c:v>2165.58</c:v>
                </c:pt>
                <c:pt idx="873">
                  <c:v>2164.3000000000002</c:v>
                </c:pt>
                <c:pt idx="874">
                  <c:v>2163.02</c:v>
                </c:pt>
                <c:pt idx="875">
                  <c:v>2161.7399999999998</c:v>
                </c:pt>
                <c:pt idx="876">
                  <c:v>2160.46</c:v>
                </c:pt>
                <c:pt idx="877">
                  <c:v>2159.1799999999998</c:v>
                </c:pt>
                <c:pt idx="878">
                  <c:v>2157.9</c:v>
                </c:pt>
                <c:pt idx="879">
                  <c:v>2156.63</c:v>
                </c:pt>
                <c:pt idx="880">
                  <c:v>2155.35</c:v>
                </c:pt>
                <c:pt idx="881">
                  <c:v>2154.0700000000002</c:v>
                </c:pt>
                <c:pt idx="882">
                  <c:v>2152.79</c:v>
                </c:pt>
                <c:pt idx="883">
                  <c:v>2151.5100000000002</c:v>
                </c:pt>
                <c:pt idx="884">
                  <c:v>2150.23</c:v>
                </c:pt>
                <c:pt idx="885">
                  <c:v>2148.9499999999998</c:v>
                </c:pt>
                <c:pt idx="886">
                  <c:v>2147.66</c:v>
                </c:pt>
                <c:pt idx="887">
                  <c:v>2146.38</c:v>
                </c:pt>
                <c:pt idx="888">
                  <c:v>2145.1</c:v>
                </c:pt>
                <c:pt idx="889">
                  <c:v>2143.8200000000002</c:v>
                </c:pt>
                <c:pt idx="890">
                  <c:v>2142.54</c:v>
                </c:pt>
                <c:pt idx="891">
                  <c:v>2141.2600000000002</c:v>
                </c:pt>
                <c:pt idx="892">
                  <c:v>2139.9699999999998</c:v>
                </c:pt>
                <c:pt idx="893">
                  <c:v>2138.69</c:v>
                </c:pt>
                <c:pt idx="894">
                  <c:v>2137.41</c:v>
                </c:pt>
                <c:pt idx="895">
                  <c:v>2136.13</c:v>
                </c:pt>
                <c:pt idx="896">
                  <c:v>2134.84</c:v>
                </c:pt>
                <c:pt idx="897">
                  <c:v>2133.56</c:v>
                </c:pt>
                <c:pt idx="898">
                  <c:v>2132.2800000000002</c:v>
                </c:pt>
                <c:pt idx="899">
                  <c:v>2130.9899999999998</c:v>
                </c:pt>
                <c:pt idx="900">
                  <c:v>2129.71</c:v>
                </c:pt>
                <c:pt idx="901">
                  <c:v>2128.4299999999998</c:v>
                </c:pt>
                <c:pt idx="902">
                  <c:v>2127.14</c:v>
                </c:pt>
                <c:pt idx="903">
                  <c:v>2125.86</c:v>
                </c:pt>
                <c:pt idx="904">
                  <c:v>2124.5700000000002</c:v>
                </c:pt>
                <c:pt idx="905">
                  <c:v>2123.29</c:v>
                </c:pt>
                <c:pt idx="906">
                  <c:v>2122</c:v>
                </c:pt>
                <c:pt idx="907">
                  <c:v>2120.7199999999998</c:v>
                </c:pt>
                <c:pt idx="908">
                  <c:v>2119.4299999999998</c:v>
                </c:pt>
                <c:pt idx="909">
                  <c:v>2118.14</c:v>
                </c:pt>
                <c:pt idx="910">
                  <c:v>2116.86</c:v>
                </c:pt>
                <c:pt idx="911">
                  <c:v>2115.5700000000002</c:v>
                </c:pt>
                <c:pt idx="912">
                  <c:v>2114.2800000000002</c:v>
                </c:pt>
                <c:pt idx="913">
                  <c:v>2113</c:v>
                </c:pt>
                <c:pt idx="914">
                  <c:v>2111.71</c:v>
                </c:pt>
                <c:pt idx="915">
                  <c:v>2110.42</c:v>
                </c:pt>
                <c:pt idx="916">
                  <c:v>2109.14</c:v>
                </c:pt>
                <c:pt idx="917">
                  <c:v>2107.85</c:v>
                </c:pt>
                <c:pt idx="918">
                  <c:v>2106.56</c:v>
                </c:pt>
                <c:pt idx="919">
                  <c:v>2105.27</c:v>
                </c:pt>
                <c:pt idx="920">
                  <c:v>2103.98</c:v>
                </c:pt>
                <c:pt idx="921">
                  <c:v>2102.6999999999998</c:v>
                </c:pt>
                <c:pt idx="922">
                  <c:v>2101.41</c:v>
                </c:pt>
                <c:pt idx="923">
                  <c:v>2100.12</c:v>
                </c:pt>
                <c:pt idx="924">
                  <c:v>2098.83</c:v>
                </c:pt>
                <c:pt idx="925">
                  <c:v>2097.54</c:v>
                </c:pt>
                <c:pt idx="926">
                  <c:v>2096.25</c:v>
                </c:pt>
                <c:pt idx="927">
                  <c:v>2094.96</c:v>
                </c:pt>
                <c:pt idx="928">
                  <c:v>2093.67</c:v>
                </c:pt>
                <c:pt idx="929">
                  <c:v>2092.38</c:v>
                </c:pt>
                <c:pt idx="930">
                  <c:v>2091.09</c:v>
                </c:pt>
                <c:pt idx="931">
                  <c:v>2089.8000000000002</c:v>
                </c:pt>
                <c:pt idx="932">
                  <c:v>2088.5100000000002</c:v>
                </c:pt>
                <c:pt idx="933">
                  <c:v>2087.2199999999998</c:v>
                </c:pt>
                <c:pt idx="934">
                  <c:v>2085.92</c:v>
                </c:pt>
                <c:pt idx="935">
                  <c:v>2084.63</c:v>
                </c:pt>
                <c:pt idx="936">
                  <c:v>2083.34</c:v>
                </c:pt>
                <c:pt idx="937">
                  <c:v>2082.0500000000002</c:v>
                </c:pt>
                <c:pt idx="938">
                  <c:v>2080.7600000000002</c:v>
                </c:pt>
                <c:pt idx="939">
                  <c:v>2079.46</c:v>
                </c:pt>
                <c:pt idx="940">
                  <c:v>2078.17</c:v>
                </c:pt>
                <c:pt idx="941">
                  <c:v>2076.88</c:v>
                </c:pt>
                <c:pt idx="942">
                  <c:v>2075.58</c:v>
                </c:pt>
                <c:pt idx="943">
                  <c:v>2074.29</c:v>
                </c:pt>
                <c:pt idx="944">
                  <c:v>2073</c:v>
                </c:pt>
                <c:pt idx="945">
                  <c:v>2071.6999999999998</c:v>
                </c:pt>
                <c:pt idx="946">
                  <c:v>2070.41</c:v>
                </c:pt>
                <c:pt idx="947">
                  <c:v>2069.11</c:v>
                </c:pt>
                <c:pt idx="948">
                  <c:v>2067.8200000000002</c:v>
                </c:pt>
                <c:pt idx="949">
                  <c:v>2066.52</c:v>
                </c:pt>
                <c:pt idx="950">
                  <c:v>2065.23</c:v>
                </c:pt>
                <c:pt idx="951">
                  <c:v>2063.9299999999998</c:v>
                </c:pt>
                <c:pt idx="952">
                  <c:v>2062.64</c:v>
                </c:pt>
                <c:pt idx="953">
                  <c:v>2061.34</c:v>
                </c:pt>
                <c:pt idx="954">
                  <c:v>2060.0500000000002</c:v>
                </c:pt>
                <c:pt idx="955">
                  <c:v>2058.75</c:v>
                </c:pt>
                <c:pt idx="956">
                  <c:v>2057.4499999999998</c:v>
                </c:pt>
                <c:pt idx="957">
                  <c:v>2056.16</c:v>
                </c:pt>
                <c:pt idx="958">
                  <c:v>2054.86</c:v>
                </c:pt>
                <c:pt idx="959">
                  <c:v>2053.56</c:v>
                </c:pt>
                <c:pt idx="960">
                  <c:v>2052.27</c:v>
                </c:pt>
                <c:pt idx="961">
                  <c:v>2050.9699999999998</c:v>
                </c:pt>
                <c:pt idx="962">
                  <c:v>2049.67</c:v>
                </c:pt>
                <c:pt idx="963">
                  <c:v>2048.37</c:v>
                </c:pt>
                <c:pt idx="964">
                  <c:v>2047.08</c:v>
                </c:pt>
                <c:pt idx="965">
                  <c:v>2045.78</c:v>
                </c:pt>
                <c:pt idx="966">
                  <c:v>2044.48</c:v>
                </c:pt>
                <c:pt idx="967">
                  <c:v>2043.18</c:v>
                </c:pt>
                <c:pt idx="968">
                  <c:v>2041.88</c:v>
                </c:pt>
                <c:pt idx="969">
                  <c:v>2040.58</c:v>
                </c:pt>
                <c:pt idx="970">
                  <c:v>2039.28</c:v>
                </c:pt>
                <c:pt idx="971">
                  <c:v>2037.98</c:v>
                </c:pt>
                <c:pt idx="972">
                  <c:v>2036.68</c:v>
                </c:pt>
                <c:pt idx="973">
                  <c:v>2035.38</c:v>
                </c:pt>
                <c:pt idx="974">
                  <c:v>2034.08</c:v>
                </c:pt>
                <c:pt idx="975">
                  <c:v>2032.78</c:v>
                </c:pt>
                <c:pt idx="976">
                  <c:v>2031.48</c:v>
                </c:pt>
                <c:pt idx="977">
                  <c:v>2030.18</c:v>
                </c:pt>
                <c:pt idx="978">
                  <c:v>2028.88</c:v>
                </c:pt>
                <c:pt idx="979">
                  <c:v>2027.58</c:v>
                </c:pt>
                <c:pt idx="980">
                  <c:v>2026.27</c:v>
                </c:pt>
                <c:pt idx="981">
                  <c:v>2024.97</c:v>
                </c:pt>
                <c:pt idx="982">
                  <c:v>2023.67</c:v>
                </c:pt>
                <c:pt idx="983">
                  <c:v>2022.37</c:v>
                </c:pt>
                <c:pt idx="984">
                  <c:v>2021.06</c:v>
                </c:pt>
                <c:pt idx="985">
                  <c:v>2019.76</c:v>
                </c:pt>
                <c:pt idx="986">
                  <c:v>2018.46</c:v>
                </c:pt>
                <c:pt idx="987">
                  <c:v>2017.16</c:v>
                </c:pt>
                <c:pt idx="988">
                  <c:v>2015.85</c:v>
                </c:pt>
                <c:pt idx="989">
                  <c:v>2014.55</c:v>
                </c:pt>
                <c:pt idx="990">
                  <c:v>2013.24</c:v>
                </c:pt>
                <c:pt idx="991">
                  <c:v>2011.94</c:v>
                </c:pt>
                <c:pt idx="992">
                  <c:v>2010.64</c:v>
                </c:pt>
                <c:pt idx="993">
                  <c:v>2009.33</c:v>
                </c:pt>
                <c:pt idx="994">
                  <c:v>2008.03</c:v>
                </c:pt>
                <c:pt idx="995">
                  <c:v>2006.72</c:v>
                </c:pt>
                <c:pt idx="996">
                  <c:v>2005.42</c:v>
                </c:pt>
                <c:pt idx="997">
                  <c:v>2004.11</c:v>
                </c:pt>
                <c:pt idx="998">
                  <c:v>2002.8</c:v>
                </c:pt>
                <c:pt idx="999">
                  <c:v>2001.5</c:v>
                </c:pt>
                <c:pt idx="1000">
                  <c:v>2000.19</c:v>
                </c:pt>
                <c:pt idx="1001">
                  <c:v>1998.88</c:v>
                </c:pt>
                <c:pt idx="1002">
                  <c:v>1997.58</c:v>
                </c:pt>
                <c:pt idx="1003">
                  <c:v>1996.27</c:v>
                </c:pt>
                <c:pt idx="1004">
                  <c:v>1994.96</c:v>
                </c:pt>
                <c:pt idx="1005">
                  <c:v>1993.66</c:v>
                </c:pt>
                <c:pt idx="1006">
                  <c:v>1992.35</c:v>
                </c:pt>
                <c:pt idx="1007">
                  <c:v>1991.04</c:v>
                </c:pt>
                <c:pt idx="1008">
                  <c:v>1989.73</c:v>
                </c:pt>
                <c:pt idx="1009">
                  <c:v>1988.42</c:v>
                </c:pt>
                <c:pt idx="1010">
                  <c:v>1987.12</c:v>
                </c:pt>
                <c:pt idx="1011">
                  <c:v>1985.81</c:v>
                </c:pt>
                <c:pt idx="1012">
                  <c:v>1984.5</c:v>
                </c:pt>
                <c:pt idx="1013">
                  <c:v>1983.19</c:v>
                </c:pt>
                <c:pt idx="1014">
                  <c:v>1981.88</c:v>
                </c:pt>
                <c:pt idx="1015">
                  <c:v>1980.57</c:v>
                </c:pt>
                <c:pt idx="1016">
                  <c:v>1979.26</c:v>
                </c:pt>
                <c:pt idx="1017">
                  <c:v>1977.95</c:v>
                </c:pt>
                <c:pt idx="1018">
                  <c:v>1976.64</c:v>
                </c:pt>
                <c:pt idx="1019">
                  <c:v>1975.33</c:v>
                </c:pt>
                <c:pt idx="1020">
                  <c:v>1974.02</c:v>
                </c:pt>
                <c:pt idx="1021">
                  <c:v>1972.71</c:v>
                </c:pt>
                <c:pt idx="1022">
                  <c:v>1971.4</c:v>
                </c:pt>
                <c:pt idx="1023">
                  <c:v>1970.08</c:v>
                </c:pt>
                <c:pt idx="1024">
                  <c:v>1968.77</c:v>
                </c:pt>
                <c:pt idx="1025">
                  <c:v>1967.46</c:v>
                </c:pt>
                <c:pt idx="1026">
                  <c:v>1966.15</c:v>
                </c:pt>
                <c:pt idx="1027">
                  <c:v>1964.84</c:v>
                </c:pt>
                <c:pt idx="1028">
                  <c:v>1963.52</c:v>
                </c:pt>
                <c:pt idx="1029">
                  <c:v>1962.21</c:v>
                </c:pt>
                <c:pt idx="1030">
                  <c:v>1960.9</c:v>
                </c:pt>
                <c:pt idx="1031">
                  <c:v>1959.58</c:v>
                </c:pt>
                <c:pt idx="1032">
                  <c:v>1958.27</c:v>
                </c:pt>
                <c:pt idx="1033">
                  <c:v>1956.96</c:v>
                </c:pt>
                <c:pt idx="1034">
                  <c:v>1955.64</c:v>
                </c:pt>
                <c:pt idx="1035">
                  <c:v>1954.33</c:v>
                </c:pt>
                <c:pt idx="1036">
                  <c:v>1953.01</c:v>
                </c:pt>
                <c:pt idx="1037">
                  <c:v>1951.7</c:v>
                </c:pt>
                <c:pt idx="1038">
                  <c:v>1950.38</c:v>
                </c:pt>
                <c:pt idx="1039">
                  <c:v>1949.07</c:v>
                </c:pt>
                <c:pt idx="1040">
                  <c:v>1947.75</c:v>
                </c:pt>
                <c:pt idx="1041">
                  <c:v>1946.44</c:v>
                </c:pt>
                <c:pt idx="1042">
                  <c:v>1945.12</c:v>
                </c:pt>
                <c:pt idx="1043">
                  <c:v>1943.81</c:v>
                </c:pt>
                <c:pt idx="1044">
                  <c:v>1942.49</c:v>
                </c:pt>
                <c:pt idx="1045">
                  <c:v>1941.17</c:v>
                </c:pt>
                <c:pt idx="1046">
                  <c:v>1939.86</c:v>
                </c:pt>
                <c:pt idx="1047">
                  <c:v>1938.54</c:v>
                </c:pt>
                <c:pt idx="1048">
                  <c:v>1937.22</c:v>
                </c:pt>
                <c:pt idx="1049">
                  <c:v>1935.91</c:v>
                </c:pt>
                <c:pt idx="1050">
                  <c:v>1934.59</c:v>
                </c:pt>
                <c:pt idx="1051">
                  <c:v>1933.27</c:v>
                </c:pt>
                <c:pt idx="1052">
                  <c:v>1931.95</c:v>
                </c:pt>
                <c:pt idx="1053">
                  <c:v>1930.63</c:v>
                </c:pt>
                <c:pt idx="1054">
                  <c:v>1929.31</c:v>
                </c:pt>
                <c:pt idx="1055">
                  <c:v>1928</c:v>
                </c:pt>
                <c:pt idx="1056">
                  <c:v>1926.68</c:v>
                </c:pt>
                <c:pt idx="1057">
                  <c:v>1925.36</c:v>
                </c:pt>
                <c:pt idx="1058">
                  <c:v>1924.04</c:v>
                </c:pt>
                <c:pt idx="1059">
                  <c:v>1922.72</c:v>
                </c:pt>
                <c:pt idx="1060">
                  <c:v>1921.4</c:v>
                </c:pt>
                <c:pt idx="1061">
                  <c:v>1920.08</c:v>
                </c:pt>
                <c:pt idx="1062">
                  <c:v>1918.76</c:v>
                </c:pt>
                <c:pt idx="1063">
                  <c:v>1917.44</c:v>
                </c:pt>
                <c:pt idx="1064">
                  <c:v>1916.12</c:v>
                </c:pt>
                <c:pt idx="1065">
                  <c:v>1914.79</c:v>
                </c:pt>
                <c:pt idx="1066">
                  <c:v>1913.47</c:v>
                </c:pt>
                <c:pt idx="1067">
                  <c:v>1912.15</c:v>
                </c:pt>
                <c:pt idx="1068">
                  <c:v>1910.83</c:v>
                </c:pt>
                <c:pt idx="1069">
                  <c:v>1909.51</c:v>
                </c:pt>
                <c:pt idx="1070">
                  <c:v>1908.19</c:v>
                </c:pt>
                <c:pt idx="1071">
                  <c:v>1906.86</c:v>
                </c:pt>
                <c:pt idx="1072">
                  <c:v>1905.54</c:v>
                </c:pt>
                <c:pt idx="1073">
                  <c:v>1904.22</c:v>
                </c:pt>
                <c:pt idx="1074">
                  <c:v>1902.89</c:v>
                </c:pt>
                <c:pt idx="1075">
                  <c:v>1901.57</c:v>
                </c:pt>
                <c:pt idx="1076">
                  <c:v>1900.25</c:v>
                </c:pt>
                <c:pt idx="1077">
                  <c:v>1898.92</c:v>
                </c:pt>
                <c:pt idx="1078">
                  <c:v>1897.6</c:v>
                </c:pt>
                <c:pt idx="1079">
                  <c:v>1896.28</c:v>
                </c:pt>
                <c:pt idx="1080">
                  <c:v>1894.95</c:v>
                </c:pt>
                <c:pt idx="1081">
                  <c:v>1893.63</c:v>
                </c:pt>
                <c:pt idx="1082">
                  <c:v>1892.3</c:v>
                </c:pt>
                <c:pt idx="1083">
                  <c:v>1890.98</c:v>
                </c:pt>
                <c:pt idx="1084">
                  <c:v>1889.65</c:v>
                </c:pt>
                <c:pt idx="1085">
                  <c:v>1888.32</c:v>
                </c:pt>
                <c:pt idx="1086">
                  <c:v>1887</c:v>
                </c:pt>
                <c:pt idx="1087">
                  <c:v>1885.67</c:v>
                </c:pt>
                <c:pt idx="1088">
                  <c:v>1884.35</c:v>
                </c:pt>
                <c:pt idx="1089">
                  <c:v>1883.02</c:v>
                </c:pt>
                <c:pt idx="1090">
                  <c:v>1881.69</c:v>
                </c:pt>
                <c:pt idx="1091">
                  <c:v>1880.37</c:v>
                </c:pt>
                <c:pt idx="1092">
                  <c:v>1879.04</c:v>
                </c:pt>
                <c:pt idx="1093">
                  <c:v>1877.71</c:v>
                </c:pt>
                <c:pt idx="1094">
                  <c:v>1876.38</c:v>
                </c:pt>
                <c:pt idx="1095">
                  <c:v>1875.05</c:v>
                </c:pt>
                <c:pt idx="1096">
                  <c:v>1873.73</c:v>
                </c:pt>
                <c:pt idx="1097">
                  <c:v>1872.4</c:v>
                </c:pt>
                <c:pt idx="1098">
                  <c:v>1871.07</c:v>
                </c:pt>
                <c:pt idx="1099">
                  <c:v>1869.74</c:v>
                </c:pt>
                <c:pt idx="1100">
                  <c:v>1868.41</c:v>
                </c:pt>
                <c:pt idx="1101">
                  <c:v>1867.08</c:v>
                </c:pt>
                <c:pt idx="1102">
                  <c:v>1865.75</c:v>
                </c:pt>
                <c:pt idx="1103">
                  <c:v>1864.42</c:v>
                </c:pt>
                <c:pt idx="1104">
                  <c:v>1863.09</c:v>
                </c:pt>
                <c:pt idx="1105">
                  <c:v>1861.76</c:v>
                </c:pt>
                <c:pt idx="1106">
                  <c:v>1860.43</c:v>
                </c:pt>
                <c:pt idx="1107">
                  <c:v>1859.1</c:v>
                </c:pt>
                <c:pt idx="1108">
                  <c:v>1857.77</c:v>
                </c:pt>
                <c:pt idx="1109">
                  <c:v>1856.44</c:v>
                </c:pt>
                <c:pt idx="1110">
                  <c:v>1855.11</c:v>
                </c:pt>
                <c:pt idx="1111">
                  <c:v>1853.77</c:v>
                </c:pt>
                <c:pt idx="1112">
                  <c:v>1852.44</c:v>
                </c:pt>
                <c:pt idx="1113">
                  <c:v>1851.11</c:v>
                </c:pt>
                <c:pt idx="1114">
                  <c:v>1849.78</c:v>
                </c:pt>
                <c:pt idx="1115">
                  <c:v>1848.45</c:v>
                </c:pt>
                <c:pt idx="1116">
                  <c:v>1847.11</c:v>
                </c:pt>
                <c:pt idx="1117">
                  <c:v>1845.78</c:v>
                </c:pt>
                <c:pt idx="1118">
                  <c:v>1844.45</c:v>
                </c:pt>
                <c:pt idx="1119">
                  <c:v>1843.11</c:v>
                </c:pt>
                <c:pt idx="1120">
                  <c:v>1841.78</c:v>
                </c:pt>
                <c:pt idx="1121">
                  <c:v>1840.44</c:v>
                </c:pt>
                <c:pt idx="1122">
                  <c:v>1839.11</c:v>
                </c:pt>
                <c:pt idx="1123">
                  <c:v>1837.78</c:v>
                </c:pt>
                <c:pt idx="1124">
                  <c:v>1836.44</c:v>
                </c:pt>
                <c:pt idx="1125">
                  <c:v>1835.11</c:v>
                </c:pt>
                <c:pt idx="1126">
                  <c:v>1833.77</c:v>
                </c:pt>
                <c:pt idx="1127">
                  <c:v>1832.44</c:v>
                </c:pt>
                <c:pt idx="1128">
                  <c:v>1831.1</c:v>
                </c:pt>
                <c:pt idx="1129">
                  <c:v>1829.76</c:v>
                </c:pt>
                <c:pt idx="1130">
                  <c:v>1828.43</c:v>
                </c:pt>
                <c:pt idx="1131">
                  <c:v>1827.09</c:v>
                </c:pt>
                <c:pt idx="1132">
                  <c:v>1825.75</c:v>
                </c:pt>
                <c:pt idx="1133">
                  <c:v>1824.42</c:v>
                </c:pt>
                <c:pt idx="1134">
                  <c:v>1823.08</c:v>
                </c:pt>
                <c:pt idx="1135">
                  <c:v>1821.74</c:v>
                </c:pt>
                <c:pt idx="1136">
                  <c:v>1820.41</c:v>
                </c:pt>
                <c:pt idx="1137">
                  <c:v>1819.07</c:v>
                </c:pt>
                <c:pt idx="1138">
                  <c:v>1817.73</c:v>
                </c:pt>
                <c:pt idx="1139">
                  <c:v>1816.39</c:v>
                </c:pt>
                <c:pt idx="1140">
                  <c:v>1815.05</c:v>
                </c:pt>
                <c:pt idx="1141">
                  <c:v>1813.71</c:v>
                </c:pt>
                <c:pt idx="1142">
                  <c:v>1812.38</c:v>
                </c:pt>
                <c:pt idx="1143">
                  <c:v>1811.04</c:v>
                </c:pt>
                <c:pt idx="1144">
                  <c:v>1809.7</c:v>
                </c:pt>
                <c:pt idx="1145">
                  <c:v>1808.36</c:v>
                </c:pt>
                <c:pt idx="1146">
                  <c:v>1807.02</c:v>
                </c:pt>
                <c:pt idx="1147">
                  <c:v>1805.68</c:v>
                </c:pt>
                <c:pt idx="1148">
                  <c:v>1804.34</c:v>
                </c:pt>
                <c:pt idx="1149">
                  <c:v>1803</c:v>
                </c:pt>
                <c:pt idx="1150">
                  <c:v>1801.66</c:v>
                </c:pt>
                <c:pt idx="1151">
                  <c:v>1800.31</c:v>
                </c:pt>
                <c:pt idx="1152">
                  <c:v>1798.97</c:v>
                </c:pt>
                <c:pt idx="1153">
                  <c:v>1797.63</c:v>
                </c:pt>
                <c:pt idx="1154">
                  <c:v>1796.29</c:v>
                </c:pt>
                <c:pt idx="1155">
                  <c:v>1794.95</c:v>
                </c:pt>
                <c:pt idx="1156">
                  <c:v>1793.61</c:v>
                </c:pt>
                <c:pt idx="1157">
                  <c:v>1792.26</c:v>
                </c:pt>
                <c:pt idx="1158">
                  <c:v>1790.92</c:v>
                </c:pt>
                <c:pt idx="1159">
                  <c:v>1789.58</c:v>
                </c:pt>
                <c:pt idx="1160">
                  <c:v>1788.23</c:v>
                </c:pt>
                <c:pt idx="1161">
                  <c:v>1786.89</c:v>
                </c:pt>
                <c:pt idx="1162">
                  <c:v>1785.55</c:v>
                </c:pt>
                <c:pt idx="1163">
                  <c:v>1784.2</c:v>
                </c:pt>
                <c:pt idx="1164">
                  <c:v>1782.86</c:v>
                </c:pt>
                <c:pt idx="1165">
                  <c:v>1781.51</c:v>
                </c:pt>
                <c:pt idx="1166">
                  <c:v>1780.17</c:v>
                </c:pt>
                <c:pt idx="1167">
                  <c:v>1778.83</c:v>
                </c:pt>
                <c:pt idx="1168">
                  <c:v>1777.48</c:v>
                </c:pt>
                <c:pt idx="1169">
                  <c:v>1776.13</c:v>
                </c:pt>
                <c:pt idx="1170">
                  <c:v>1774.79</c:v>
                </c:pt>
                <c:pt idx="1171">
                  <c:v>1773.44</c:v>
                </c:pt>
                <c:pt idx="1172">
                  <c:v>1772.1</c:v>
                </c:pt>
                <c:pt idx="1173">
                  <c:v>1770.75</c:v>
                </c:pt>
                <c:pt idx="1174">
                  <c:v>1769.4</c:v>
                </c:pt>
                <c:pt idx="1175">
                  <c:v>1768.06</c:v>
                </c:pt>
                <c:pt idx="1176">
                  <c:v>1766.71</c:v>
                </c:pt>
                <c:pt idx="1177">
                  <c:v>1765.36</c:v>
                </c:pt>
                <c:pt idx="1178">
                  <c:v>1764.02</c:v>
                </c:pt>
                <c:pt idx="1179">
                  <c:v>1762.67</c:v>
                </c:pt>
                <c:pt idx="1180">
                  <c:v>1761.32</c:v>
                </c:pt>
                <c:pt idx="1181">
                  <c:v>1759.97</c:v>
                </c:pt>
                <c:pt idx="1182">
                  <c:v>1758.62</c:v>
                </c:pt>
                <c:pt idx="1183">
                  <c:v>1757.28</c:v>
                </c:pt>
                <c:pt idx="1184">
                  <c:v>1755.93</c:v>
                </c:pt>
                <c:pt idx="1185">
                  <c:v>1754.58</c:v>
                </c:pt>
                <c:pt idx="1186">
                  <c:v>1753.23</c:v>
                </c:pt>
                <c:pt idx="1187">
                  <c:v>1751.88</c:v>
                </c:pt>
                <c:pt idx="1188">
                  <c:v>1750.53</c:v>
                </c:pt>
                <c:pt idx="1189">
                  <c:v>1749.18</c:v>
                </c:pt>
                <c:pt idx="1190">
                  <c:v>1747.83</c:v>
                </c:pt>
                <c:pt idx="1191">
                  <c:v>1746.48</c:v>
                </c:pt>
                <c:pt idx="1192">
                  <c:v>1745.13</c:v>
                </c:pt>
                <c:pt idx="1193">
                  <c:v>1743.78</c:v>
                </c:pt>
                <c:pt idx="1194">
                  <c:v>1742.43</c:v>
                </c:pt>
                <c:pt idx="1195">
                  <c:v>1741.07</c:v>
                </c:pt>
                <c:pt idx="1196">
                  <c:v>1739.72</c:v>
                </c:pt>
                <c:pt idx="1197">
                  <c:v>1738.37</c:v>
                </c:pt>
                <c:pt idx="1198">
                  <c:v>1737.02</c:v>
                </c:pt>
                <c:pt idx="1199">
                  <c:v>1735.67</c:v>
                </c:pt>
                <c:pt idx="1200">
                  <c:v>1734.31</c:v>
                </c:pt>
                <c:pt idx="1201">
                  <c:v>1732.96</c:v>
                </c:pt>
                <c:pt idx="1202">
                  <c:v>1731.61</c:v>
                </c:pt>
                <c:pt idx="1203">
                  <c:v>1730.25</c:v>
                </c:pt>
                <c:pt idx="1204">
                  <c:v>1728.9</c:v>
                </c:pt>
                <c:pt idx="1205">
                  <c:v>1727.55</c:v>
                </c:pt>
                <c:pt idx="1206">
                  <c:v>1726.19</c:v>
                </c:pt>
                <c:pt idx="1207">
                  <c:v>1724.84</c:v>
                </c:pt>
                <c:pt idx="1208">
                  <c:v>1723.48</c:v>
                </c:pt>
                <c:pt idx="1209">
                  <c:v>1722.13</c:v>
                </c:pt>
                <c:pt idx="1210">
                  <c:v>1720.77</c:v>
                </c:pt>
                <c:pt idx="1211">
                  <c:v>1719.42</c:v>
                </c:pt>
                <c:pt idx="1212">
                  <c:v>1718.06</c:v>
                </c:pt>
                <c:pt idx="1213">
                  <c:v>1716.71</c:v>
                </c:pt>
                <c:pt idx="1214">
                  <c:v>1715.35</c:v>
                </c:pt>
                <c:pt idx="1215">
                  <c:v>1714</c:v>
                </c:pt>
                <c:pt idx="1216">
                  <c:v>1712.64</c:v>
                </c:pt>
                <c:pt idx="1217">
                  <c:v>1711.28</c:v>
                </c:pt>
                <c:pt idx="1218">
                  <c:v>1709.93</c:v>
                </c:pt>
                <c:pt idx="1219">
                  <c:v>1708.57</c:v>
                </c:pt>
                <c:pt idx="1220">
                  <c:v>1707.21</c:v>
                </c:pt>
                <c:pt idx="1221">
                  <c:v>1705.85</c:v>
                </c:pt>
                <c:pt idx="1222">
                  <c:v>1704.5</c:v>
                </c:pt>
                <c:pt idx="1223">
                  <c:v>1703.14</c:v>
                </c:pt>
                <c:pt idx="1224">
                  <c:v>1701.78</c:v>
                </c:pt>
                <c:pt idx="1225">
                  <c:v>1700.42</c:v>
                </c:pt>
                <c:pt idx="1226">
                  <c:v>1699.06</c:v>
                </c:pt>
                <c:pt idx="1227">
                  <c:v>1697.7</c:v>
                </c:pt>
                <c:pt idx="1228">
                  <c:v>1696.34</c:v>
                </c:pt>
                <c:pt idx="1229">
                  <c:v>1694.98</c:v>
                </c:pt>
                <c:pt idx="1230">
                  <c:v>1693.62</c:v>
                </c:pt>
                <c:pt idx="1231">
                  <c:v>1692.26</c:v>
                </c:pt>
                <c:pt idx="1232">
                  <c:v>1690.9</c:v>
                </c:pt>
                <c:pt idx="1233">
                  <c:v>1689.54</c:v>
                </c:pt>
                <c:pt idx="1234">
                  <c:v>1688.18</c:v>
                </c:pt>
                <c:pt idx="1235">
                  <c:v>1686.82</c:v>
                </c:pt>
                <c:pt idx="1236">
                  <c:v>1685.46</c:v>
                </c:pt>
                <c:pt idx="1237">
                  <c:v>1684.1</c:v>
                </c:pt>
                <c:pt idx="1238">
                  <c:v>1682.74</c:v>
                </c:pt>
                <c:pt idx="1239">
                  <c:v>1681.37</c:v>
                </c:pt>
                <c:pt idx="1240">
                  <c:v>1680.01</c:v>
                </c:pt>
                <c:pt idx="1241">
                  <c:v>1678.65</c:v>
                </c:pt>
                <c:pt idx="1242">
                  <c:v>1677.29</c:v>
                </c:pt>
                <c:pt idx="1243">
                  <c:v>1675.92</c:v>
                </c:pt>
                <c:pt idx="1244">
                  <c:v>1674.56</c:v>
                </c:pt>
                <c:pt idx="1245">
                  <c:v>1673.2</c:v>
                </c:pt>
                <c:pt idx="1246">
                  <c:v>1671.83</c:v>
                </c:pt>
                <c:pt idx="1247">
                  <c:v>1670.47</c:v>
                </c:pt>
                <c:pt idx="1248">
                  <c:v>1669.11</c:v>
                </c:pt>
                <c:pt idx="1249">
                  <c:v>1667.74</c:v>
                </c:pt>
                <c:pt idx="1250">
                  <c:v>1666.38</c:v>
                </c:pt>
                <c:pt idx="1251">
                  <c:v>1665.01</c:v>
                </c:pt>
                <c:pt idx="1252">
                  <c:v>1663.65</c:v>
                </c:pt>
                <c:pt idx="1253">
                  <c:v>1662.28</c:v>
                </c:pt>
                <c:pt idx="1254">
                  <c:v>1660.92</c:v>
                </c:pt>
                <c:pt idx="1255">
                  <c:v>1659.55</c:v>
                </c:pt>
                <c:pt idx="1256">
                  <c:v>1658.18</c:v>
                </c:pt>
                <c:pt idx="1257">
                  <c:v>1656.82</c:v>
                </c:pt>
                <c:pt idx="1258">
                  <c:v>1655.45</c:v>
                </c:pt>
                <c:pt idx="1259">
                  <c:v>1654.09</c:v>
                </c:pt>
                <c:pt idx="1260">
                  <c:v>1652.72</c:v>
                </c:pt>
                <c:pt idx="1261">
                  <c:v>1651.35</c:v>
                </c:pt>
                <c:pt idx="1262">
                  <c:v>1649.98</c:v>
                </c:pt>
                <c:pt idx="1263">
                  <c:v>1648.62</c:v>
                </c:pt>
                <c:pt idx="1264">
                  <c:v>1647.25</c:v>
                </c:pt>
                <c:pt idx="1265">
                  <c:v>1645.88</c:v>
                </c:pt>
                <c:pt idx="1266">
                  <c:v>1644.51</c:v>
                </c:pt>
                <c:pt idx="1267">
                  <c:v>1643.14</c:v>
                </c:pt>
                <c:pt idx="1268">
                  <c:v>1641.77</c:v>
                </c:pt>
                <c:pt idx="1269">
                  <c:v>1640.4</c:v>
                </c:pt>
                <c:pt idx="1270">
                  <c:v>1639.04</c:v>
                </c:pt>
                <c:pt idx="1271">
                  <c:v>1637.67</c:v>
                </c:pt>
                <c:pt idx="1272">
                  <c:v>1636.3</c:v>
                </c:pt>
                <c:pt idx="1273">
                  <c:v>1634.93</c:v>
                </c:pt>
                <c:pt idx="1274">
                  <c:v>1633.56</c:v>
                </c:pt>
                <c:pt idx="1275">
                  <c:v>1632.18</c:v>
                </c:pt>
                <c:pt idx="1276">
                  <c:v>1630.81</c:v>
                </c:pt>
                <c:pt idx="1277">
                  <c:v>1629.44</c:v>
                </c:pt>
                <c:pt idx="1278">
                  <c:v>1628.07</c:v>
                </c:pt>
                <c:pt idx="1279">
                  <c:v>1626.7</c:v>
                </c:pt>
                <c:pt idx="1280">
                  <c:v>1625.33</c:v>
                </c:pt>
                <c:pt idx="1281">
                  <c:v>1623.96</c:v>
                </c:pt>
                <c:pt idx="1282">
                  <c:v>1622.58</c:v>
                </c:pt>
                <c:pt idx="1283">
                  <c:v>1621.21</c:v>
                </c:pt>
                <c:pt idx="1284">
                  <c:v>1619.84</c:v>
                </c:pt>
                <c:pt idx="1285">
                  <c:v>1618.47</c:v>
                </c:pt>
                <c:pt idx="1286">
                  <c:v>1617.09</c:v>
                </c:pt>
                <c:pt idx="1287">
                  <c:v>1615.72</c:v>
                </c:pt>
                <c:pt idx="1288">
                  <c:v>1614.34</c:v>
                </c:pt>
                <c:pt idx="1289">
                  <c:v>1612.97</c:v>
                </c:pt>
                <c:pt idx="1290">
                  <c:v>1611.6</c:v>
                </c:pt>
                <c:pt idx="1291">
                  <c:v>1610.22</c:v>
                </c:pt>
                <c:pt idx="1292">
                  <c:v>1608.85</c:v>
                </c:pt>
                <c:pt idx="1293">
                  <c:v>1607.47</c:v>
                </c:pt>
                <c:pt idx="1294">
                  <c:v>1606.1</c:v>
                </c:pt>
                <c:pt idx="1295">
                  <c:v>1604.72</c:v>
                </c:pt>
                <c:pt idx="1296">
                  <c:v>1603.35</c:v>
                </c:pt>
                <c:pt idx="1297">
                  <c:v>1601.97</c:v>
                </c:pt>
                <c:pt idx="1298">
                  <c:v>1600.59</c:v>
                </c:pt>
                <c:pt idx="1299">
                  <c:v>1599.22</c:v>
                </c:pt>
                <c:pt idx="1300">
                  <c:v>1597.84</c:v>
                </c:pt>
                <c:pt idx="1301">
                  <c:v>1596.46</c:v>
                </c:pt>
                <c:pt idx="1302">
                  <c:v>1595.09</c:v>
                </c:pt>
                <c:pt idx="1303">
                  <c:v>1593.71</c:v>
                </c:pt>
                <c:pt idx="1304">
                  <c:v>1592.33</c:v>
                </c:pt>
                <c:pt idx="1305">
                  <c:v>1590.95</c:v>
                </c:pt>
                <c:pt idx="1306">
                  <c:v>1589.58</c:v>
                </c:pt>
                <c:pt idx="1307">
                  <c:v>1588.2</c:v>
                </c:pt>
                <c:pt idx="1308">
                  <c:v>1586.82</c:v>
                </c:pt>
                <c:pt idx="1309">
                  <c:v>1585.44</c:v>
                </c:pt>
                <c:pt idx="1310">
                  <c:v>1584.06</c:v>
                </c:pt>
                <c:pt idx="1311">
                  <c:v>1582.68</c:v>
                </c:pt>
                <c:pt idx="1312">
                  <c:v>1581.3</c:v>
                </c:pt>
                <c:pt idx="1313">
                  <c:v>1579.92</c:v>
                </c:pt>
                <c:pt idx="1314">
                  <c:v>1578.54</c:v>
                </c:pt>
                <c:pt idx="1315">
                  <c:v>1577.16</c:v>
                </c:pt>
                <c:pt idx="1316">
                  <c:v>1575.78</c:v>
                </c:pt>
                <c:pt idx="1317">
                  <c:v>1574.4</c:v>
                </c:pt>
                <c:pt idx="1318">
                  <c:v>1573.02</c:v>
                </c:pt>
                <c:pt idx="1319">
                  <c:v>1571.64</c:v>
                </c:pt>
                <c:pt idx="1320">
                  <c:v>1570.26</c:v>
                </c:pt>
                <c:pt idx="1321">
                  <c:v>1568.87</c:v>
                </c:pt>
                <c:pt idx="1322">
                  <c:v>1567.49</c:v>
                </c:pt>
                <c:pt idx="1323">
                  <c:v>1566.11</c:v>
                </c:pt>
                <c:pt idx="1324">
                  <c:v>1564.73</c:v>
                </c:pt>
                <c:pt idx="1325">
                  <c:v>1563.34</c:v>
                </c:pt>
                <c:pt idx="1326">
                  <c:v>1561.96</c:v>
                </c:pt>
                <c:pt idx="1327">
                  <c:v>1560.58</c:v>
                </c:pt>
                <c:pt idx="1328">
                  <c:v>1559.2</c:v>
                </c:pt>
                <c:pt idx="1329">
                  <c:v>1557.81</c:v>
                </c:pt>
                <c:pt idx="1330">
                  <c:v>1556.43</c:v>
                </c:pt>
                <c:pt idx="1331">
                  <c:v>1555.04</c:v>
                </c:pt>
                <c:pt idx="1332">
                  <c:v>1553.66</c:v>
                </c:pt>
                <c:pt idx="1333">
                  <c:v>1552.27</c:v>
                </c:pt>
                <c:pt idx="1334">
                  <c:v>1550.89</c:v>
                </c:pt>
                <c:pt idx="1335">
                  <c:v>1549.5</c:v>
                </c:pt>
                <c:pt idx="1336">
                  <c:v>1548.12</c:v>
                </c:pt>
                <c:pt idx="1337">
                  <c:v>1546.73</c:v>
                </c:pt>
                <c:pt idx="1338">
                  <c:v>1545.35</c:v>
                </c:pt>
                <c:pt idx="1339">
                  <c:v>1543.96</c:v>
                </c:pt>
                <c:pt idx="1340">
                  <c:v>1542.57</c:v>
                </c:pt>
                <c:pt idx="1341">
                  <c:v>1541.19</c:v>
                </c:pt>
                <c:pt idx="1342">
                  <c:v>1539.8</c:v>
                </c:pt>
                <c:pt idx="1343">
                  <c:v>1538.41</c:v>
                </c:pt>
                <c:pt idx="1344">
                  <c:v>1537.03</c:v>
                </c:pt>
                <c:pt idx="1345">
                  <c:v>1535.64</c:v>
                </c:pt>
                <c:pt idx="1346">
                  <c:v>1534.25</c:v>
                </c:pt>
                <c:pt idx="1347">
                  <c:v>1532.86</c:v>
                </c:pt>
                <c:pt idx="1348">
                  <c:v>1531.47</c:v>
                </c:pt>
                <c:pt idx="1349">
                  <c:v>1530.08</c:v>
                </c:pt>
                <c:pt idx="1350">
                  <c:v>1528.7</c:v>
                </c:pt>
                <c:pt idx="1351">
                  <c:v>1527.31</c:v>
                </c:pt>
                <c:pt idx="1352">
                  <c:v>1525.92</c:v>
                </c:pt>
                <c:pt idx="1353">
                  <c:v>1524.53</c:v>
                </c:pt>
                <c:pt idx="1354">
                  <c:v>1523.14</c:v>
                </c:pt>
                <c:pt idx="1355">
                  <c:v>1521.75</c:v>
                </c:pt>
                <c:pt idx="1356">
                  <c:v>1520.36</c:v>
                </c:pt>
                <c:pt idx="1357">
                  <c:v>1518.97</c:v>
                </c:pt>
                <c:pt idx="1358">
                  <c:v>1517.58</c:v>
                </c:pt>
                <c:pt idx="1359">
                  <c:v>1516.18</c:v>
                </c:pt>
                <c:pt idx="1360">
                  <c:v>1514.79</c:v>
                </c:pt>
                <c:pt idx="1361">
                  <c:v>1513.4</c:v>
                </c:pt>
                <c:pt idx="1362">
                  <c:v>1512.01</c:v>
                </c:pt>
                <c:pt idx="1363">
                  <c:v>1510.62</c:v>
                </c:pt>
                <c:pt idx="1364">
                  <c:v>1509.23</c:v>
                </c:pt>
                <c:pt idx="1365">
                  <c:v>1507.83</c:v>
                </c:pt>
                <c:pt idx="1366">
                  <c:v>1506.44</c:v>
                </c:pt>
                <c:pt idx="1367">
                  <c:v>1505.05</c:v>
                </c:pt>
                <c:pt idx="1368">
                  <c:v>1503.65</c:v>
                </c:pt>
                <c:pt idx="1369">
                  <c:v>1502.26</c:v>
                </c:pt>
                <c:pt idx="1370">
                  <c:v>1500.87</c:v>
                </c:pt>
                <c:pt idx="1371">
                  <c:v>1499.47</c:v>
                </c:pt>
                <c:pt idx="1372">
                  <c:v>1498.08</c:v>
                </c:pt>
                <c:pt idx="1373">
                  <c:v>1496.68</c:v>
                </c:pt>
                <c:pt idx="1374">
                  <c:v>1495.29</c:v>
                </c:pt>
                <c:pt idx="1375">
                  <c:v>1493.89</c:v>
                </c:pt>
                <c:pt idx="1376">
                  <c:v>1492.5</c:v>
                </c:pt>
                <c:pt idx="1377">
                  <c:v>1491.1</c:v>
                </c:pt>
                <c:pt idx="1378">
                  <c:v>1489.71</c:v>
                </c:pt>
                <c:pt idx="1379">
                  <c:v>1488.31</c:v>
                </c:pt>
                <c:pt idx="1380">
                  <c:v>1486.91</c:v>
                </c:pt>
                <c:pt idx="1381">
                  <c:v>1485.52</c:v>
                </c:pt>
                <c:pt idx="1382">
                  <c:v>1484.12</c:v>
                </c:pt>
                <c:pt idx="1383">
                  <c:v>1482.72</c:v>
                </c:pt>
                <c:pt idx="1384">
                  <c:v>1481.33</c:v>
                </c:pt>
                <c:pt idx="1385">
                  <c:v>1479.93</c:v>
                </c:pt>
                <c:pt idx="1386">
                  <c:v>1478.53</c:v>
                </c:pt>
                <c:pt idx="1387">
                  <c:v>1477.13</c:v>
                </c:pt>
                <c:pt idx="1388">
                  <c:v>1475.73</c:v>
                </c:pt>
                <c:pt idx="1389">
                  <c:v>1474.34</c:v>
                </c:pt>
                <c:pt idx="1390">
                  <c:v>1472.94</c:v>
                </c:pt>
                <c:pt idx="1391">
                  <c:v>1471.54</c:v>
                </c:pt>
                <c:pt idx="1392">
                  <c:v>1470.14</c:v>
                </c:pt>
                <c:pt idx="1393">
                  <c:v>1468.74</c:v>
                </c:pt>
                <c:pt idx="1394">
                  <c:v>1467.34</c:v>
                </c:pt>
                <c:pt idx="1395">
                  <c:v>1465.94</c:v>
                </c:pt>
                <c:pt idx="1396">
                  <c:v>1464.54</c:v>
                </c:pt>
                <c:pt idx="1397">
                  <c:v>1463.14</c:v>
                </c:pt>
                <c:pt idx="1398">
                  <c:v>1461.74</c:v>
                </c:pt>
                <c:pt idx="1399">
                  <c:v>1460.34</c:v>
                </c:pt>
                <c:pt idx="1400">
                  <c:v>1458.93</c:v>
                </c:pt>
                <c:pt idx="1401">
                  <c:v>1457.53</c:v>
                </c:pt>
                <c:pt idx="1402">
                  <c:v>1456.13</c:v>
                </c:pt>
                <c:pt idx="1403">
                  <c:v>1454.73</c:v>
                </c:pt>
                <c:pt idx="1404">
                  <c:v>1453.33</c:v>
                </c:pt>
                <c:pt idx="1405">
                  <c:v>1451.92</c:v>
                </c:pt>
                <c:pt idx="1406">
                  <c:v>1450.52</c:v>
                </c:pt>
                <c:pt idx="1407">
                  <c:v>1449.12</c:v>
                </c:pt>
                <c:pt idx="1408">
                  <c:v>1447.72</c:v>
                </c:pt>
                <c:pt idx="1409">
                  <c:v>1446.31</c:v>
                </c:pt>
                <c:pt idx="1410">
                  <c:v>1444.91</c:v>
                </c:pt>
                <c:pt idx="1411">
                  <c:v>1443.5</c:v>
                </c:pt>
                <c:pt idx="1412">
                  <c:v>1442.1</c:v>
                </c:pt>
                <c:pt idx="1413">
                  <c:v>1440.7</c:v>
                </c:pt>
                <c:pt idx="1414">
                  <c:v>1439.29</c:v>
                </c:pt>
                <c:pt idx="1415">
                  <c:v>1437.89</c:v>
                </c:pt>
                <c:pt idx="1416">
                  <c:v>1436.48</c:v>
                </c:pt>
                <c:pt idx="1417">
                  <c:v>1435.07</c:v>
                </c:pt>
                <c:pt idx="1418">
                  <c:v>1433.67</c:v>
                </c:pt>
                <c:pt idx="1419">
                  <c:v>1432.26</c:v>
                </c:pt>
                <c:pt idx="1420">
                  <c:v>1430.86</c:v>
                </c:pt>
                <c:pt idx="1421">
                  <c:v>1429.45</c:v>
                </c:pt>
                <c:pt idx="1422">
                  <c:v>1428.04</c:v>
                </c:pt>
                <c:pt idx="1423">
                  <c:v>1426.64</c:v>
                </c:pt>
                <c:pt idx="1424">
                  <c:v>1425.23</c:v>
                </c:pt>
                <c:pt idx="1425">
                  <c:v>1423.82</c:v>
                </c:pt>
                <c:pt idx="1426">
                  <c:v>1422.41</c:v>
                </c:pt>
                <c:pt idx="1427">
                  <c:v>1421.01</c:v>
                </c:pt>
                <c:pt idx="1428">
                  <c:v>1419.6</c:v>
                </c:pt>
                <c:pt idx="1429">
                  <c:v>1418.19</c:v>
                </c:pt>
                <c:pt idx="1430">
                  <c:v>1416.78</c:v>
                </c:pt>
                <c:pt idx="1431">
                  <c:v>1415.37</c:v>
                </c:pt>
                <c:pt idx="1432">
                  <c:v>1413.96</c:v>
                </c:pt>
                <c:pt idx="1433">
                  <c:v>1412.55</c:v>
                </c:pt>
                <c:pt idx="1434">
                  <c:v>1411.14</c:v>
                </c:pt>
                <c:pt idx="1435">
                  <c:v>1409.73</c:v>
                </c:pt>
                <c:pt idx="1436">
                  <c:v>1408.32</c:v>
                </c:pt>
                <c:pt idx="1437">
                  <c:v>1406.91</c:v>
                </c:pt>
                <c:pt idx="1438">
                  <c:v>1405.5</c:v>
                </c:pt>
                <c:pt idx="1439">
                  <c:v>1404.09</c:v>
                </c:pt>
                <c:pt idx="1440">
                  <c:v>1402.68</c:v>
                </c:pt>
                <c:pt idx="1441">
                  <c:v>1401.27</c:v>
                </c:pt>
                <c:pt idx="1442">
                  <c:v>1399.85</c:v>
                </c:pt>
                <c:pt idx="1443">
                  <c:v>1398.44</c:v>
                </c:pt>
                <c:pt idx="1444">
                  <c:v>1397.03</c:v>
                </c:pt>
                <c:pt idx="1445">
                  <c:v>1395.62</c:v>
                </c:pt>
                <c:pt idx="1446">
                  <c:v>1394.2</c:v>
                </c:pt>
                <c:pt idx="1447">
                  <c:v>1392.79</c:v>
                </c:pt>
                <c:pt idx="1448">
                  <c:v>1391.38</c:v>
                </c:pt>
                <c:pt idx="1449">
                  <c:v>1389.96</c:v>
                </c:pt>
                <c:pt idx="1450">
                  <c:v>1388.55</c:v>
                </c:pt>
                <c:pt idx="1451">
                  <c:v>1387.14</c:v>
                </c:pt>
                <c:pt idx="1452">
                  <c:v>1385.72</c:v>
                </c:pt>
                <c:pt idx="1453">
                  <c:v>1384.31</c:v>
                </c:pt>
                <c:pt idx="1454">
                  <c:v>1382.89</c:v>
                </c:pt>
                <c:pt idx="1455">
                  <c:v>1381.48</c:v>
                </c:pt>
                <c:pt idx="1456">
                  <c:v>1380.06</c:v>
                </c:pt>
                <c:pt idx="1457">
                  <c:v>1378.65</c:v>
                </c:pt>
                <c:pt idx="1458">
                  <c:v>1377.23</c:v>
                </c:pt>
                <c:pt idx="1459">
                  <c:v>1375.81</c:v>
                </c:pt>
                <c:pt idx="1460">
                  <c:v>1374.4</c:v>
                </c:pt>
                <c:pt idx="1461">
                  <c:v>1372.98</c:v>
                </c:pt>
                <c:pt idx="1462">
                  <c:v>1371.56</c:v>
                </c:pt>
                <c:pt idx="1463">
                  <c:v>1370.15</c:v>
                </c:pt>
                <c:pt idx="1464">
                  <c:v>1368.73</c:v>
                </c:pt>
                <c:pt idx="1465">
                  <c:v>1367.31</c:v>
                </c:pt>
                <c:pt idx="1466">
                  <c:v>1365.89</c:v>
                </c:pt>
                <c:pt idx="1467">
                  <c:v>1364.48</c:v>
                </c:pt>
                <c:pt idx="1468">
                  <c:v>1363.06</c:v>
                </c:pt>
                <c:pt idx="1469">
                  <c:v>1361.64</c:v>
                </c:pt>
                <c:pt idx="1470">
                  <c:v>1360.22</c:v>
                </c:pt>
                <c:pt idx="1471">
                  <c:v>1358.8</c:v>
                </c:pt>
                <c:pt idx="1472">
                  <c:v>1357.38</c:v>
                </c:pt>
                <c:pt idx="1473">
                  <c:v>1355.96</c:v>
                </c:pt>
                <c:pt idx="1474">
                  <c:v>1354.54</c:v>
                </c:pt>
                <c:pt idx="1475">
                  <c:v>1353.12</c:v>
                </c:pt>
                <c:pt idx="1476">
                  <c:v>1351.7</c:v>
                </c:pt>
                <c:pt idx="1477">
                  <c:v>1350.28</c:v>
                </c:pt>
                <c:pt idx="1478">
                  <c:v>1348.86</c:v>
                </c:pt>
                <c:pt idx="1479">
                  <c:v>1347.44</c:v>
                </c:pt>
                <c:pt idx="1480">
                  <c:v>1346.02</c:v>
                </c:pt>
                <c:pt idx="1481">
                  <c:v>1344.6</c:v>
                </c:pt>
                <c:pt idx="1482">
                  <c:v>1343.17</c:v>
                </c:pt>
                <c:pt idx="1483">
                  <c:v>1341.75</c:v>
                </c:pt>
                <c:pt idx="1484">
                  <c:v>1340.33</c:v>
                </c:pt>
                <c:pt idx="1485">
                  <c:v>1338.91</c:v>
                </c:pt>
                <c:pt idx="1486">
                  <c:v>1337.48</c:v>
                </c:pt>
                <c:pt idx="1487">
                  <c:v>1336.06</c:v>
                </c:pt>
                <c:pt idx="1488">
                  <c:v>1334.64</c:v>
                </c:pt>
                <c:pt idx="1489">
                  <c:v>1333.21</c:v>
                </c:pt>
                <c:pt idx="1490">
                  <c:v>1331.79</c:v>
                </c:pt>
                <c:pt idx="1491">
                  <c:v>1330.36</c:v>
                </c:pt>
                <c:pt idx="1492">
                  <c:v>1328.94</c:v>
                </c:pt>
                <c:pt idx="1493">
                  <c:v>1327.52</c:v>
                </c:pt>
                <c:pt idx="1494">
                  <c:v>1326.09</c:v>
                </c:pt>
                <c:pt idx="1495">
                  <c:v>1324.66</c:v>
                </c:pt>
                <c:pt idx="1496">
                  <c:v>1323.24</c:v>
                </c:pt>
                <c:pt idx="1497">
                  <c:v>1321.81</c:v>
                </c:pt>
                <c:pt idx="1498">
                  <c:v>1320.39</c:v>
                </c:pt>
                <c:pt idx="1499">
                  <c:v>1318.96</c:v>
                </c:pt>
                <c:pt idx="1500">
                  <c:v>1317.53</c:v>
                </c:pt>
                <c:pt idx="1501">
                  <c:v>1316.11</c:v>
                </c:pt>
                <c:pt idx="1502">
                  <c:v>1314.68</c:v>
                </c:pt>
                <c:pt idx="1503">
                  <c:v>1313.25</c:v>
                </c:pt>
                <c:pt idx="1504">
                  <c:v>1311.83</c:v>
                </c:pt>
                <c:pt idx="1505">
                  <c:v>1310.4000000000001</c:v>
                </c:pt>
                <c:pt idx="1506">
                  <c:v>1308.97</c:v>
                </c:pt>
                <c:pt idx="1507">
                  <c:v>1307.54</c:v>
                </c:pt>
                <c:pt idx="1508">
                  <c:v>1306.1099999999999</c:v>
                </c:pt>
                <c:pt idx="1509">
                  <c:v>1304.68</c:v>
                </c:pt>
                <c:pt idx="1510">
                  <c:v>1303.26</c:v>
                </c:pt>
                <c:pt idx="1511">
                  <c:v>1301.83</c:v>
                </c:pt>
                <c:pt idx="1512">
                  <c:v>1300.4000000000001</c:v>
                </c:pt>
                <c:pt idx="1513">
                  <c:v>1298.97</c:v>
                </c:pt>
                <c:pt idx="1514">
                  <c:v>1297.54</c:v>
                </c:pt>
                <c:pt idx="1515">
                  <c:v>1296.1099999999999</c:v>
                </c:pt>
                <c:pt idx="1516">
                  <c:v>1294.68</c:v>
                </c:pt>
                <c:pt idx="1517">
                  <c:v>1293.24</c:v>
                </c:pt>
                <c:pt idx="1518">
                  <c:v>1291.81</c:v>
                </c:pt>
                <c:pt idx="1519">
                  <c:v>1290.3800000000001</c:v>
                </c:pt>
                <c:pt idx="1520">
                  <c:v>1288.95</c:v>
                </c:pt>
                <c:pt idx="1521">
                  <c:v>1287.52</c:v>
                </c:pt>
                <c:pt idx="1522">
                  <c:v>1286.0899999999999</c:v>
                </c:pt>
                <c:pt idx="1523">
                  <c:v>1284.6500000000001</c:v>
                </c:pt>
                <c:pt idx="1524">
                  <c:v>1283.22</c:v>
                </c:pt>
                <c:pt idx="1525">
                  <c:v>1281.79</c:v>
                </c:pt>
                <c:pt idx="1526">
                  <c:v>1280.3499999999999</c:v>
                </c:pt>
                <c:pt idx="1527">
                  <c:v>1278.92</c:v>
                </c:pt>
                <c:pt idx="1528">
                  <c:v>1277.49</c:v>
                </c:pt>
                <c:pt idx="1529">
                  <c:v>1276.05</c:v>
                </c:pt>
                <c:pt idx="1530">
                  <c:v>1274.6199999999999</c:v>
                </c:pt>
                <c:pt idx="1531">
                  <c:v>1273.18</c:v>
                </c:pt>
                <c:pt idx="1532">
                  <c:v>1271.75</c:v>
                </c:pt>
                <c:pt idx="1533">
                  <c:v>1270.31</c:v>
                </c:pt>
                <c:pt idx="1534">
                  <c:v>1268.8800000000001</c:v>
                </c:pt>
                <c:pt idx="1535">
                  <c:v>1267.44</c:v>
                </c:pt>
                <c:pt idx="1536">
                  <c:v>1266.01</c:v>
                </c:pt>
                <c:pt idx="1537">
                  <c:v>1264.57</c:v>
                </c:pt>
                <c:pt idx="1538">
                  <c:v>1263.1400000000001</c:v>
                </c:pt>
                <c:pt idx="1539">
                  <c:v>1261.7</c:v>
                </c:pt>
                <c:pt idx="1540">
                  <c:v>1260.26</c:v>
                </c:pt>
                <c:pt idx="1541">
                  <c:v>1258.83</c:v>
                </c:pt>
                <c:pt idx="1542">
                  <c:v>1257.3900000000001</c:v>
                </c:pt>
                <c:pt idx="1543">
                  <c:v>1255.95</c:v>
                </c:pt>
                <c:pt idx="1544">
                  <c:v>1254.51</c:v>
                </c:pt>
                <c:pt idx="1545">
                  <c:v>1253.07</c:v>
                </c:pt>
                <c:pt idx="1546">
                  <c:v>1251.6400000000001</c:v>
                </c:pt>
                <c:pt idx="1547">
                  <c:v>1250.2</c:v>
                </c:pt>
                <c:pt idx="1548">
                  <c:v>1248.76</c:v>
                </c:pt>
                <c:pt idx="1549">
                  <c:v>1247.32</c:v>
                </c:pt>
                <c:pt idx="1550">
                  <c:v>1245.8800000000001</c:v>
                </c:pt>
                <c:pt idx="1551">
                  <c:v>1244.44</c:v>
                </c:pt>
                <c:pt idx="1552">
                  <c:v>1243</c:v>
                </c:pt>
                <c:pt idx="1553">
                  <c:v>1241.56</c:v>
                </c:pt>
                <c:pt idx="1554">
                  <c:v>1240.1199999999999</c:v>
                </c:pt>
                <c:pt idx="1555">
                  <c:v>1238.68</c:v>
                </c:pt>
                <c:pt idx="1556">
                  <c:v>1237.24</c:v>
                </c:pt>
                <c:pt idx="1557">
                  <c:v>1235.8</c:v>
                </c:pt>
                <c:pt idx="1558">
                  <c:v>1234.3499999999999</c:v>
                </c:pt>
                <c:pt idx="1559">
                  <c:v>1232.9100000000001</c:v>
                </c:pt>
                <c:pt idx="1560">
                  <c:v>1231.47</c:v>
                </c:pt>
                <c:pt idx="1561">
                  <c:v>1230.03</c:v>
                </c:pt>
                <c:pt idx="1562">
                  <c:v>1228.5899999999999</c:v>
                </c:pt>
                <c:pt idx="1563">
                  <c:v>1227.1400000000001</c:v>
                </c:pt>
                <c:pt idx="1564">
                  <c:v>1225.7</c:v>
                </c:pt>
                <c:pt idx="1565">
                  <c:v>1224.26</c:v>
                </c:pt>
                <c:pt idx="1566">
                  <c:v>1222.81</c:v>
                </c:pt>
                <c:pt idx="1567">
                  <c:v>1221.3699999999999</c:v>
                </c:pt>
                <c:pt idx="1568">
                  <c:v>1219.93</c:v>
                </c:pt>
                <c:pt idx="1569">
                  <c:v>1218.48</c:v>
                </c:pt>
                <c:pt idx="1570">
                  <c:v>1217.04</c:v>
                </c:pt>
                <c:pt idx="1571">
                  <c:v>1215.5899999999999</c:v>
                </c:pt>
                <c:pt idx="1572">
                  <c:v>1214.1500000000001</c:v>
                </c:pt>
                <c:pt idx="1573">
                  <c:v>1212.7</c:v>
                </c:pt>
                <c:pt idx="1574">
                  <c:v>1211.26</c:v>
                </c:pt>
                <c:pt idx="1575">
                  <c:v>1209.81</c:v>
                </c:pt>
                <c:pt idx="1576">
                  <c:v>1208.3599999999999</c:v>
                </c:pt>
                <c:pt idx="1577">
                  <c:v>1206.92</c:v>
                </c:pt>
                <c:pt idx="1578">
                  <c:v>1205.47</c:v>
                </c:pt>
                <c:pt idx="1579">
                  <c:v>1204.02</c:v>
                </c:pt>
                <c:pt idx="1580">
                  <c:v>1202.58</c:v>
                </c:pt>
                <c:pt idx="1581">
                  <c:v>1201.1300000000001</c:v>
                </c:pt>
                <c:pt idx="1582">
                  <c:v>1199.68</c:v>
                </c:pt>
                <c:pt idx="1583">
                  <c:v>1198.23</c:v>
                </c:pt>
                <c:pt idx="1584">
                  <c:v>1196.78</c:v>
                </c:pt>
                <c:pt idx="1585">
                  <c:v>1195.3399999999999</c:v>
                </c:pt>
                <c:pt idx="1586">
                  <c:v>1193.8900000000001</c:v>
                </c:pt>
                <c:pt idx="1587">
                  <c:v>1192.44</c:v>
                </c:pt>
                <c:pt idx="1588">
                  <c:v>1190.99</c:v>
                </c:pt>
                <c:pt idx="1589">
                  <c:v>1189.54</c:v>
                </c:pt>
                <c:pt idx="1590">
                  <c:v>1188.0899999999999</c:v>
                </c:pt>
                <c:pt idx="1591">
                  <c:v>1186.6400000000001</c:v>
                </c:pt>
                <c:pt idx="1592">
                  <c:v>1185.19</c:v>
                </c:pt>
                <c:pt idx="1593">
                  <c:v>1183.74</c:v>
                </c:pt>
                <c:pt idx="1594">
                  <c:v>1182.29</c:v>
                </c:pt>
                <c:pt idx="1595">
                  <c:v>1180.8399999999999</c:v>
                </c:pt>
                <c:pt idx="1596">
                  <c:v>1179.3900000000001</c:v>
                </c:pt>
                <c:pt idx="1597">
                  <c:v>1177.93</c:v>
                </c:pt>
                <c:pt idx="1598">
                  <c:v>1176.48</c:v>
                </c:pt>
                <c:pt idx="1599">
                  <c:v>1175.03</c:v>
                </c:pt>
                <c:pt idx="1600">
                  <c:v>1173.58</c:v>
                </c:pt>
                <c:pt idx="1601">
                  <c:v>1172.1199999999999</c:v>
                </c:pt>
                <c:pt idx="1602">
                  <c:v>1170.67</c:v>
                </c:pt>
                <c:pt idx="1603">
                  <c:v>1169.22</c:v>
                </c:pt>
                <c:pt idx="1604">
                  <c:v>1167.76</c:v>
                </c:pt>
                <c:pt idx="1605">
                  <c:v>1166.31</c:v>
                </c:pt>
                <c:pt idx="1606">
                  <c:v>1164.8599999999999</c:v>
                </c:pt>
                <c:pt idx="1607">
                  <c:v>1163.4000000000001</c:v>
                </c:pt>
                <c:pt idx="1608">
                  <c:v>1161.95</c:v>
                </c:pt>
                <c:pt idx="1609">
                  <c:v>1160.49</c:v>
                </c:pt>
                <c:pt idx="1610">
                  <c:v>1159.04</c:v>
                </c:pt>
                <c:pt idx="1611">
                  <c:v>1157.58</c:v>
                </c:pt>
                <c:pt idx="1612">
                  <c:v>1156.1300000000001</c:v>
                </c:pt>
                <c:pt idx="1613">
                  <c:v>1154.67</c:v>
                </c:pt>
                <c:pt idx="1614">
                  <c:v>1153.22</c:v>
                </c:pt>
                <c:pt idx="1615">
                  <c:v>1151.76</c:v>
                </c:pt>
                <c:pt idx="1616">
                  <c:v>1150.3</c:v>
                </c:pt>
                <c:pt idx="1617">
                  <c:v>1148.8499999999999</c:v>
                </c:pt>
                <c:pt idx="1618">
                  <c:v>1147.3900000000001</c:v>
                </c:pt>
                <c:pt idx="1619">
                  <c:v>1145.93</c:v>
                </c:pt>
                <c:pt idx="1620">
                  <c:v>1144.47</c:v>
                </c:pt>
                <c:pt idx="1621">
                  <c:v>1143.02</c:v>
                </c:pt>
                <c:pt idx="1622">
                  <c:v>1141.56</c:v>
                </c:pt>
                <c:pt idx="1623">
                  <c:v>1140.0999999999999</c:v>
                </c:pt>
                <c:pt idx="1624">
                  <c:v>1138.6400000000001</c:v>
                </c:pt>
                <c:pt idx="1625">
                  <c:v>1137.18</c:v>
                </c:pt>
                <c:pt idx="1626">
                  <c:v>1135.72</c:v>
                </c:pt>
                <c:pt idx="1627">
                  <c:v>1134.26</c:v>
                </c:pt>
                <c:pt idx="1628">
                  <c:v>1132.8</c:v>
                </c:pt>
                <c:pt idx="1629">
                  <c:v>1131.3399999999999</c:v>
                </c:pt>
                <c:pt idx="1630">
                  <c:v>1129.8800000000001</c:v>
                </c:pt>
                <c:pt idx="1631">
                  <c:v>1128.42</c:v>
                </c:pt>
                <c:pt idx="1632">
                  <c:v>1126.96</c:v>
                </c:pt>
                <c:pt idx="1633">
                  <c:v>1125.5</c:v>
                </c:pt>
                <c:pt idx="1634">
                  <c:v>1124.04</c:v>
                </c:pt>
                <c:pt idx="1635">
                  <c:v>1122.58</c:v>
                </c:pt>
                <c:pt idx="1636">
                  <c:v>1121.1099999999999</c:v>
                </c:pt>
                <c:pt idx="1637">
                  <c:v>1119.6500000000001</c:v>
                </c:pt>
                <c:pt idx="1638">
                  <c:v>1118.19</c:v>
                </c:pt>
                <c:pt idx="1639">
                  <c:v>1116.73</c:v>
                </c:pt>
                <c:pt idx="1640">
                  <c:v>1115.26</c:v>
                </c:pt>
                <c:pt idx="1641">
                  <c:v>1113.8</c:v>
                </c:pt>
                <c:pt idx="1642">
                  <c:v>1112.3399999999999</c:v>
                </c:pt>
                <c:pt idx="1643">
                  <c:v>1110.8699999999999</c:v>
                </c:pt>
                <c:pt idx="1644">
                  <c:v>1109.4100000000001</c:v>
                </c:pt>
                <c:pt idx="1645">
                  <c:v>1107.94</c:v>
                </c:pt>
                <c:pt idx="1646">
                  <c:v>1106.48</c:v>
                </c:pt>
                <c:pt idx="1647">
                  <c:v>1105.02</c:v>
                </c:pt>
                <c:pt idx="1648">
                  <c:v>1103.55</c:v>
                </c:pt>
                <c:pt idx="1649">
                  <c:v>1102.08</c:v>
                </c:pt>
                <c:pt idx="1650">
                  <c:v>1100.6199999999999</c:v>
                </c:pt>
                <c:pt idx="1651">
                  <c:v>1099.1500000000001</c:v>
                </c:pt>
                <c:pt idx="1652">
                  <c:v>1097.69</c:v>
                </c:pt>
                <c:pt idx="1653">
                  <c:v>1096.22</c:v>
                </c:pt>
                <c:pt idx="1654">
                  <c:v>1094.75</c:v>
                </c:pt>
                <c:pt idx="1655">
                  <c:v>1093.29</c:v>
                </c:pt>
                <c:pt idx="1656">
                  <c:v>1091.82</c:v>
                </c:pt>
                <c:pt idx="1657">
                  <c:v>1090.3499999999999</c:v>
                </c:pt>
                <c:pt idx="1658">
                  <c:v>1088.8800000000001</c:v>
                </c:pt>
                <c:pt idx="1659">
                  <c:v>1087.42</c:v>
                </c:pt>
                <c:pt idx="1660">
                  <c:v>1085.95</c:v>
                </c:pt>
                <c:pt idx="1661">
                  <c:v>1084.48</c:v>
                </c:pt>
                <c:pt idx="1662">
                  <c:v>1083.01</c:v>
                </c:pt>
                <c:pt idx="1663">
                  <c:v>1081.54</c:v>
                </c:pt>
                <c:pt idx="1664">
                  <c:v>1080.07</c:v>
                </c:pt>
                <c:pt idx="1665">
                  <c:v>1078.5999999999999</c:v>
                </c:pt>
                <c:pt idx="1666">
                  <c:v>1077.1300000000001</c:v>
                </c:pt>
                <c:pt idx="1667">
                  <c:v>1075.6600000000001</c:v>
                </c:pt>
                <c:pt idx="1668">
                  <c:v>1074.19</c:v>
                </c:pt>
                <c:pt idx="1669">
                  <c:v>1072.72</c:v>
                </c:pt>
                <c:pt idx="1670">
                  <c:v>1071.25</c:v>
                </c:pt>
                <c:pt idx="1671">
                  <c:v>1069.78</c:v>
                </c:pt>
                <c:pt idx="1672">
                  <c:v>1068.31</c:v>
                </c:pt>
                <c:pt idx="1673">
                  <c:v>1066.8399999999999</c:v>
                </c:pt>
                <c:pt idx="1674">
                  <c:v>1065.3599999999999</c:v>
                </c:pt>
                <c:pt idx="1675">
                  <c:v>1063.8900000000001</c:v>
                </c:pt>
                <c:pt idx="1676">
                  <c:v>1062.42</c:v>
                </c:pt>
                <c:pt idx="1677">
                  <c:v>1060.95</c:v>
                </c:pt>
                <c:pt idx="1678">
                  <c:v>1059.47</c:v>
                </c:pt>
                <c:pt idx="1679">
                  <c:v>1058</c:v>
                </c:pt>
                <c:pt idx="1680">
                  <c:v>1056.53</c:v>
                </c:pt>
                <c:pt idx="1681">
                  <c:v>1055.05</c:v>
                </c:pt>
                <c:pt idx="1682">
                  <c:v>1053.58</c:v>
                </c:pt>
                <c:pt idx="1683">
                  <c:v>1052.0999999999999</c:v>
                </c:pt>
                <c:pt idx="1684">
                  <c:v>1050.6300000000001</c:v>
                </c:pt>
                <c:pt idx="1685">
                  <c:v>1049.1500000000001</c:v>
                </c:pt>
                <c:pt idx="1686">
                  <c:v>1047.68</c:v>
                </c:pt>
                <c:pt idx="1687">
                  <c:v>1046.2</c:v>
                </c:pt>
                <c:pt idx="1688">
                  <c:v>1044.73</c:v>
                </c:pt>
                <c:pt idx="1689">
                  <c:v>1043.25</c:v>
                </c:pt>
                <c:pt idx="1690">
                  <c:v>1041.78</c:v>
                </c:pt>
                <c:pt idx="1691">
                  <c:v>1040.3</c:v>
                </c:pt>
                <c:pt idx="1692">
                  <c:v>1038.82</c:v>
                </c:pt>
                <c:pt idx="1693">
                  <c:v>1037.3399999999999</c:v>
                </c:pt>
                <c:pt idx="1694">
                  <c:v>1035.8699999999999</c:v>
                </c:pt>
                <c:pt idx="1695">
                  <c:v>1034.3900000000001</c:v>
                </c:pt>
                <c:pt idx="1696">
                  <c:v>1032.9100000000001</c:v>
                </c:pt>
                <c:pt idx="1697">
                  <c:v>1031.43</c:v>
                </c:pt>
                <c:pt idx="1698">
                  <c:v>1029.95</c:v>
                </c:pt>
                <c:pt idx="1699">
                  <c:v>1028.48</c:v>
                </c:pt>
                <c:pt idx="1700">
                  <c:v>1027</c:v>
                </c:pt>
                <c:pt idx="1701">
                  <c:v>1025.52</c:v>
                </c:pt>
                <c:pt idx="1702">
                  <c:v>1024.04</c:v>
                </c:pt>
                <c:pt idx="1703">
                  <c:v>1022.56</c:v>
                </c:pt>
                <c:pt idx="1704">
                  <c:v>1021.08</c:v>
                </c:pt>
                <c:pt idx="1705">
                  <c:v>1019.6</c:v>
                </c:pt>
                <c:pt idx="1706">
                  <c:v>1018.12</c:v>
                </c:pt>
                <c:pt idx="1707">
                  <c:v>1016.64</c:v>
                </c:pt>
                <c:pt idx="1708">
                  <c:v>1015.16</c:v>
                </c:pt>
                <c:pt idx="1709">
                  <c:v>1013.67</c:v>
                </c:pt>
                <c:pt idx="1710">
                  <c:v>1012.19</c:v>
                </c:pt>
                <c:pt idx="1711">
                  <c:v>1010.71</c:v>
                </c:pt>
                <c:pt idx="1712">
                  <c:v>1009.23</c:v>
                </c:pt>
                <c:pt idx="1713">
                  <c:v>1007.75</c:v>
                </c:pt>
                <c:pt idx="1714">
                  <c:v>1006.26</c:v>
                </c:pt>
                <c:pt idx="1715">
                  <c:v>1004.78</c:v>
                </c:pt>
                <c:pt idx="1716">
                  <c:v>1003.3</c:v>
                </c:pt>
                <c:pt idx="1717">
                  <c:v>1001.81</c:v>
                </c:pt>
                <c:pt idx="1718">
                  <c:v>1000.33</c:v>
                </c:pt>
                <c:pt idx="1719">
                  <c:v>998.84500000000003</c:v>
                </c:pt>
                <c:pt idx="1720">
                  <c:v>997.36</c:v>
                </c:pt>
                <c:pt idx="1721">
                  <c:v>995.87599999999998</c:v>
                </c:pt>
                <c:pt idx="1722">
                  <c:v>994.39099999999996</c:v>
                </c:pt>
                <c:pt idx="1723">
                  <c:v>992.90599999999995</c:v>
                </c:pt>
                <c:pt idx="1724">
                  <c:v>991.42</c:v>
                </c:pt>
                <c:pt idx="1725">
                  <c:v>989.93399999999997</c:v>
                </c:pt>
                <c:pt idx="1726">
                  <c:v>988.44799999999998</c:v>
                </c:pt>
                <c:pt idx="1727">
                  <c:v>986.96199999999999</c:v>
                </c:pt>
                <c:pt idx="1728">
                  <c:v>985.476</c:v>
                </c:pt>
                <c:pt idx="1729">
                  <c:v>983.98900000000003</c:v>
                </c:pt>
                <c:pt idx="1730">
                  <c:v>982.50199999999995</c:v>
                </c:pt>
                <c:pt idx="1731">
                  <c:v>981.01400000000001</c:v>
                </c:pt>
                <c:pt idx="1732">
                  <c:v>979.52700000000004</c:v>
                </c:pt>
                <c:pt idx="1733">
                  <c:v>978.03899999999999</c:v>
                </c:pt>
                <c:pt idx="1734">
                  <c:v>976.55100000000004</c:v>
                </c:pt>
                <c:pt idx="1735">
                  <c:v>975.06200000000001</c:v>
                </c:pt>
                <c:pt idx="1736">
                  <c:v>973.57299999999998</c:v>
                </c:pt>
                <c:pt idx="1737">
                  <c:v>972.08399999999995</c:v>
                </c:pt>
                <c:pt idx="1738">
                  <c:v>970.59500000000003</c:v>
                </c:pt>
                <c:pt idx="1739">
                  <c:v>969.10599999999999</c:v>
                </c:pt>
                <c:pt idx="1740">
                  <c:v>967.61599999999999</c:v>
                </c:pt>
                <c:pt idx="1741">
                  <c:v>966.12599999999998</c:v>
                </c:pt>
                <c:pt idx="1742">
                  <c:v>964.63499999999999</c:v>
                </c:pt>
                <c:pt idx="1743">
                  <c:v>963.14499999999998</c:v>
                </c:pt>
                <c:pt idx="1744">
                  <c:v>961.654</c:v>
                </c:pt>
                <c:pt idx="1745">
                  <c:v>960.16300000000001</c:v>
                </c:pt>
                <c:pt idx="1746">
                  <c:v>958.67100000000005</c:v>
                </c:pt>
                <c:pt idx="1747">
                  <c:v>957.17899999999997</c:v>
                </c:pt>
                <c:pt idx="1748">
                  <c:v>955.68700000000001</c:v>
                </c:pt>
                <c:pt idx="1749">
                  <c:v>954.19500000000005</c:v>
                </c:pt>
                <c:pt idx="1750">
                  <c:v>952.70299999999997</c:v>
                </c:pt>
                <c:pt idx="1751">
                  <c:v>951.21</c:v>
                </c:pt>
                <c:pt idx="1752">
                  <c:v>949.71699999999998</c:v>
                </c:pt>
                <c:pt idx="1753">
                  <c:v>948.22299999999996</c:v>
                </c:pt>
                <c:pt idx="1754">
                  <c:v>946.73</c:v>
                </c:pt>
                <c:pt idx="1755">
                  <c:v>945.23599999999999</c:v>
                </c:pt>
                <c:pt idx="1756">
                  <c:v>943.74199999999996</c:v>
                </c:pt>
                <c:pt idx="1757">
                  <c:v>942.24699999999996</c:v>
                </c:pt>
                <c:pt idx="1758">
                  <c:v>940.75300000000004</c:v>
                </c:pt>
                <c:pt idx="1759">
                  <c:v>939.25800000000004</c:v>
                </c:pt>
                <c:pt idx="1760">
                  <c:v>937.76199999999994</c:v>
                </c:pt>
                <c:pt idx="1761">
                  <c:v>936.26700000000005</c:v>
                </c:pt>
                <c:pt idx="1762">
                  <c:v>934.77099999999996</c:v>
                </c:pt>
                <c:pt idx="1763">
                  <c:v>933.27499999999998</c:v>
                </c:pt>
                <c:pt idx="1764">
                  <c:v>931.77800000000002</c:v>
                </c:pt>
                <c:pt idx="1765">
                  <c:v>930.28200000000004</c:v>
                </c:pt>
                <c:pt idx="1766">
                  <c:v>928.78499999999997</c:v>
                </c:pt>
                <c:pt idx="1767">
                  <c:v>927.28800000000001</c:v>
                </c:pt>
                <c:pt idx="1768">
                  <c:v>925.79</c:v>
                </c:pt>
                <c:pt idx="1769">
                  <c:v>924.29300000000001</c:v>
                </c:pt>
                <c:pt idx="1770">
                  <c:v>922.79499999999996</c:v>
                </c:pt>
                <c:pt idx="1771">
                  <c:v>921.29600000000005</c:v>
                </c:pt>
                <c:pt idx="1772">
                  <c:v>919.798</c:v>
                </c:pt>
                <c:pt idx="1773">
                  <c:v>918.29899999999998</c:v>
                </c:pt>
                <c:pt idx="1774">
                  <c:v>916.8</c:v>
                </c:pt>
                <c:pt idx="1775">
                  <c:v>915.30100000000004</c:v>
                </c:pt>
                <c:pt idx="1776">
                  <c:v>913.80100000000004</c:v>
                </c:pt>
                <c:pt idx="1777">
                  <c:v>912.30100000000004</c:v>
                </c:pt>
                <c:pt idx="1778">
                  <c:v>910.80100000000004</c:v>
                </c:pt>
                <c:pt idx="1779">
                  <c:v>909.3</c:v>
                </c:pt>
                <c:pt idx="1780">
                  <c:v>907.8</c:v>
                </c:pt>
                <c:pt idx="1781">
                  <c:v>906.29899999999998</c:v>
                </c:pt>
                <c:pt idx="1782">
                  <c:v>904.79700000000003</c:v>
                </c:pt>
                <c:pt idx="1783">
                  <c:v>903.29600000000005</c:v>
                </c:pt>
                <c:pt idx="1784">
                  <c:v>901.79399999999998</c:v>
                </c:pt>
                <c:pt idx="1785">
                  <c:v>900.29200000000003</c:v>
                </c:pt>
                <c:pt idx="1786">
                  <c:v>898.78899999999999</c:v>
                </c:pt>
                <c:pt idx="1787">
                  <c:v>897.28700000000003</c:v>
                </c:pt>
                <c:pt idx="1788">
                  <c:v>895.78399999999999</c:v>
                </c:pt>
                <c:pt idx="1789">
                  <c:v>894.28099999999995</c:v>
                </c:pt>
                <c:pt idx="1790">
                  <c:v>892.77700000000004</c:v>
                </c:pt>
                <c:pt idx="1791">
                  <c:v>891.27300000000002</c:v>
                </c:pt>
                <c:pt idx="1792">
                  <c:v>889.76900000000001</c:v>
                </c:pt>
                <c:pt idx="1793">
                  <c:v>888.26499999999999</c:v>
                </c:pt>
                <c:pt idx="1794">
                  <c:v>886.76</c:v>
                </c:pt>
                <c:pt idx="1795">
                  <c:v>885.255</c:v>
                </c:pt>
                <c:pt idx="1796">
                  <c:v>883.75</c:v>
                </c:pt>
                <c:pt idx="1797">
                  <c:v>882.245</c:v>
                </c:pt>
                <c:pt idx="1798">
                  <c:v>880.73900000000003</c:v>
                </c:pt>
                <c:pt idx="1799">
                  <c:v>879.23299999999995</c:v>
                </c:pt>
                <c:pt idx="1800">
                  <c:v>877.72699999999998</c:v>
                </c:pt>
                <c:pt idx="1801">
                  <c:v>876.221</c:v>
                </c:pt>
                <c:pt idx="1802">
                  <c:v>874.71400000000006</c:v>
                </c:pt>
                <c:pt idx="1803">
                  <c:v>873.20699999999999</c:v>
                </c:pt>
                <c:pt idx="1804">
                  <c:v>871.69899999999996</c:v>
                </c:pt>
                <c:pt idx="1805">
                  <c:v>870.19200000000001</c:v>
                </c:pt>
                <c:pt idx="1806">
                  <c:v>868.68399999999997</c:v>
                </c:pt>
                <c:pt idx="1807">
                  <c:v>867.17600000000004</c:v>
                </c:pt>
                <c:pt idx="1808">
                  <c:v>865.66700000000003</c:v>
                </c:pt>
                <c:pt idx="1809">
                  <c:v>864.15800000000002</c:v>
                </c:pt>
                <c:pt idx="1810">
                  <c:v>862.649</c:v>
                </c:pt>
                <c:pt idx="1811">
                  <c:v>861.14</c:v>
                </c:pt>
                <c:pt idx="1812">
                  <c:v>859.63099999999997</c:v>
                </c:pt>
                <c:pt idx="1813">
                  <c:v>858.12099999999998</c:v>
                </c:pt>
                <c:pt idx="1814">
                  <c:v>856.61099999999999</c:v>
                </c:pt>
                <c:pt idx="1815">
                  <c:v>855.1</c:v>
                </c:pt>
                <c:pt idx="1816">
                  <c:v>853.59</c:v>
                </c:pt>
                <c:pt idx="1817">
                  <c:v>852.07899999999995</c:v>
                </c:pt>
                <c:pt idx="1818">
                  <c:v>850.56700000000001</c:v>
                </c:pt>
                <c:pt idx="1819">
                  <c:v>849.05600000000004</c:v>
                </c:pt>
                <c:pt idx="1820">
                  <c:v>847.54399999999998</c:v>
                </c:pt>
                <c:pt idx="1821">
                  <c:v>846.03200000000004</c:v>
                </c:pt>
                <c:pt idx="1822">
                  <c:v>844.52</c:v>
                </c:pt>
                <c:pt idx="1823">
                  <c:v>843.00699999999995</c:v>
                </c:pt>
                <c:pt idx="1824">
                  <c:v>841.49400000000003</c:v>
                </c:pt>
                <c:pt idx="1825">
                  <c:v>839.98099999999999</c:v>
                </c:pt>
                <c:pt idx="1826">
                  <c:v>838.46799999999996</c:v>
                </c:pt>
                <c:pt idx="1827">
                  <c:v>836.95399999999995</c:v>
                </c:pt>
                <c:pt idx="1828">
                  <c:v>835.44</c:v>
                </c:pt>
                <c:pt idx="1829">
                  <c:v>833.92600000000004</c:v>
                </c:pt>
                <c:pt idx="1830">
                  <c:v>832.41099999999994</c:v>
                </c:pt>
                <c:pt idx="1831">
                  <c:v>830.89599999999996</c:v>
                </c:pt>
                <c:pt idx="1832">
                  <c:v>829.38099999999997</c:v>
                </c:pt>
                <c:pt idx="1833">
                  <c:v>827.86599999999999</c:v>
                </c:pt>
                <c:pt idx="1834">
                  <c:v>826.35</c:v>
                </c:pt>
                <c:pt idx="1835">
                  <c:v>824.83399999999995</c:v>
                </c:pt>
                <c:pt idx="1836">
                  <c:v>823.31799999999998</c:v>
                </c:pt>
                <c:pt idx="1837">
                  <c:v>821.80100000000004</c:v>
                </c:pt>
                <c:pt idx="1838">
                  <c:v>820.28499999999997</c:v>
                </c:pt>
                <c:pt idx="1839">
                  <c:v>818.76800000000003</c:v>
                </c:pt>
                <c:pt idx="1840">
                  <c:v>817.25</c:v>
                </c:pt>
                <c:pt idx="1841">
                  <c:v>815.73299999999995</c:v>
                </c:pt>
                <c:pt idx="1842">
                  <c:v>814.21500000000003</c:v>
                </c:pt>
                <c:pt idx="1843">
                  <c:v>812.697</c:v>
                </c:pt>
                <c:pt idx="1844">
                  <c:v>811.178</c:v>
                </c:pt>
                <c:pt idx="1845">
                  <c:v>809.65899999999999</c:v>
                </c:pt>
                <c:pt idx="1846">
                  <c:v>808.14</c:v>
                </c:pt>
                <c:pt idx="1847">
                  <c:v>806.62099999999998</c:v>
                </c:pt>
                <c:pt idx="1848">
                  <c:v>805.10199999999998</c:v>
                </c:pt>
                <c:pt idx="1849">
                  <c:v>803.58199999999999</c:v>
                </c:pt>
                <c:pt idx="1850">
                  <c:v>802.06200000000001</c:v>
                </c:pt>
                <c:pt idx="1851">
                  <c:v>800.54100000000005</c:v>
                </c:pt>
                <c:pt idx="1852">
                  <c:v>799.02</c:v>
                </c:pt>
                <c:pt idx="1853">
                  <c:v>797.49900000000002</c:v>
                </c:pt>
                <c:pt idx="1854">
                  <c:v>795.97799999999995</c:v>
                </c:pt>
                <c:pt idx="1855">
                  <c:v>794.45699999999999</c:v>
                </c:pt>
                <c:pt idx="1856">
                  <c:v>792.93499999999995</c:v>
                </c:pt>
                <c:pt idx="1857">
                  <c:v>791.41300000000001</c:v>
                </c:pt>
                <c:pt idx="1858">
                  <c:v>789.89</c:v>
                </c:pt>
                <c:pt idx="1859">
                  <c:v>788.36800000000005</c:v>
                </c:pt>
                <c:pt idx="1860">
                  <c:v>786.84500000000003</c:v>
                </c:pt>
                <c:pt idx="1861">
                  <c:v>785.322</c:v>
                </c:pt>
                <c:pt idx="1862">
                  <c:v>783.798</c:v>
                </c:pt>
                <c:pt idx="1863">
                  <c:v>782.274</c:v>
                </c:pt>
                <c:pt idx="1864">
                  <c:v>780.75</c:v>
                </c:pt>
                <c:pt idx="1865">
                  <c:v>779.226</c:v>
                </c:pt>
                <c:pt idx="1866">
                  <c:v>777.70100000000002</c:v>
                </c:pt>
                <c:pt idx="1867">
                  <c:v>776.17700000000002</c:v>
                </c:pt>
                <c:pt idx="1868">
                  <c:v>774.65099999999995</c:v>
                </c:pt>
                <c:pt idx="1869">
                  <c:v>773.12599999999998</c:v>
                </c:pt>
                <c:pt idx="1870">
                  <c:v>771.6</c:v>
                </c:pt>
                <c:pt idx="1871">
                  <c:v>770.07399999999996</c:v>
                </c:pt>
                <c:pt idx="1872">
                  <c:v>768.548</c:v>
                </c:pt>
                <c:pt idx="1873">
                  <c:v>767.02099999999996</c:v>
                </c:pt>
                <c:pt idx="1874">
                  <c:v>765.49400000000003</c:v>
                </c:pt>
                <c:pt idx="1875">
                  <c:v>763.96699999999998</c:v>
                </c:pt>
                <c:pt idx="1876">
                  <c:v>762.44</c:v>
                </c:pt>
                <c:pt idx="1877">
                  <c:v>760.91200000000003</c:v>
                </c:pt>
                <c:pt idx="1878">
                  <c:v>759.38400000000001</c:v>
                </c:pt>
                <c:pt idx="1879">
                  <c:v>757.85599999999999</c:v>
                </c:pt>
                <c:pt idx="1880">
                  <c:v>756.327</c:v>
                </c:pt>
                <c:pt idx="1881">
                  <c:v>754.79899999999998</c:v>
                </c:pt>
                <c:pt idx="1882">
                  <c:v>753.26900000000001</c:v>
                </c:pt>
                <c:pt idx="1883">
                  <c:v>751.74</c:v>
                </c:pt>
                <c:pt idx="1884">
                  <c:v>750.21</c:v>
                </c:pt>
                <c:pt idx="1885">
                  <c:v>748.68</c:v>
                </c:pt>
                <c:pt idx="1886">
                  <c:v>747.15</c:v>
                </c:pt>
                <c:pt idx="1887">
                  <c:v>745.62</c:v>
                </c:pt>
                <c:pt idx="1888">
                  <c:v>744.08900000000006</c:v>
                </c:pt>
                <c:pt idx="1889">
                  <c:v>742.55799999999999</c:v>
                </c:pt>
                <c:pt idx="1890">
                  <c:v>741.02599999999995</c:v>
                </c:pt>
                <c:pt idx="1891">
                  <c:v>739.495</c:v>
                </c:pt>
                <c:pt idx="1892">
                  <c:v>737.96299999999997</c:v>
                </c:pt>
                <c:pt idx="1893">
                  <c:v>736.43100000000004</c:v>
                </c:pt>
                <c:pt idx="1894">
                  <c:v>734.89800000000002</c:v>
                </c:pt>
                <c:pt idx="1895">
                  <c:v>733.36500000000001</c:v>
                </c:pt>
                <c:pt idx="1896">
                  <c:v>731.83199999999999</c:v>
                </c:pt>
                <c:pt idx="1897">
                  <c:v>730.29899999999998</c:v>
                </c:pt>
                <c:pt idx="1898">
                  <c:v>728.76499999999999</c:v>
                </c:pt>
                <c:pt idx="1899">
                  <c:v>727.23099999999999</c:v>
                </c:pt>
                <c:pt idx="1900">
                  <c:v>725.697</c:v>
                </c:pt>
                <c:pt idx="1901">
                  <c:v>724.16300000000001</c:v>
                </c:pt>
                <c:pt idx="1902">
                  <c:v>722.62800000000004</c:v>
                </c:pt>
                <c:pt idx="1903">
                  <c:v>721.09299999999996</c:v>
                </c:pt>
                <c:pt idx="1904">
                  <c:v>719.55799999999999</c:v>
                </c:pt>
                <c:pt idx="1905">
                  <c:v>718.02200000000005</c:v>
                </c:pt>
                <c:pt idx="1906">
                  <c:v>716.48599999999999</c:v>
                </c:pt>
                <c:pt idx="1907">
                  <c:v>714.95</c:v>
                </c:pt>
                <c:pt idx="1908">
                  <c:v>713.41300000000001</c:v>
                </c:pt>
                <c:pt idx="1909">
                  <c:v>711.87699999999995</c:v>
                </c:pt>
                <c:pt idx="1910">
                  <c:v>710.34</c:v>
                </c:pt>
                <c:pt idx="1911">
                  <c:v>708.80200000000002</c:v>
                </c:pt>
                <c:pt idx="1912">
                  <c:v>707.26499999999999</c:v>
                </c:pt>
                <c:pt idx="1913">
                  <c:v>705.72699999999998</c:v>
                </c:pt>
                <c:pt idx="1914">
                  <c:v>704.18899999999996</c:v>
                </c:pt>
                <c:pt idx="1915">
                  <c:v>702.65</c:v>
                </c:pt>
                <c:pt idx="1916">
                  <c:v>701.11199999999997</c:v>
                </c:pt>
                <c:pt idx="1917">
                  <c:v>699.57299999999998</c:v>
                </c:pt>
                <c:pt idx="1918">
                  <c:v>698.03300000000002</c:v>
                </c:pt>
                <c:pt idx="1919">
                  <c:v>696.49400000000003</c:v>
                </c:pt>
                <c:pt idx="1920">
                  <c:v>694.95399999999995</c:v>
                </c:pt>
                <c:pt idx="1921">
                  <c:v>693.41399999999999</c:v>
                </c:pt>
                <c:pt idx="1922">
                  <c:v>691.87300000000005</c:v>
                </c:pt>
                <c:pt idx="1923">
                  <c:v>690.33199999999999</c:v>
                </c:pt>
                <c:pt idx="1924">
                  <c:v>688.79100000000005</c:v>
                </c:pt>
                <c:pt idx="1925">
                  <c:v>687.25</c:v>
                </c:pt>
                <c:pt idx="1926">
                  <c:v>685.70899999999995</c:v>
                </c:pt>
                <c:pt idx="1927">
                  <c:v>684.16700000000003</c:v>
                </c:pt>
                <c:pt idx="1928">
                  <c:v>682.625</c:v>
                </c:pt>
                <c:pt idx="1929">
                  <c:v>681.08199999999999</c:v>
                </c:pt>
                <c:pt idx="1930">
                  <c:v>679.53899999999999</c:v>
                </c:pt>
                <c:pt idx="1931">
                  <c:v>677.99599999999998</c:v>
                </c:pt>
                <c:pt idx="1932">
                  <c:v>676.45299999999997</c:v>
                </c:pt>
                <c:pt idx="1933">
                  <c:v>674.90899999999999</c:v>
                </c:pt>
                <c:pt idx="1934">
                  <c:v>673.36599999999999</c:v>
                </c:pt>
                <c:pt idx="1935">
                  <c:v>671.82100000000003</c:v>
                </c:pt>
                <c:pt idx="1936">
                  <c:v>670.27700000000004</c:v>
                </c:pt>
                <c:pt idx="1937">
                  <c:v>668.73199999999997</c:v>
                </c:pt>
                <c:pt idx="1938">
                  <c:v>667.18700000000001</c:v>
                </c:pt>
                <c:pt idx="1939">
                  <c:v>665.64200000000005</c:v>
                </c:pt>
                <c:pt idx="1940">
                  <c:v>664.096</c:v>
                </c:pt>
                <c:pt idx="1941">
                  <c:v>662.55100000000004</c:v>
                </c:pt>
                <c:pt idx="1942">
                  <c:v>661.00400000000002</c:v>
                </c:pt>
                <c:pt idx="1943">
                  <c:v>659.45799999999997</c:v>
                </c:pt>
                <c:pt idx="1944">
                  <c:v>657.91099999999994</c:v>
                </c:pt>
                <c:pt idx="1945">
                  <c:v>656.36400000000003</c:v>
                </c:pt>
                <c:pt idx="1946">
                  <c:v>654.81700000000001</c:v>
                </c:pt>
                <c:pt idx="1947">
                  <c:v>653.26900000000001</c:v>
                </c:pt>
                <c:pt idx="1948">
                  <c:v>651.72199999999998</c:v>
                </c:pt>
                <c:pt idx="1949">
                  <c:v>650.173</c:v>
                </c:pt>
                <c:pt idx="1950">
                  <c:v>648.625</c:v>
                </c:pt>
                <c:pt idx="1951">
                  <c:v>647.07600000000002</c:v>
                </c:pt>
                <c:pt idx="1952">
                  <c:v>645.52700000000004</c:v>
                </c:pt>
                <c:pt idx="1953">
                  <c:v>643.97799999999995</c:v>
                </c:pt>
                <c:pt idx="1954">
                  <c:v>642.428</c:v>
                </c:pt>
                <c:pt idx="1955">
                  <c:v>640.87800000000004</c:v>
                </c:pt>
                <c:pt idx="1956">
                  <c:v>639.32799999999997</c:v>
                </c:pt>
                <c:pt idx="1957">
                  <c:v>637.77800000000002</c:v>
                </c:pt>
                <c:pt idx="1958">
                  <c:v>636.22699999999998</c:v>
                </c:pt>
                <c:pt idx="1959">
                  <c:v>634.67600000000004</c:v>
                </c:pt>
                <c:pt idx="1960">
                  <c:v>633.125</c:v>
                </c:pt>
                <c:pt idx="1961">
                  <c:v>631.57299999999998</c:v>
                </c:pt>
                <c:pt idx="1962">
                  <c:v>630.02099999999996</c:v>
                </c:pt>
                <c:pt idx="1963">
                  <c:v>628.46900000000005</c:v>
                </c:pt>
                <c:pt idx="1964">
                  <c:v>626.91700000000003</c:v>
                </c:pt>
                <c:pt idx="1965">
                  <c:v>625.36400000000003</c:v>
                </c:pt>
                <c:pt idx="1966">
                  <c:v>623.81100000000004</c:v>
                </c:pt>
                <c:pt idx="1967">
                  <c:v>622.25699999999995</c:v>
                </c:pt>
                <c:pt idx="1968">
                  <c:v>620.70399999999995</c:v>
                </c:pt>
                <c:pt idx="1969">
                  <c:v>619.15</c:v>
                </c:pt>
                <c:pt idx="1970">
                  <c:v>617.596</c:v>
                </c:pt>
                <c:pt idx="1971">
                  <c:v>616.04100000000005</c:v>
                </c:pt>
                <c:pt idx="1972">
                  <c:v>614.48599999999999</c:v>
                </c:pt>
                <c:pt idx="1973">
                  <c:v>612.93100000000004</c:v>
                </c:pt>
                <c:pt idx="1974">
                  <c:v>611.37599999999998</c:v>
                </c:pt>
                <c:pt idx="1975">
                  <c:v>609.82000000000005</c:v>
                </c:pt>
                <c:pt idx="1976">
                  <c:v>608.26400000000001</c:v>
                </c:pt>
                <c:pt idx="1977">
                  <c:v>606.70799999999997</c:v>
                </c:pt>
                <c:pt idx="1978">
                  <c:v>605.15200000000004</c:v>
                </c:pt>
                <c:pt idx="1979">
                  <c:v>603.59500000000003</c:v>
                </c:pt>
                <c:pt idx="1980">
                  <c:v>602.03800000000001</c:v>
                </c:pt>
                <c:pt idx="1981">
                  <c:v>600.48</c:v>
                </c:pt>
                <c:pt idx="1982">
                  <c:v>598.923</c:v>
                </c:pt>
                <c:pt idx="1983">
                  <c:v>597.36500000000001</c:v>
                </c:pt>
                <c:pt idx="1984">
                  <c:v>595.80700000000002</c:v>
                </c:pt>
                <c:pt idx="1985">
                  <c:v>594.24800000000005</c:v>
                </c:pt>
                <c:pt idx="1986">
                  <c:v>592.68899999999996</c:v>
                </c:pt>
                <c:pt idx="1987">
                  <c:v>591.13</c:v>
                </c:pt>
                <c:pt idx="1988">
                  <c:v>589.57100000000003</c:v>
                </c:pt>
                <c:pt idx="1989">
                  <c:v>588.01099999999997</c:v>
                </c:pt>
                <c:pt idx="1990">
                  <c:v>586.45100000000002</c:v>
                </c:pt>
                <c:pt idx="1991">
                  <c:v>584.89099999999996</c:v>
                </c:pt>
                <c:pt idx="1992">
                  <c:v>583.33000000000004</c:v>
                </c:pt>
                <c:pt idx="1993">
                  <c:v>581.76900000000001</c:v>
                </c:pt>
                <c:pt idx="1994">
                  <c:v>580.20799999999997</c:v>
                </c:pt>
                <c:pt idx="1995">
                  <c:v>578.64700000000005</c:v>
                </c:pt>
                <c:pt idx="1996">
                  <c:v>577.08500000000004</c:v>
                </c:pt>
                <c:pt idx="1997">
                  <c:v>575.52300000000002</c:v>
                </c:pt>
                <c:pt idx="1998">
                  <c:v>573.96100000000001</c:v>
                </c:pt>
                <c:pt idx="1999">
                  <c:v>572.39800000000002</c:v>
                </c:pt>
                <c:pt idx="2000">
                  <c:v>570.83500000000004</c:v>
                </c:pt>
                <c:pt idx="2001">
                  <c:v>569.27200000000005</c:v>
                </c:pt>
                <c:pt idx="2002">
                  <c:v>567.70899999999995</c:v>
                </c:pt>
                <c:pt idx="2003">
                  <c:v>566.14499999999998</c:v>
                </c:pt>
                <c:pt idx="2004">
                  <c:v>564.58100000000002</c:v>
                </c:pt>
                <c:pt idx="2005">
                  <c:v>563.01700000000005</c:v>
                </c:pt>
                <c:pt idx="2006">
                  <c:v>561.452</c:v>
                </c:pt>
                <c:pt idx="2007">
                  <c:v>559.88699999999994</c:v>
                </c:pt>
                <c:pt idx="2008">
                  <c:v>558.322</c:v>
                </c:pt>
                <c:pt idx="2009">
                  <c:v>556.75599999999997</c:v>
                </c:pt>
                <c:pt idx="2010">
                  <c:v>555.19100000000003</c:v>
                </c:pt>
                <c:pt idx="2011">
                  <c:v>553.62400000000002</c:v>
                </c:pt>
                <c:pt idx="2012">
                  <c:v>552.05799999999999</c:v>
                </c:pt>
                <c:pt idx="2013">
                  <c:v>550.49099999999999</c:v>
                </c:pt>
                <c:pt idx="2014">
                  <c:v>548.92399999999998</c:v>
                </c:pt>
                <c:pt idx="2015">
                  <c:v>547.35699999999997</c:v>
                </c:pt>
                <c:pt idx="2016">
                  <c:v>545.79</c:v>
                </c:pt>
                <c:pt idx="2017">
                  <c:v>544.22199999999998</c:v>
                </c:pt>
                <c:pt idx="2018">
                  <c:v>542.654</c:v>
                </c:pt>
                <c:pt idx="2019">
                  <c:v>541.08500000000004</c:v>
                </c:pt>
                <c:pt idx="2020">
                  <c:v>539.51700000000005</c:v>
                </c:pt>
                <c:pt idx="2021">
                  <c:v>537.94799999999998</c:v>
                </c:pt>
                <c:pt idx="2022">
                  <c:v>536.37800000000004</c:v>
                </c:pt>
                <c:pt idx="2023">
                  <c:v>534.80899999999997</c:v>
                </c:pt>
                <c:pt idx="2024">
                  <c:v>533.23900000000003</c:v>
                </c:pt>
                <c:pt idx="2025">
                  <c:v>531.66899999999998</c:v>
                </c:pt>
                <c:pt idx="2026">
                  <c:v>530.09799999999996</c:v>
                </c:pt>
                <c:pt idx="2027">
                  <c:v>528.52700000000004</c:v>
                </c:pt>
                <c:pt idx="2028">
                  <c:v>526.95600000000002</c:v>
                </c:pt>
                <c:pt idx="2029">
                  <c:v>525.38499999999999</c:v>
                </c:pt>
                <c:pt idx="2030">
                  <c:v>523.81299999999999</c:v>
                </c:pt>
                <c:pt idx="2031">
                  <c:v>522.24199999999996</c:v>
                </c:pt>
                <c:pt idx="2032">
                  <c:v>520.66899999999998</c:v>
                </c:pt>
                <c:pt idx="2033">
                  <c:v>519.09699999999998</c:v>
                </c:pt>
                <c:pt idx="2034">
                  <c:v>517.524</c:v>
                </c:pt>
                <c:pt idx="2035">
                  <c:v>515.95100000000002</c:v>
                </c:pt>
                <c:pt idx="2036">
                  <c:v>514.37699999999995</c:v>
                </c:pt>
                <c:pt idx="2037">
                  <c:v>512.80399999999997</c:v>
                </c:pt>
                <c:pt idx="2038">
                  <c:v>511.23</c:v>
                </c:pt>
                <c:pt idx="2039">
                  <c:v>509.65600000000001</c:v>
                </c:pt>
                <c:pt idx="2040">
                  <c:v>508.08100000000002</c:v>
                </c:pt>
                <c:pt idx="2041">
                  <c:v>506.50599999999997</c:v>
                </c:pt>
                <c:pt idx="2042">
                  <c:v>504.93099999999998</c:v>
                </c:pt>
                <c:pt idx="2043">
                  <c:v>503.35599999999999</c:v>
                </c:pt>
                <c:pt idx="2044">
                  <c:v>501.78</c:v>
                </c:pt>
                <c:pt idx="2045">
                  <c:v>500.20400000000001</c:v>
                </c:pt>
                <c:pt idx="2046">
                  <c:v>498.62700000000001</c:v>
                </c:pt>
                <c:pt idx="2047">
                  <c:v>497.05099999999999</c:v>
                </c:pt>
                <c:pt idx="2048">
                  <c:v>495.47399999999999</c:v>
                </c:pt>
                <c:pt idx="2049">
                  <c:v>493.89699999999999</c:v>
                </c:pt>
                <c:pt idx="2050">
                  <c:v>492.31900000000002</c:v>
                </c:pt>
                <c:pt idx="2051">
                  <c:v>490.74099999999999</c:v>
                </c:pt>
                <c:pt idx="2052">
                  <c:v>489.16300000000001</c:v>
                </c:pt>
                <c:pt idx="2053">
                  <c:v>487.58499999999998</c:v>
                </c:pt>
                <c:pt idx="2054">
                  <c:v>486.00599999999997</c:v>
                </c:pt>
                <c:pt idx="2055">
                  <c:v>484.42700000000002</c:v>
                </c:pt>
                <c:pt idx="2056">
                  <c:v>482.84800000000001</c:v>
                </c:pt>
                <c:pt idx="2057">
                  <c:v>481.26799999999997</c:v>
                </c:pt>
                <c:pt idx="2058">
                  <c:v>479.68799999999999</c:v>
                </c:pt>
                <c:pt idx="2059">
                  <c:v>478.108</c:v>
                </c:pt>
                <c:pt idx="2060">
                  <c:v>476.52800000000002</c:v>
                </c:pt>
                <c:pt idx="2061">
                  <c:v>474.947</c:v>
                </c:pt>
                <c:pt idx="2062">
                  <c:v>473.36599999999999</c:v>
                </c:pt>
                <c:pt idx="2063">
                  <c:v>471.78500000000003</c:v>
                </c:pt>
                <c:pt idx="2064">
                  <c:v>470.20299999999997</c:v>
                </c:pt>
                <c:pt idx="2065">
                  <c:v>468.62099999999998</c:v>
                </c:pt>
                <c:pt idx="2066">
                  <c:v>467.03899999999999</c:v>
                </c:pt>
                <c:pt idx="2067">
                  <c:v>465.45600000000002</c:v>
                </c:pt>
                <c:pt idx="2068">
                  <c:v>463.87400000000002</c:v>
                </c:pt>
                <c:pt idx="2069">
                  <c:v>462.29</c:v>
                </c:pt>
                <c:pt idx="2070">
                  <c:v>460.70699999999999</c:v>
                </c:pt>
                <c:pt idx="2071">
                  <c:v>459.12299999999999</c:v>
                </c:pt>
                <c:pt idx="2072">
                  <c:v>457.53899999999999</c:v>
                </c:pt>
                <c:pt idx="2073">
                  <c:v>455.95499999999998</c:v>
                </c:pt>
                <c:pt idx="2074">
                  <c:v>454.37</c:v>
                </c:pt>
                <c:pt idx="2075">
                  <c:v>452.786</c:v>
                </c:pt>
                <c:pt idx="2076">
                  <c:v>451.2</c:v>
                </c:pt>
                <c:pt idx="2077">
                  <c:v>449.61500000000001</c:v>
                </c:pt>
                <c:pt idx="2078">
                  <c:v>448.029</c:v>
                </c:pt>
                <c:pt idx="2079">
                  <c:v>446.44299999999998</c:v>
                </c:pt>
                <c:pt idx="2080">
                  <c:v>444.85700000000003</c:v>
                </c:pt>
                <c:pt idx="2081">
                  <c:v>443.27</c:v>
                </c:pt>
                <c:pt idx="2082">
                  <c:v>441.68299999999999</c:v>
                </c:pt>
                <c:pt idx="2083">
                  <c:v>440.096</c:v>
                </c:pt>
                <c:pt idx="2084">
                  <c:v>438.50799999999998</c:v>
                </c:pt>
                <c:pt idx="2085">
                  <c:v>436.92</c:v>
                </c:pt>
                <c:pt idx="2086">
                  <c:v>435.33199999999999</c:v>
                </c:pt>
                <c:pt idx="2087">
                  <c:v>433.74400000000003</c:v>
                </c:pt>
                <c:pt idx="2088">
                  <c:v>432.15499999999997</c:v>
                </c:pt>
                <c:pt idx="2089">
                  <c:v>430.56599999999997</c:v>
                </c:pt>
                <c:pt idx="2090">
                  <c:v>428.97699999999998</c:v>
                </c:pt>
                <c:pt idx="2091">
                  <c:v>427.387</c:v>
                </c:pt>
                <c:pt idx="2092">
                  <c:v>425.79700000000003</c:v>
                </c:pt>
                <c:pt idx="2093">
                  <c:v>424.20699999999999</c:v>
                </c:pt>
                <c:pt idx="2094">
                  <c:v>422.61599999999999</c:v>
                </c:pt>
                <c:pt idx="2095">
                  <c:v>421.02499999999998</c:v>
                </c:pt>
                <c:pt idx="2096">
                  <c:v>419.43400000000003</c:v>
                </c:pt>
                <c:pt idx="2097">
                  <c:v>417.84300000000002</c:v>
                </c:pt>
                <c:pt idx="2098">
                  <c:v>416.25099999999998</c:v>
                </c:pt>
                <c:pt idx="2099">
                  <c:v>414.65899999999999</c:v>
                </c:pt>
                <c:pt idx="2100">
                  <c:v>413.06700000000001</c:v>
                </c:pt>
                <c:pt idx="2101">
                  <c:v>411.47399999999999</c:v>
                </c:pt>
                <c:pt idx="2102">
                  <c:v>409.88099999999997</c:v>
                </c:pt>
                <c:pt idx="2103">
                  <c:v>408.28800000000001</c:v>
                </c:pt>
                <c:pt idx="2104">
                  <c:v>406.69400000000002</c:v>
                </c:pt>
                <c:pt idx="2105">
                  <c:v>405.101</c:v>
                </c:pt>
                <c:pt idx="2106">
                  <c:v>403.50599999999997</c:v>
                </c:pt>
                <c:pt idx="2107">
                  <c:v>401.91199999999998</c:v>
                </c:pt>
                <c:pt idx="2108">
                  <c:v>400.31700000000001</c:v>
                </c:pt>
                <c:pt idx="2109">
                  <c:v>398.72199999999998</c:v>
                </c:pt>
                <c:pt idx="2110">
                  <c:v>397.12700000000001</c:v>
                </c:pt>
                <c:pt idx="2111">
                  <c:v>395.53100000000001</c:v>
                </c:pt>
                <c:pt idx="2112">
                  <c:v>393.935</c:v>
                </c:pt>
                <c:pt idx="2113">
                  <c:v>392.339</c:v>
                </c:pt>
                <c:pt idx="2114">
                  <c:v>390.74299999999999</c:v>
                </c:pt>
                <c:pt idx="2115">
                  <c:v>389.14600000000002</c:v>
                </c:pt>
                <c:pt idx="2116">
                  <c:v>387.54899999999998</c:v>
                </c:pt>
                <c:pt idx="2117">
                  <c:v>385.95100000000002</c:v>
                </c:pt>
                <c:pt idx="2118">
                  <c:v>384.35399999999998</c:v>
                </c:pt>
                <c:pt idx="2119">
                  <c:v>382.75599999999997</c:v>
                </c:pt>
                <c:pt idx="2120">
                  <c:v>381.15699999999998</c:v>
                </c:pt>
                <c:pt idx="2121">
                  <c:v>379.55900000000003</c:v>
                </c:pt>
                <c:pt idx="2122">
                  <c:v>377.96</c:v>
                </c:pt>
                <c:pt idx="2123">
                  <c:v>376.36099999999999</c:v>
                </c:pt>
                <c:pt idx="2124">
                  <c:v>374.76100000000002</c:v>
                </c:pt>
                <c:pt idx="2125">
                  <c:v>373.161</c:v>
                </c:pt>
                <c:pt idx="2126">
                  <c:v>371.56099999999998</c:v>
                </c:pt>
                <c:pt idx="2127">
                  <c:v>369.96100000000001</c:v>
                </c:pt>
                <c:pt idx="2128">
                  <c:v>368.36</c:v>
                </c:pt>
                <c:pt idx="2129">
                  <c:v>366.75900000000001</c:v>
                </c:pt>
                <c:pt idx="2130">
                  <c:v>365.15800000000002</c:v>
                </c:pt>
                <c:pt idx="2131">
                  <c:v>363.55599999999998</c:v>
                </c:pt>
                <c:pt idx="2132">
                  <c:v>361.95400000000001</c:v>
                </c:pt>
                <c:pt idx="2133">
                  <c:v>360.35199999999998</c:v>
                </c:pt>
                <c:pt idx="2134">
                  <c:v>358.74900000000002</c:v>
                </c:pt>
                <c:pt idx="2135">
                  <c:v>357.14699999999999</c:v>
                </c:pt>
                <c:pt idx="2136">
                  <c:v>355.54300000000001</c:v>
                </c:pt>
                <c:pt idx="2137">
                  <c:v>353.94</c:v>
                </c:pt>
                <c:pt idx="2138">
                  <c:v>352.33600000000001</c:v>
                </c:pt>
                <c:pt idx="2139">
                  <c:v>350.73200000000003</c:v>
                </c:pt>
                <c:pt idx="2140">
                  <c:v>349.12799999999999</c:v>
                </c:pt>
                <c:pt idx="2141">
                  <c:v>347.52300000000002</c:v>
                </c:pt>
                <c:pt idx="2142">
                  <c:v>345.91800000000001</c:v>
                </c:pt>
                <c:pt idx="2143">
                  <c:v>344.31299999999999</c:v>
                </c:pt>
                <c:pt idx="2144">
                  <c:v>342.70800000000003</c:v>
                </c:pt>
                <c:pt idx="2145">
                  <c:v>341.10199999999998</c:v>
                </c:pt>
                <c:pt idx="2146">
                  <c:v>339.49599999999998</c:v>
                </c:pt>
                <c:pt idx="2147">
                  <c:v>337.88900000000001</c:v>
                </c:pt>
                <c:pt idx="2148">
                  <c:v>336.28199999999998</c:v>
                </c:pt>
                <c:pt idx="2149">
                  <c:v>334.67500000000001</c:v>
                </c:pt>
                <c:pt idx="2150">
                  <c:v>333.06799999999998</c:v>
                </c:pt>
                <c:pt idx="2151">
                  <c:v>331.46</c:v>
                </c:pt>
                <c:pt idx="2152">
                  <c:v>329.85300000000001</c:v>
                </c:pt>
                <c:pt idx="2153">
                  <c:v>328.24400000000003</c:v>
                </c:pt>
                <c:pt idx="2154">
                  <c:v>326.63600000000002</c:v>
                </c:pt>
                <c:pt idx="2155">
                  <c:v>325.02699999999999</c:v>
                </c:pt>
                <c:pt idx="2156">
                  <c:v>323.41800000000001</c:v>
                </c:pt>
                <c:pt idx="2157">
                  <c:v>321.80799999999999</c:v>
                </c:pt>
                <c:pt idx="2158">
                  <c:v>320.19799999999998</c:v>
                </c:pt>
                <c:pt idx="2159">
                  <c:v>318.58800000000002</c:v>
                </c:pt>
                <c:pt idx="2160">
                  <c:v>316.97800000000001</c:v>
                </c:pt>
                <c:pt idx="2161">
                  <c:v>315.36700000000002</c:v>
                </c:pt>
                <c:pt idx="2162">
                  <c:v>313.75599999999997</c:v>
                </c:pt>
                <c:pt idx="2163">
                  <c:v>312.14499999999998</c:v>
                </c:pt>
                <c:pt idx="2164">
                  <c:v>310.53300000000002</c:v>
                </c:pt>
                <c:pt idx="2165">
                  <c:v>308.92200000000003</c:v>
                </c:pt>
                <c:pt idx="2166">
                  <c:v>307.30900000000003</c:v>
                </c:pt>
                <c:pt idx="2167">
                  <c:v>305.697</c:v>
                </c:pt>
                <c:pt idx="2168">
                  <c:v>304.084</c:v>
                </c:pt>
                <c:pt idx="2169">
                  <c:v>302.471</c:v>
                </c:pt>
                <c:pt idx="2170">
                  <c:v>300.858</c:v>
                </c:pt>
                <c:pt idx="2171">
                  <c:v>299.24400000000003</c:v>
                </c:pt>
                <c:pt idx="2172">
                  <c:v>297.63</c:v>
                </c:pt>
                <c:pt idx="2173">
                  <c:v>296.01600000000002</c:v>
                </c:pt>
                <c:pt idx="2174">
                  <c:v>294.40100000000001</c:v>
                </c:pt>
                <c:pt idx="2175">
                  <c:v>292.786</c:v>
                </c:pt>
                <c:pt idx="2176">
                  <c:v>291.17099999999999</c:v>
                </c:pt>
                <c:pt idx="2177">
                  <c:v>289.55500000000001</c:v>
                </c:pt>
                <c:pt idx="2178">
                  <c:v>287.93900000000002</c:v>
                </c:pt>
                <c:pt idx="2179">
                  <c:v>286.32299999999998</c:v>
                </c:pt>
                <c:pt idx="2180">
                  <c:v>284.70699999999999</c:v>
                </c:pt>
                <c:pt idx="2181">
                  <c:v>283.08999999999997</c:v>
                </c:pt>
                <c:pt idx="2182">
                  <c:v>281.47300000000001</c:v>
                </c:pt>
                <c:pt idx="2183">
                  <c:v>279.85599999999999</c:v>
                </c:pt>
                <c:pt idx="2184">
                  <c:v>278.238</c:v>
                </c:pt>
                <c:pt idx="2185">
                  <c:v>276.62</c:v>
                </c:pt>
                <c:pt idx="2186">
                  <c:v>275.00200000000001</c:v>
                </c:pt>
                <c:pt idx="2187">
                  <c:v>273.38299999999998</c:v>
                </c:pt>
                <c:pt idx="2188">
                  <c:v>271.76400000000001</c:v>
                </c:pt>
                <c:pt idx="2189">
                  <c:v>270.14499999999998</c:v>
                </c:pt>
                <c:pt idx="2190">
                  <c:v>268.52499999999998</c:v>
                </c:pt>
                <c:pt idx="2191">
                  <c:v>266.90600000000001</c:v>
                </c:pt>
                <c:pt idx="2192">
                  <c:v>265.28500000000003</c:v>
                </c:pt>
                <c:pt idx="2193">
                  <c:v>263.66500000000002</c:v>
                </c:pt>
                <c:pt idx="2194">
                  <c:v>262.04399999999998</c:v>
                </c:pt>
                <c:pt idx="2195">
                  <c:v>260.423</c:v>
                </c:pt>
                <c:pt idx="2196">
                  <c:v>258.80200000000002</c:v>
                </c:pt>
                <c:pt idx="2197">
                  <c:v>257.18</c:v>
                </c:pt>
                <c:pt idx="2198">
                  <c:v>255.55799999999999</c:v>
                </c:pt>
                <c:pt idx="2199">
                  <c:v>253.93600000000001</c:v>
                </c:pt>
                <c:pt idx="2200">
                  <c:v>252.31399999999999</c:v>
                </c:pt>
                <c:pt idx="2201">
                  <c:v>250.691</c:v>
                </c:pt>
                <c:pt idx="2202">
                  <c:v>249.06700000000001</c:v>
                </c:pt>
                <c:pt idx="2203">
                  <c:v>247.44399999999999</c:v>
                </c:pt>
                <c:pt idx="2204">
                  <c:v>245.82</c:v>
                </c:pt>
                <c:pt idx="2205">
                  <c:v>244.196</c:v>
                </c:pt>
                <c:pt idx="2206">
                  <c:v>242.572</c:v>
                </c:pt>
                <c:pt idx="2207">
                  <c:v>240.947</c:v>
                </c:pt>
                <c:pt idx="2208">
                  <c:v>239.322</c:v>
                </c:pt>
                <c:pt idx="2209">
                  <c:v>237.697</c:v>
                </c:pt>
                <c:pt idx="2210">
                  <c:v>236.071</c:v>
                </c:pt>
                <c:pt idx="2211">
                  <c:v>234.44499999999999</c:v>
                </c:pt>
                <c:pt idx="2212">
                  <c:v>232.81899999999999</c:v>
                </c:pt>
                <c:pt idx="2213">
                  <c:v>231.19200000000001</c:v>
                </c:pt>
                <c:pt idx="2214">
                  <c:v>229.565</c:v>
                </c:pt>
                <c:pt idx="2215">
                  <c:v>227.93799999999999</c:v>
                </c:pt>
                <c:pt idx="2216">
                  <c:v>226.31100000000001</c:v>
                </c:pt>
                <c:pt idx="2217">
                  <c:v>224.68299999999999</c:v>
                </c:pt>
                <c:pt idx="2218">
                  <c:v>223.05500000000001</c:v>
                </c:pt>
                <c:pt idx="2219">
                  <c:v>221.42599999999999</c:v>
                </c:pt>
                <c:pt idx="2220">
                  <c:v>219.798</c:v>
                </c:pt>
                <c:pt idx="2221">
                  <c:v>218.16900000000001</c:v>
                </c:pt>
                <c:pt idx="2222">
                  <c:v>216.53899999999999</c:v>
                </c:pt>
                <c:pt idx="2223">
                  <c:v>214.91</c:v>
                </c:pt>
                <c:pt idx="2224">
                  <c:v>213.28</c:v>
                </c:pt>
                <c:pt idx="2225">
                  <c:v>211.65</c:v>
                </c:pt>
                <c:pt idx="2226">
                  <c:v>210.01900000000001</c:v>
                </c:pt>
                <c:pt idx="2227">
                  <c:v>208.38800000000001</c:v>
                </c:pt>
                <c:pt idx="2228">
                  <c:v>206.75700000000001</c:v>
                </c:pt>
                <c:pt idx="2229">
                  <c:v>205.125</c:v>
                </c:pt>
                <c:pt idx="2230">
                  <c:v>203.494</c:v>
                </c:pt>
                <c:pt idx="2231">
                  <c:v>201.86199999999999</c:v>
                </c:pt>
                <c:pt idx="2232">
                  <c:v>200.22900000000001</c:v>
                </c:pt>
                <c:pt idx="2233">
                  <c:v>198.596</c:v>
                </c:pt>
                <c:pt idx="2234">
                  <c:v>196.96299999999999</c:v>
                </c:pt>
                <c:pt idx="2235">
                  <c:v>195.33</c:v>
                </c:pt>
                <c:pt idx="2236">
                  <c:v>193.696</c:v>
                </c:pt>
                <c:pt idx="2237">
                  <c:v>192.06200000000001</c:v>
                </c:pt>
                <c:pt idx="2238">
                  <c:v>190.428</c:v>
                </c:pt>
                <c:pt idx="2239">
                  <c:v>188.79400000000001</c:v>
                </c:pt>
                <c:pt idx="2240">
                  <c:v>187.15899999999999</c:v>
                </c:pt>
                <c:pt idx="2241">
                  <c:v>185.524</c:v>
                </c:pt>
                <c:pt idx="2242">
                  <c:v>183.88800000000001</c:v>
                </c:pt>
                <c:pt idx="2243">
                  <c:v>182.25200000000001</c:v>
                </c:pt>
                <c:pt idx="2244">
                  <c:v>180.61600000000001</c:v>
                </c:pt>
                <c:pt idx="2245">
                  <c:v>178.98</c:v>
                </c:pt>
                <c:pt idx="2246">
                  <c:v>177.34299999999999</c:v>
                </c:pt>
                <c:pt idx="2247">
                  <c:v>175.70599999999999</c:v>
                </c:pt>
                <c:pt idx="2248">
                  <c:v>174.06800000000001</c:v>
                </c:pt>
                <c:pt idx="2249">
                  <c:v>172.43100000000001</c:v>
                </c:pt>
                <c:pt idx="2250">
                  <c:v>170.79300000000001</c:v>
                </c:pt>
                <c:pt idx="2251">
                  <c:v>169.155</c:v>
                </c:pt>
                <c:pt idx="2252">
                  <c:v>167.51599999999999</c:v>
                </c:pt>
                <c:pt idx="2253">
                  <c:v>165.87700000000001</c:v>
                </c:pt>
                <c:pt idx="2254">
                  <c:v>164.238</c:v>
                </c:pt>
                <c:pt idx="2255">
                  <c:v>162.59800000000001</c:v>
                </c:pt>
                <c:pt idx="2256">
                  <c:v>160.958</c:v>
                </c:pt>
                <c:pt idx="2257">
                  <c:v>159.31800000000001</c:v>
                </c:pt>
                <c:pt idx="2258">
                  <c:v>157.678</c:v>
                </c:pt>
                <c:pt idx="2259">
                  <c:v>156.03700000000001</c:v>
                </c:pt>
                <c:pt idx="2260">
                  <c:v>154.39599999999999</c:v>
                </c:pt>
                <c:pt idx="2261">
                  <c:v>152.75399999999999</c:v>
                </c:pt>
                <c:pt idx="2262">
                  <c:v>151.113</c:v>
                </c:pt>
                <c:pt idx="2263">
                  <c:v>149.471</c:v>
                </c:pt>
                <c:pt idx="2264">
                  <c:v>147.828</c:v>
                </c:pt>
                <c:pt idx="2265">
                  <c:v>146.18600000000001</c:v>
                </c:pt>
                <c:pt idx="2266">
                  <c:v>144.54300000000001</c:v>
                </c:pt>
                <c:pt idx="2267">
                  <c:v>142.899</c:v>
                </c:pt>
                <c:pt idx="2268">
                  <c:v>141.256</c:v>
                </c:pt>
                <c:pt idx="2269">
                  <c:v>139.61199999999999</c:v>
                </c:pt>
                <c:pt idx="2270">
                  <c:v>137.96799999999999</c:v>
                </c:pt>
                <c:pt idx="2271">
                  <c:v>136.32300000000001</c:v>
                </c:pt>
                <c:pt idx="2272">
                  <c:v>134.678</c:v>
                </c:pt>
                <c:pt idx="2273">
                  <c:v>133.03299999999999</c:v>
                </c:pt>
                <c:pt idx="2274">
                  <c:v>131.38800000000001</c:v>
                </c:pt>
                <c:pt idx="2275">
                  <c:v>129.74199999999999</c:v>
                </c:pt>
                <c:pt idx="2276">
                  <c:v>128.096</c:v>
                </c:pt>
                <c:pt idx="2277">
                  <c:v>126.449</c:v>
                </c:pt>
                <c:pt idx="2278">
                  <c:v>124.803</c:v>
                </c:pt>
                <c:pt idx="2279">
                  <c:v>123.15600000000001</c:v>
                </c:pt>
                <c:pt idx="2280">
                  <c:v>121.508</c:v>
                </c:pt>
                <c:pt idx="2281">
                  <c:v>119.861</c:v>
                </c:pt>
                <c:pt idx="2282">
                  <c:v>118.21299999999999</c:v>
                </c:pt>
                <c:pt idx="2283">
                  <c:v>116.56399999999999</c:v>
                </c:pt>
                <c:pt idx="2284">
                  <c:v>114.916</c:v>
                </c:pt>
                <c:pt idx="2285">
                  <c:v>113.267</c:v>
                </c:pt>
                <c:pt idx="2286">
                  <c:v>111.61799999999999</c:v>
                </c:pt>
                <c:pt idx="2287">
                  <c:v>109.968</c:v>
                </c:pt>
                <c:pt idx="2288">
                  <c:v>108.318</c:v>
                </c:pt>
                <c:pt idx="2289">
                  <c:v>106.66800000000001</c:v>
                </c:pt>
                <c:pt idx="2290">
                  <c:v>105.018</c:v>
                </c:pt>
                <c:pt idx="2291">
                  <c:v>103.367</c:v>
                </c:pt>
                <c:pt idx="2292">
                  <c:v>101.71599999999999</c:v>
                </c:pt>
              </c:numCache>
            </c:numRef>
          </c:xVal>
          <c:yVal>
            <c:numRef>
              <c:f>'D4 vs Si'!$F$2:$F$2297</c:f>
              <c:numCache>
                <c:formatCode>General</c:formatCode>
                <c:ptCount val="2296"/>
                <c:pt idx="0">
                  <c:v>337.19099999999997</c:v>
                </c:pt>
                <c:pt idx="1">
                  <c:v>300.98200000000003</c:v>
                </c:pt>
                <c:pt idx="2">
                  <c:v>314.50900000000001</c:v>
                </c:pt>
                <c:pt idx="3">
                  <c:v>305.40899999999999</c:v>
                </c:pt>
                <c:pt idx="4">
                  <c:v>294.05</c:v>
                </c:pt>
                <c:pt idx="5">
                  <c:v>305.31</c:v>
                </c:pt>
                <c:pt idx="6">
                  <c:v>298.476</c:v>
                </c:pt>
                <c:pt idx="7">
                  <c:v>280.34100000000001</c:v>
                </c:pt>
                <c:pt idx="8">
                  <c:v>284.81700000000001</c:v>
                </c:pt>
                <c:pt idx="9">
                  <c:v>320.93099999999998</c:v>
                </c:pt>
                <c:pt idx="10">
                  <c:v>296.02199999999999</c:v>
                </c:pt>
                <c:pt idx="11">
                  <c:v>286.93700000000001</c:v>
                </c:pt>
                <c:pt idx="12">
                  <c:v>282.37200000000001</c:v>
                </c:pt>
                <c:pt idx="13">
                  <c:v>304.91199999999998</c:v>
                </c:pt>
                <c:pt idx="14">
                  <c:v>289.05500000000001</c:v>
                </c:pt>
                <c:pt idx="15">
                  <c:v>279.976</c:v>
                </c:pt>
                <c:pt idx="16">
                  <c:v>313.79300000000001</c:v>
                </c:pt>
                <c:pt idx="17">
                  <c:v>293.428</c:v>
                </c:pt>
                <c:pt idx="18">
                  <c:v>358.827</c:v>
                </c:pt>
                <c:pt idx="19">
                  <c:v>306.87099999999998</c:v>
                </c:pt>
                <c:pt idx="20">
                  <c:v>304.565</c:v>
                </c:pt>
                <c:pt idx="21">
                  <c:v>329.32799999999997</c:v>
                </c:pt>
                <c:pt idx="22">
                  <c:v>286.423</c:v>
                </c:pt>
                <c:pt idx="23">
                  <c:v>261.572</c:v>
                </c:pt>
                <c:pt idx="24">
                  <c:v>284.07499999999999</c:v>
                </c:pt>
                <c:pt idx="25">
                  <c:v>290.79199999999997</c:v>
                </c:pt>
                <c:pt idx="26">
                  <c:v>322.298</c:v>
                </c:pt>
                <c:pt idx="27">
                  <c:v>277.17599999999999</c:v>
                </c:pt>
                <c:pt idx="28">
                  <c:v>308.67399999999998</c:v>
                </c:pt>
                <c:pt idx="29">
                  <c:v>290.60199999999998</c:v>
                </c:pt>
                <c:pt idx="30">
                  <c:v>297.31200000000001</c:v>
                </c:pt>
                <c:pt idx="31">
                  <c:v>310.77499999999998</c:v>
                </c:pt>
                <c:pt idx="32">
                  <c:v>276.95</c:v>
                </c:pt>
                <c:pt idx="33">
                  <c:v>326.43299999999999</c:v>
                </c:pt>
                <c:pt idx="34">
                  <c:v>281.36200000000002</c:v>
                </c:pt>
                <c:pt idx="35">
                  <c:v>279.065</c:v>
                </c:pt>
                <c:pt idx="36">
                  <c:v>299.27100000000002</c:v>
                </c:pt>
                <c:pt idx="37">
                  <c:v>321.72000000000003</c:v>
                </c:pt>
                <c:pt idx="38">
                  <c:v>299.17399999999998</c:v>
                </c:pt>
                <c:pt idx="39">
                  <c:v>301.37400000000002</c:v>
                </c:pt>
                <c:pt idx="40">
                  <c:v>326.06</c:v>
                </c:pt>
                <c:pt idx="41">
                  <c:v>290.03399999999999</c:v>
                </c:pt>
                <c:pt idx="42">
                  <c:v>307.97000000000003</c:v>
                </c:pt>
                <c:pt idx="43">
                  <c:v>287.69200000000001</c:v>
                </c:pt>
                <c:pt idx="44">
                  <c:v>280.90300000000002</c:v>
                </c:pt>
                <c:pt idx="45">
                  <c:v>274.11700000000002</c:v>
                </c:pt>
                <c:pt idx="46">
                  <c:v>292.04399999999998</c:v>
                </c:pt>
                <c:pt idx="47">
                  <c:v>267.28899999999999</c:v>
                </c:pt>
                <c:pt idx="48">
                  <c:v>287.45699999999999</c:v>
                </c:pt>
                <c:pt idx="49">
                  <c:v>291.90100000000001</c:v>
                </c:pt>
                <c:pt idx="50">
                  <c:v>294.09899999999999</c:v>
                </c:pt>
                <c:pt idx="51">
                  <c:v>244.66800000000001</c:v>
                </c:pt>
                <c:pt idx="52">
                  <c:v>271.56</c:v>
                </c:pt>
                <c:pt idx="53">
                  <c:v>293.95499999999998</c:v>
                </c:pt>
                <c:pt idx="54">
                  <c:v>291.66300000000001</c:v>
                </c:pt>
                <c:pt idx="55">
                  <c:v>273.67</c:v>
                </c:pt>
                <c:pt idx="56">
                  <c:v>313.99599999999998</c:v>
                </c:pt>
                <c:pt idx="57">
                  <c:v>293.76299999999998</c:v>
                </c:pt>
                <c:pt idx="58">
                  <c:v>309.40899999999999</c:v>
                </c:pt>
                <c:pt idx="59">
                  <c:v>304.875</c:v>
                </c:pt>
                <c:pt idx="60">
                  <c:v>282.41199999999998</c:v>
                </c:pt>
                <c:pt idx="61">
                  <c:v>293.57100000000003</c:v>
                </c:pt>
                <c:pt idx="62">
                  <c:v>275.59800000000001</c:v>
                </c:pt>
                <c:pt idx="63">
                  <c:v>284.51400000000001</c:v>
                </c:pt>
                <c:pt idx="64">
                  <c:v>315.82600000000002</c:v>
                </c:pt>
                <c:pt idx="65">
                  <c:v>275.46300000000002</c:v>
                </c:pt>
                <c:pt idx="66">
                  <c:v>279.89600000000002</c:v>
                </c:pt>
                <c:pt idx="67">
                  <c:v>286.56700000000001</c:v>
                </c:pt>
                <c:pt idx="68">
                  <c:v>320.09699999999998</c:v>
                </c:pt>
                <c:pt idx="69">
                  <c:v>277.52100000000002</c:v>
                </c:pt>
                <c:pt idx="70">
                  <c:v>331.18099999999998</c:v>
                </c:pt>
                <c:pt idx="71">
                  <c:v>272.95600000000002</c:v>
                </c:pt>
                <c:pt idx="72">
                  <c:v>255.01499999999999</c:v>
                </c:pt>
                <c:pt idx="73">
                  <c:v>297.46899999999999</c:v>
                </c:pt>
                <c:pt idx="74">
                  <c:v>286.23899999999998</c:v>
                </c:pt>
                <c:pt idx="75">
                  <c:v>288.428</c:v>
                </c:pt>
                <c:pt idx="76">
                  <c:v>315.20699999999999</c:v>
                </c:pt>
                <c:pt idx="77">
                  <c:v>303.98</c:v>
                </c:pt>
                <c:pt idx="78">
                  <c:v>301.69600000000003</c:v>
                </c:pt>
                <c:pt idx="79">
                  <c:v>292.709</c:v>
                </c:pt>
                <c:pt idx="80">
                  <c:v>277.02300000000002</c:v>
                </c:pt>
                <c:pt idx="81">
                  <c:v>294.84699999999998</c:v>
                </c:pt>
                <c:pt idx="82">
                  <c:v>276.93200000000002</c:v>
                </c:pt>
                <c:pt idx="83">
                  <c:v>296.983</c:v>
                </c:pt>
                <c:pt idx="84">
                  <c:v>290.23700000000002</c:v>
                </c:pt>
                <c:pt idx="85">
                  <c:v>325.90499999999997</c:v>
                </c:pt>
                <c:pt idx="86">
                  <c:v>281.21499999999997</c:v>
                </c:pt>
                <c:pt idx="87">
                  <c:v>299.02100000000002</c:v>
                </c:pt>
                <c:pt idx="88">
                  <c:v>290.04700000000003</c:v>
                </c:pt>
                <c:pt idx="89">
                  <c:v>301.154</c:v>
                </c:pt>
                <c:pt idx="90">
                  <c:v>283.26100000000002</c:v>
                </c:pt>
                <c:pt idx="91">
                  <c:v>296.59500000000003</c:v>
                </c:pt>
                <c:pt idx="92">
                  <c:v>285.39800000000002</c:v>
                </c:pt>
                <c:pt idx="93">
                  <c:v>274.20499999999998</c:v>
                </c:pt>
                <c:pt idx="94">
                  <c:v>323.197</c:v>
                </c:pt>
                <c:pt idx="95">
                  <c:v>280.80099999999999</c:v>
                </c:pt>
                <c:pt idx="96">
                  <c:v>287.44</c:v>
                </c:pt>
                <c:pt idx="97">
                  <c:v>260.65800000000002</c:v>
                </c:pt>
                <c:pt idx="98">
                  <c:v>267.298</c:v>
                </c:pt>
                <c:pt idx="99">
                  <c:v>278.39</c:v>
                </c:pt>
                <c:pt idx="100">
                  <c:v>287.25200000000001</c:v>
                </c:pt>
                <c:pt idx="101">
                  <c:v>291.65699999999998</c:v>
                </c:pt>
                <c:pt idx="102">
                  <c:v>249.315</c:v>
                </c:pt>
                <c:pt idx="103">
                  <c:v>273.75700000000001</c:v>
                </c:pt>
                <c:pt idx="104">
                  <c:v>304.86599999999999</c:v>
                </c:pt>
                <c:pt idx="105">
                  <c:v>293.69099999999997</c:v>
                </c:pt>
                <c:pt idx="106">
                  <c:v>278.07100000000003</c:v>
                </c:pt>
                <c:pt idx="107">
                  <c:v>255.78399999999999</c:v>
                </c:pt>
                <c:pt idx="108">
                  <c:v>297.995</c:v>
                </c:pt>
                <c:pt idx="109">
                  <c:v>280.15800000000002</c:v>
                </c:pt>
                <c:pt idx="110">
                  <c:v>273.44299999999998</c:v>
                </c:pt>
                <c:pt idx="111">
                  <c:v>293.40300000000002</c:v>
                </c:pt>
                <c:pt idx="112">
                  <c:v>275.57600000000002</c:v>
                </c:pt>
                <c:pt idx="113">
                  <c:v>273.30900000000003</c:v>
                </c:pt>
                <c:pt idx="114">
                  <c:v>286.59399999999999</c:v>
                </c:pt>
                <c:pt idx="115">
                  <c:v>270.99799999999999</c:v>
                </c:pt>
                <c:pt idx="116">
                  <c:v>295.38400000000001</c:v>
                </c:pt>
                <c:pt idx="117">
                  <c:v>282.012</c:v>
                </c:pt>
                <c:pt idx="118">
                  <c:v>315.26900000000001</c:v>
                </c:pt>
                <c:pt idx="119">
                  <c:v>295.23899999999998</c:v>
                </c:pt>
                <c:pt idx="120">
                  <c:v>266.33699999999999</c:v>
                </c:pt>
                <c:pt idx="121">
                  <c:v>295.142</c:v>
                </c:pt>
                <c:pt idx="122">
                  <c:v>268.46800000000002</c:v>
                </c:pt>
                <c:pt idx="123">
                  <c:v>266.20600000000002</c:v>
                </c:pt>
                <c:pt idx="124">
                  <c:v>286.125</c:v>
                </c:pt>
                <c:pt idx="125">
                  <c:v>268.33600000000001</c:v>
                </c:pt>
                <c:pt idx="126">
                  <c:v>323.72500000000002</c:v>
                </c:pt>
                <c:pt idx="127">
                  <c:v>266.03199999999998</c:v>
                </c:pt>
                <c:pt idx="128">
                  <c:v>301.45299999999997</c:v>
                </c:pt>
                <c:pt idx="129">
                  <c:v>283.67399999999998</c:v>
                </c:pt>
                <c:pt idx="130">
                  <c:v>276.98</c:v>
                </c:pt>
                <c:pt idx="131">
                  <c:v>261.42599999999999</c:v>
                </c:pt>
                <c:pt idx="132">
                  <c:v>287.96499999999997</c:v>
                </c:pt>
                <c:pt idx="133">
                  <c:v>281.27300000000002</c:v>
                </c:pt>
                <c:pt idx="134">
                  <c:v>287.87</c:v>
                </c:pt>
                <c:pt idx="135">
                  <c:v>301.10700000000003</c:v>
                </c:pt>
                <c:pt idx="136">
                  <c:v>289.99</c:v>
                </c:pt>
                <c:pt idx="137">
                  <c:v>301.00799999999998</c:v>
                </c:pt>
                <c:pt idx="138">
                  <c:v>314.23700000000002</c:v>
                </c:pt>
                <c:pt idx="139">
                  <c:v>283.209</c:v>
                </c:pt>
                <c:pt idx="140">
                  <c:v>298.64800000000002</c:v>
                </c:pt>
                <c:pt idx="141">
                  <c:v>307.447</c:v>
                </c:pt>
                <c:pt idx="142">
                  <c:v>276.435</c:v>
                </c:pt>
                <c:pt idx="143">
                  <c:v>300.71199999999999</c:v>
                </c:pt>
                <c:pt idx="144">
                  <c:v>300.66300000000001</c:v>
                </c:pt>
                <c:pt idx="145">
                  <c:v>305.03399999999999</c:v>
                </c:pt>
                <c:pt idx="146">
                  <c:v>262.99400000000003</c:v>
                </c:pt>
                <c:pt idx="147">
                  <c:v>258.53100000000001</c:v>
                </c:pt>
                <c:pt idx="148">
                  <c:v>285.00099999999998</c:v>
                </c:pt>
                <c:pt idx="149">
                  <c:v>258.44600000000003</c:v>
                </c:pt>
                <c:pt idx="150">
                  <c:v>293.74099999999999</c:v>
                </c:pt>
                <c:pt idx="151">
                  <c:v>293.69299999999998</c:v>
                </c:pt>
                <c:pt idx="152">
                  <c:v>280.39800000000002</c:v>
                </c:pt>
                <c:pt idx="153">
                  <c:v>253.86199999999999</c:v>
                </c:pt>
                <c:pt idx="154">
                  <c:v>280.30599999999998</c:v>
                </c:pt>
                <c:pt idx="155">
                  <c:v>267.01900000000001</c:v>
                </c:pt>
                <c:pt idx="156">
                  <c:v>286.83300000000003</c:v>
                </c:pt>
                <c:pt idx="157">
                  <c:v>280.16800000000001</c:v>
                </c:pt>
                <c:pt idx="158">
                  <c:v>299.97300000000001</c:v>
                </c:pt>
                <c:pt idx="159">
                  <c:v>297.71800000000002</c:v>
                </c:pt>
                <c:pt idx="160">
                  <c:v>286.64400000000001</c:v>
                </c:pt>
                <c:pt idx="161">
                  <c:v>273.37</c:v>
                </c:pt>
                <c:pt idx="162">
                  <c:v>277.733</c:v>
                </c:pt>
                <c:pt idx="163">
                  <c:v>257.85300000000001</c:v>
                </c:pt>
                <c:pt idx="164">
                  <c:v>286.45600000000002</c:v>
                </c:pt>
                <c:pt idx="165">
                  <c:v>270.98700000000002</c:v>
                </c:pt>
                <c:pt idx="166">
                  <c:v>270.94299999999998</c:v>
                </c:pt>
                <c:pt idx="167">
                  <c:v>270.89800000000002</c:v>
                </c:pt>
                <c:pt idx="168">
                  <c:v>268.65100000000001</c:v>
                </c:pt>
                <c:pt idx="169">
                  <c:v>310.44</c:v>
                </c:pt>
                <c:pt idx="170">
                  <c:v>288.375</c:v>
                </c:pt>
                <c:pt idx="171">
                  <c:v>275.12200000000001</c:v>
                </c:pt>
                <c:pt idx="172">
                  <c:v>288.27999999999997</c:v>
                </c:pt>
                <c:pt idx="173">
                  <c:v>250.82900000000001</c:v>
                </c:pt>
                <c:pt idx="174">
                  <c:v>279.38600000000002</c:v>
                </c:pt>
                <c:pt idx="175">
                  <c:v>279.33999999999997</c:v>
                </c:pt>
                <c:pt idx="176">
                  <c:v>266.09899999999999</c:v>
                </c:pt>
                <c:pt idx="177">
                  <c:v>263.85700000000003</c:v>
                </c:pt>
                <c:pt idx="178">
                  <c:v>292.39299999999997</c:v>
                </c:pt>
                <c:pt idx="179">
                  <c:v>239.59100000000001</c:v>
                </c:pt>
                <c:pt idx="180">
                  <c:v>287.90199999999999</c:v>
                </c:pt>
                <c:pt idx="181">
                  <c:v>279.065</c:v>
                </c:pt>
                <c:pt idx="182">
                  <c:v>252.655</c:v>
                </c:pt>
                <c:pt idx="183">
                  <c:v>265.79300000000001</c:v>
                </c:pt>
                <c:pt idx="184">
                  <c:v>294.30099999999999</c:v>
                </c:pt>
                <c:pt idx="185">
                  <c:v>272.29300000000001</c:v>
                </c:pt>
                <c:pt idx="186">
                  <c:v>270.053</c:v>
                </c:pt>
                <c:pt idx="187">
                  <c:v>267.81400000000002</c:v>
                </c:pt>
                <c:pt idx="188">
                  <c:v>256.79500000000002</c:v>
                </c:pt>
                <c:pt idx="189">
                  <c:v>247.97499999999999</c:v>
                </c:pt>
                <c:pt idx="190">
                  <c:v>261.09899999999999</c:v>
                </c:pt>
                <c:pt idx="191">
                  <c:v>261.05599999999998</c:v>
                </c:pt>
                <c:pt idx="192">
                  <c:v>285.14</c:v>
                </c:pt>
                <c:pt idx="193">
                  <c:v>298.25200000000001</c:v>
                </c:pt>
                <c:pt idx="194">
                  <c:v>269.69799999999998</c:v>
                </c:pt>
                <c:pt idx="195">
                  <c:v>263.077</c:v>
                </c:pt>
                <c:pt idx="196">
                  <c:v>269.60899999999998</c:v>
                </c:pt>
                <c:pt idx="197">
                  <c:v>295.86399999999998</c:v>
                </c:pt>
                <c:pt idx="198">
                  <c:v>276.09399999999999</c:v>
                </c:pt>
                <c:pt idx="199">
                  <c:v>267.28500000000003</c:v>
                </c:pt>
                <c:pt idx="200">
                  <c:v>278.19400000000002</c:v>
                </c:pt>
                <c:pt idx="201">
                  <c:v>260.62700000000001</c:v>
                </c:pt>
                <c:pt idx="202">
                  <c:v>267.15300000000002</c:v>
                </c:pt>
                <c:pt idx="203">
                  <c:v>264.92</c:v>
                </c:pt>
                <c:pt idx="204">
                  <c:v>280.2</c:v>
                </c:pt>
                <c:pt idx="205">
                  <c:v>271.399</c:v>
                </c:pt>
                <c:pt idx="206">
                  <c:v>271.35399999999998</c:v>
                </c:pt>
                <c:pt idx="207">
                  <c:v>251.61699999999999</c:v>
                </c:pt>
                <c:pt idx="208">
                  <c:v>260.32600000000002</c:v>
                </c:pt>
                <c:pt idx="209">
                  <c:v>262.471</c:v>
                </c:pt>
                <c:pt idx="210">
                  <c:v>260.24099999999999</c:v>
                </c:pt>
                <c:pt idx="211">
                  <c:v>249.26499999999999</c:v>
                </c:pt>
                <c:pt idx="212">
                  <c:v>277.64400000000001</c:v>
                </c:pt>
                <c:pt idx="213">
                  <c:v>271.041</c:v>
                </c:pt>
                <c:pt idx="214">
                  <c:v>268.81099999999998</c:v>
                </c:pt>
                <c:pt idx="215">
                  <c:v>286.24799999999999</c:v>
                </c:pt>
                <c:pt idx="216">
                  <c:v>284.01600000000002</c:v>
                </c:pt>
                <c:pt idx="217">
                  <c:v>246.834</c:v>
                </c:pt>
                <c:pt idx="218">
                  <c:v>270.81799999999998</c:v>
                </c:pt>
                <c:pt idx="219">
                  <c:v>294.79399999999998</c:v>
                </c:pt>
                <c:pt idx="220">
                  <c:v>290.37799999999999</c:v>
                </c:pt>
                <c:pt idx="221">
                  <c:v>283.78199999999998</c:v>
                </c:pt>
                <c:pt idx="222">
                  <c:v>253.179</c:v>
                </c:pt>
                <c:pt idx="223">
                  <c:v>277.14100000000002</c:v>
                </c:pt>
                <c:pt idx="224">
                  <c:v>250.91300000000001</c:v>
                </c:pt>
                <c:pt idx="225">
                  <c:v>263.96100000000001</c:v>
                </c:pt>
                <c:pt idx="226">
                  <c:v>259.55500000000001</c:v>
                </c:pt>
                <c:pt idx="227">
                  <c:v>268.23599999999999</c:v>
                </c:pt>
                <c:pt idx="228">
                  <c:v>300.89800000000002</c:v>
                </c:pt>
                <c:pt idx="229">
                  <c:v>261.60700000000003</c:v>
                </c:pt>
                <c:pt idx="230">
                  <c:v>235.40700000000001</c:v>
                </c:pt>
                <c:pt idx="231">
                  <c:v>289.85199999999998</c:v>
                </c:pt>
                <c:pt idx="232">
                  <c:v>276.73</c:v>
                </c:pt>
                <c:pt idx="233">
                  <c:v>254.899</c:v>
                </c:pt>
                <c:pt idx="234">
                  <c:v>267.92599999999999</c:v>
                </c:pt>
                <c:pt idx="235">
                  <c:v>285.30500000000001</c:v>
                </c:pt>
                <c:pt idx="236">
                  <c:v>274.37</c:v>
                </c:pt>
                <c:pt idx="237">
                  <c:v>263.43900000000002</c:v>
                </c:pt>
                <c:pt idx="238">
                  <c:v>254.68799999999999</c:v>
                </c:pt>
                <c:pt idx="239">
                  <c:v>285.11700000000002</c:v>
                </c:pt>
                <c:pt idx="240">
                  <c:v>285.07</c:v>
                </c:pt>
                <c:pt idx="241">
                  <c:v>282.84699999999998</c:v>
                </c:pt>
                <c:pt idx="242">
                  <c:v>241.46799999999999</c:v>
                </c:pt>
                <c:pt idx="243">
                  <c:v>263.178</c:v>
                </c:pt>
                <c:pt idx="244">
                  <c:v>274.00799999999998</c:v>
                </c:pt>
                <c:pt idx="245">
                  <c:v>263.09199999999998</c:v>
                </c:pt>
                <c:pt idx="246">
                  <c:v>247.83</c:v>
                </c:pt>
                <c:pt idx="247">
                  <c:v>280.39299999999997</c:v>
                </c:pt>
                <c:pt idx="248">
                  <c:v>284.69400000000002</c:v>
                </c:pt>
                <c:pt idx="249">
                  <c:v>295.51100000000002</c:v>
                </c:pt>
                <c:pt idx="250">
                  <c:v>293.29000000000002</c:v>
                </c:pt>
                <c:pt idx="251">
                  <c:v>241.10900000000001</c:v>
                </c:pt>
                <c:pt idx="252">
                  <c:v>243.24100000000001</c:v>
                </c:pt>
                <c:pt idx="253">
                  <c:v>238.858</c:v>
                </c:pt>
                <c:pt idx="254">
                  <c:v>254.017</c:v>
                </c:pt>
                <c:pt idx="255">
                  <c:v>243.12100000000001</c:v>
                </c:pt>
                <c:pt idx="256">
                  <c:v>262.61399999999998</c:v>
                </c:pt>
                <c:pt idx="257">
                  <c:v>253.89099999999999</c:v>
                </c:pt>
                <c:pt idx="258">
                  <c:v>223.47399999999999</c:v>
                </c:pt>
                <c:pt idx="259">
                  <c:v>264.65300000000002</c:v>
                </c:pt>
                <c:pt idx="260">
                  <c:v>260.27199999999999</c:v>
                </c:pt>
                <c:pt idx="261">
                  <c:v>245.04900000000001</c:v>
                </c:pt>
                <c:pt idx="262">
                  <c:v>247.17599999999999</c:v>
                </c:pt>
                <c:pt idx="263">
                  <c:v>281.82100000000003</c:v>
                </c:pt>
                <c:pt idx="264">
                  <c:v>229.755</c:v>
                </c:pt>
                <c:pt idx="265">
                  <c:v>257.89</c:v>
                </c:pt>
                <c:pt idx="266">
                  <c:v>262.18</c:v>
                </c:pt>
                <c:pt idx="267">
                  <c:v>257.80399999999997</c:v>
                </c:pt>
                <c:pt idx="268">
                  <c:v>259.928</c:v>
                </c:pt>
                <c:pt idx="269">
                  <c:v>255.553</c:v>
                </c:pt>
                <c:pt idx="270">
                  <c:v>246.85</c:v>
                </c:pt>
                <c:pt idx="271">
                  <c:v>266.29399999999998</c:v>
                </c:pt>
                <c:pt idx="272">
                  <c:v>251.09700000000001</c:v>
                </c:pt>
                <c:pt idx="273">
                  <c:v>240.23400000000001</c:v>
                </c:pt>
                <c:pt idx="274">
                  <c:v>244.523</c:v>
                </c:pt>
                <c:pt idx="275">
                  <c:v>227.17400000000001</c:v>
                </c:pt>
                <c:pt idx="276">
                  <c:v>272.56299999999999</c:v>
                </c:pt>
                <c:pt idx="277">
                  <c:v>279.00700000000001</c:v>
                </c:pt>
                <c:pt idx="278">
                  <c:v>270.31099999999998</c:v>
                </c:pt>
                <c:pt idx="279">
                  <c:v>224.86099999999999</c:v>
                </c:pt>
                <c:pt idx="280">
                  <c:v>259.41199999999998</c:v>
                </c:pt>
                <c:pt idx="281">
                  <c:v>235.59399999999999</c:v>
                </c:pt>
                <c:pt idx="282">
                  <c:v>293.90300000000002</c:v>
                </c:pt>
                <c:pt idx="283">
                  <c:v>283.05099999999999</c:v>
                </c:pt>
                <c:pt idx="284">
                  <c:v>265.72199999999998</c:v>
                </c:pt>
                <c:pt idx="285">
                  <c:v>272.15800000000002</c:v>
                </c:pt>
                <c:pt idx="286">
                  <c:v>263.47399999999999</c:v>
                </c:pt>
                <c:pt idx="287">
                  <c:v>246.15700000000001</c:v>
                </c:pt>
                <c:pt idx="288">
                  <c:v>265.54599999999999</c:v>
                </c:pt>
                <c:pt idx="289">
                  <c:v>252.55099999999999</c:v>
                </c:pt>
                <c:pt idx="290">
                  <c:v>243.876</c:v>
                </c:pt>
                <c:pt idx="291">
                  <c:v>269.73</c:v>
                </c:pt>
                <c:pt idx="292">
                  <c:v>245.953</c:v>
                </c:pt>
                <c:pt idx="293">
                  <c:v>263.16899999999998</c:v>
                </c:pt>
                <c:pt idx="294">
                  <c:v>239.40100000000001</c:v>
                </c:pt>
                <c:pt idx="295">
                  <c:v>256.613</c:v>
                </c:pt>
                <c:pt idx="296">
                  <c:v>273.81900000000002</c:v>
                </c:pt>
                <c:pt idx="297">
                  <c:v>241.43799999999999</c:v>
                </c:pt>
                <c:pt idx="298">
                  <c:v>269.41699999999997</c:v>
                </c:pt>
                <c:pt idx="299">
                  <c:v>256.44299999999998</c:v>
                </c:pt>
                <c:pt idx="300">
                  <c:v>237.00899999999999</c:v>
                </c:pt>
                <c:pt idx="301">
                  <c:v>264.97500000000002</c:v>
                </c:pt>
                <c:pt idx="302">
                  <c:v>249.85400000000001</c:v>
                </c:pt>
                <c:pt idx="303">
                  <c:v>267.041</c:v>
                </c:pt>
                <c:pt idx="304">
                  <c:v>226.08600000000001</c:v>
                </c:pt>
                <c:pt idx="305">
                  <c:v>249.73</c:v>
                </c:pt>
                <c:pt idx="306">
                  <c:v>266.90800000000002</c:v>
                </c:pt>
                <c:pt idx="307">
                  <c:v>258.255</c:v>
                </c:pt>
                <c:pt idx="308">
                  <c:v>247.45400000000001</c:v>
                </c:pt>
                <c:pt idx="309">
                  <c:v>264.62400000000002</c:v>
                </c:pt>
                <c:pt idx="310">
                  <c:v>296.846</c:v>
                </c:pt>
                <c:pt idx="311">
                  <c:v>236.577</c:v>
                </c:pt>
                <c:pt idx="312">
                  <c:v>234.38800000000001</c:v>
                </c:pt>
                <c:pt idx="313">
                  <c:v>273.04899999999998</c:v>
                </c:pt>
                <c:pt idx="314">
                  <c:v>253.65700000000001</c:v>
                </c:pt>
                <c:pt idx="315">
                  <c:v>245.018</c:v>
                </c:pt>
                <c:pt idx="316">
                  <c:v>238.53</c:v>
                </c:pt>
                <c:pt idx="317">
                  <c:v>247.08500000000001</c:v>
                </c:pt>
                <c:pt idx="318">
                  <c:v>292.15600000000001</c:v>
                </c:pt>
                <c:pt idx="319">
                  <c:v>249.15100000000001</c:v>
                </c:pt>
                <c:pt idx="320">
                  <c:v>246.96199999999999</c:v>
                </c:pt>
                <c:pt idx="321">
                  <c:v>251.215</c:v>
                </c:pt>
                <c:pt idx="322">
                  <c:v>238.29300000000001</c:v>
                </c:pt>
                <c:pt idx="323">
                  <c:v>259.71800000000002</c:v>
                </c:pt>
                <c:pt idx="324">
                  <c:v>255.38200000000001</c:v>
                </c:pt>
                <c:pt idx="325">
                  <c:v>248.90299999999999</c:v>
                </c:pt>
                <c:pt idx="326">
                  <c:v>246.71600000000001</c:v>
                </c:pt>
                <c:pt idx="327">
                  <c:v>255.255</c:v>
                </c:pt>
                <c:pt idx="328">
                  <c:v>244.49</c:v>
                </c:pt>
                <c:pt idx="329">
                  <c:v>227.29499999999999</c:v>
                </c:pt>
                <c:pt idx="330">
                  <c:v>229.40100000000001</c:v>
                </c:pt>
                <c:pt idx="331">
                  <c:v>263.66000000000003</c:v>
                </c:pt>
                <c:pt idx="332">
                  <c:v>259.33</c:v>
                </c:pt>
                <c:pt idx="333">
                  <c:v>244.28700000000001</c:v>
                </c:pt>
                <c:pt idx="334">
                  <c:v>216.39400000000001</c:v>
                </c:pt>
                <c:pt idx="335">
                  <c:v>227.06899999999999</c:v>
                </c:pt>
                <c:pt idx="336">
                  <c:v>239.88200000000001</c:v>
                </c:pt>
                <c:pt idx="337">
                  <c:v>263.39800000000002</c:v>
                </c:pt>
                <c:pt idx="338">
                  <c:v>256.93099999999998</c:v>
                </c:pt>
                <c:pt idx="339">
                  <c:v>246.185</c:v>
                </c:pt>
                <c:pt idx="340">
                  <c:v>241.863</c:v>
                </c:pt>
                <c:pt idx="341">
                  <c:v>237.54300000000001</c:v>
                </c:pt>
                <c:pt idx="342">
                  <c:v>265.31900000000002</c:v>
                </c:pt>
                <c:pt idx="343">
                  <c:v>241.74299999999999</c:v>
                </c:pt>
                <c:pt idx="344">
                  <c:v>265.23099999999999</c:v>
                </c:pt>
                <c:pt idx="345">
                  <c:v>233.108</c:v>
                </c:pt>
                <c:pt idx="346">
                  <c:v>250.17500000000001</c:v>
                </c:pt>
                <c:pt idx="347">
                  <c:v>228.755</c:v>
                </c:pt>
                <c:pt idx="348">
                  <c:v>271.46699999999998</c:v>
                </c:pt>
                <c:pt idx="349">
                  <c:v>269.28500000000003</c:v>
                </c:pt>
                <c:pt idx="350">
                  <c:v>262.83</c:v>
                </c:pt>
                <c:pt idx="351">
                  <c:v>256.37700000000001</c:v>
                </c:pt>
                <c:pt idx="352">
                  <c:v>252.06200000000001</c:v>
                </c:pt>
                <c:pt idx="353">
                  <c:v>258.42700000000002</c:v>
                </c:pt>
                <c:pt idx="354">
                  <c:v>243.43700000000001</c:v>
                </c:pt>
                <c:pt idx="355">
                  <c:v>260.47699999999998</c:v>
                </c:pt>
                <c:pt idx="356">
                  <c:v>258.29899999999998</c:v>
                </c:pt>
                <c:pt idx="357">
                  <c:v>234.77799999999999</c:v>
                </c:pt>
                <c:pt idx="358">
                  <c:v>253.94499999999999</c:v>
                </c:pt>
                <c:pt idx="359">
                  <c:v>241.101</c:v>
                </c:pt>
                <c:pt idx="360">
                  <c:v>223.994</c:v>
                </c:pt>
                <c:pt idx="361">
                  <c:v>238.88800000000001</c:v>
                </c:pt>
                <c:pt idx="362">
                  <c:v>247.37799999999999</c:v>
                </c:pt>
                <c:pt idx="363">
                  <c:v>255.86600000000001</c:v>
                </c:pt>
                <c:pt idx="364">
                  <c:v>266.483</c:v>
                </c:pt>
                <c:pt idx="365">
                  <c:v>236.59700000000001</c:v>
                </c:pt>
                <c:pt idx="366">
                  <c:v>247.214</c:v>
                </c:pt>
                <c:pt idx="367">
                  <c:v>236.51900000000001</c:v>
                </c:pt>
                <c:pt idx="368">
                  <c:v>219.43600000000001</c:v>
                </c:pt>
                <c:pt idx="369">
                  <c:v>240.7</c:v>
                </c:pt>
                <c:pt idx="370">
                  <c:v>234.27099999999999</c:v>
                </c:pt>
                <c:pt idx="371">
                  <c:v>223.58500000000001</c:v>
                </c:pt>
                <c:pt idx="372">
                  <c:v>242.709</c:v>
                </c:pt>
                <c:pt idx="373">
                  <c:v>261.827</c:v>
                </c:pt>
                <c:pt idx="374">
                  <c:v>227.73</c:v>
                </c:pt>
                <c:pt idx="375">
                  <c:v>208.541</c:v>
                </c:pt>
                <c:pt idx="376">
                  <c:v>234.03700000000001</c:v>
                </c:pt>
                <c:pt idx="377">
                  <c:v>233.99799999999999</c:v>
                </c:pt>
                <c:pt idx="378">
                  <c:v>250.97499999999999</c:v>
                </c:pt>
                <c:pt idx="379">
                  <c:v>244.553</c:v>
                </c:pt>
                <c:pt idx="380">
                  <c:v>244.512</c:v>
                </c:pt>
                <c:pt idx="381">
                  <c:v>218.96199999999999</c:v>
                </c:pt>
                <c:pt idx="382">
                  <c:v>261.435</c:v>
                </c:pt>
                <c:pt idx="383">
                  <c:v>248.64099999999999</c:v>
                </c:pt>
                <c:pt idx="384">
                  <c:v>246.47399999999999</c:v>
                </c:pt>
                <c:pt idx="385">
                  <c:v>250.68199999999999</c:v>
                </c:pt>
                <c:pt idx="386">
                  <c:v>237.89599999999999</c:v>
                </c:pt>
                <c:pt idx="387">
                  <c:v>231.48500000000001</c:v>
                </c:pt>
                <c:pt idx="388">
                  <c:v>256.92700000000002</c:v>
                </c:pt>
                <c:pt idx="389">
                  <c:v>242.023</c:v>
                </c:pt>
                <c:pt idx="390">
                  <c:v>235.61500000000001</c:v>
                </c:pt>
                <c:pt idx="391">
                  <c:v>237.69800000000001</c:v>
                </c:pt>
                <c:pt idx="392">
                  <c:v>241.90199999999999</c:v>
                </c:pt>
                <c:pt idx="393">
                  <c:v>214.28100000000001</c:v>
                </c:pt>
                <c:pt idx="394">
                  <c:v>231.21600000000001</c:v>
                </c:pt>
                <c:pt idx="395">
                  <c:v>243.90199999999999</c:v>
                </c:pt>
                <c:pt idx="396">
                  <c:v>222.65600000000001</c:v>
                </c:pt>
                <c:pt idx="397">
                  <c:v>265.02300000000002</c:v>
                </c:pt>
                <c:pt idx="398">
                  <c:v>231.06200000000001</c:v>
                </c:pt>
                <c:pt idx="399">
                  <c:v>239.501</c:v>
                </c:pt>
                <c:pt idx="400">
                  <c:v>216.15100000000001</c:v>
                </c:pt>
                <c:pt idx="401">
                  <c:v>252.13399999999999</c:v>
                </c:pt>
                <c:pt idx="402">
                  <c:v>258.447</c:v>
                </c:pt>
                <c:pt idx="403">
                  <c:v>235.10499999999999</c:v>
                </c:pt>
                <c:pt idx="404">
                  <c:v>220.24199999999999</c:v>
                </c:pt>
                <c:pt idx="405">
                  <c:v>258.31799999999998</c:v>
                </c:pt>
                <c:pt idx="406">
                  <c:v>264.62599999999998</c:v>
                </c:pt>
                <c:pt idx="407">
                  <c:v>234.94900000000001</c:v>
                </c:pt>
                <c:pt idx="408">
                  <c:v>226.44399999999999</c:v>
                </c:pt>
                <c:pt idx="409">
                  <c:v>245.45</c:v>
                </c:pt>
                <c:pt idx="410">
                  <c:v>220.02199999999999</c:v>
                </c:pt>
                <c:pt idx="411">
                  <c:v>217.87</c:v>
                </c:pt>
                <c:pt idx="412">
                  <c:v>232.63800000000001</c:v>
                </c:pt>
                <c:pt idx="413">
                  <c:v>236.828</c:v>
                </c:pt>
                <c:pt idx="414">
                  <c:v>230.446</c:v>
                </c:pt>
                <c:pt idx="415">
                  <c:v>245.20500000000001</c:v>
                </c:pt>
                <c:pt idx="416">
                  <c:v>228.256</c:v>
                </c:pt>
                <c:pt idx="417">
                  <c:v>268.36700000000002</c:v>
                </c:pt>
                <c:pt idx="418">
                  <c:v>257.75799999999998</c:v>
                </c:pt>
                <c:pt idx="419">
                  <c:v>283.065</c:v>
                </c:pt>
                <c:pt idx="420">
                  <c:v>228.10400000000001</c:v>
                </c:pt>
                <c:pt idx="421">
                  <c:v>202.72499999999999</c:v>
                </c:pt>
                <c:pt idx="422">
                  <c:v>225.916</c:v>
                </c:pt>
                <c:pt idx="423">
                  <c:v>244.87700000000001</c:v>
                </c:pt>
                <c:pt idx="424">
                  <c:v>244.83699999999999</c:v>
                </c:pt>
                <c:pt idx="425">
                  <c:v>263.78899999999999</c:v>
                </c:pt>
                <c:pt idx="426">
                  <c:v>244.755</c:v>
                </c:pt>
                <c:pt idx="427">
                  <c:v>248.93299999999999</c:v>
                </c:pt>
                <c:pt idx="428">
                  <c:v>236.23599999999999</c:v>
                </c:pt>
                <c:pt idx="429">
                  <c:v>234.08799999999999</c:v>
                </c:pt>
                <c:pt idx="430">
                  <c:v>236.15700000000001</c:v>
                </c:pt>
                <c:pt idx="431">
                  <c:v>240.334</c:v>
                </c:pt>
                <c:pt idx="432">
                  <c:v>219.21600000000001</c:v>
                </c:pt>
                <c:pt idx="433">
                  <c:v>255.006</c:v>
                </c:pt>
                <c:pt idx="434">
                  <c:v>219.143</c:v>
                </c:pt>
                <c:pt idx="435">
                  <c:v>214.892</c:v>
                </c:pt>
                <c:pt idx="436">
                  <c:v>250.666</c:v>
                </c:pt>
                <c:pt idx="437">
                  <c:v>237.988</c:v>
                </c:pt>
                <c:pt idx="438">
                  <c:v>191.62200000000001</c:v>
                </c:pt>
                <c:pt idx="439">
                  <c:v>208.43299999999999</c:v>
                </c:pt>
                <c:pt idx="440">
                  <c:v>256.81400000000002</c:v>
                </c:pt>
                <c:pt idx="441">
                  <c:v>225.2</c:v>
                </c:pt>
                <c:pt idx="442">
                  <c:v>227.267</c:v>
                </c:pt>
                <c:pt idx="443">
                  <c:v>252.477</c:v>
                </c:pt>
                <c:pt idx="444">
                  <c:v>237.709</c:v>
                </c:pt>
                <c:pt idx="445">
                  <c:v>214.53399999999999</c:v>
                </c:pt>
                <c:pt idx="446">
                  <c:v>243.93899999999999</c:v>
                </c:pt>
                <c:pt idx="447">
                  <c:v>248.10300000000001</c:v>
                </c:pt>
                <c:pt idx="448">
                  <c:v>258.57299999999998</c:v>
                </c:pt>
                <c:pt idx="449">
                  <c:v>218.59399999999999</c:v>
                </c:pt>
                <c:pt idx="450">
                  <c:v>273.197</c:v>
                </c:pt>
                <c:pt idx="451">
                  <c:v>241.63399999999999</c:v>
                </c:pt>
                <c:pt idx="452">
                  <c:v>245.79499999999999</c:v>
                </c:pt>
                <c:pt idx="453">
                  <c:v>254.15600000000001</c:v>
                </c:pt>
                <c:pt idx="454">
                  <c:v>226.81200000000001</c:v>
                </c:pt>
                <c:pt idx="455">
                  <c:v>235.173</c:v>
                </c:pt>
                <c:pt idx="456">
                  <c:v>251.929</c:v>
                </c:pt>
                <c:pt idx="457">
                  <c:v>228.797</c:v>
                </c:pt>
                <c:pt idx="458">
                  <c:v>226.66</c:v>
                </c:pt>
                <c:pt idx="459">
                  <c:v>235.01599999999999</c:v>
                </c:pt>
                <c:pt idx="460">
                  <c:v>243.36799999999999</c:v>
                </c:pt>
                <c:pt idx="461">
                  <c:v>239.13200000000001</c:v>
                </c:pt>
                <c:pt idx="462">
                  <c:v>232.8</c:v>
                </c:pt>
                <c:pt idx="463">
                  <c:v>251.63399999999999</c:v>
                </c:pt>
                <c:pt idx="464">
                  <c:v>226.43299999999999</c:v>
                </c:pt>
                <c:pt idx="465">
                  <c:v>247.357</c:v>
                </c:pt>
                <c:pt idx="466">
                  <c:v>230.54900000000001</c:v>
                </c:pt>
                <c:pt idx="467">
                  <c:v>220.03299999999999</c:v>
                </c:pt>
                <c:pt idx="468">
                  <c:v>226.28100000000001</c:v>
                </c:pt>
                <c:pt idx="469">
                  <c:v>232.52799999999999</c:v>
                </c:pt>
                <c:pt idx="470">
                  <c:v>222.017</c:v>
                </c:pt>
                <c:pt idx="471">
                  <c:v>230.35599999999999</c:v>
                </c:pt>
                <c:pt idx="472">
                  <c:v>226.13</c:v>
                </c:pt>
                <c:pt idx="473">
                  <c:v>234.46600000000001</c:v>
                </c:pt>
                <c:pt idx="474">
                  <c:v>236.52</c:v>
                </c:pt>
                <c:pt idx="475">
                  <c:v>223.92400000000001</c:v>
                </c:pt>
                <c:pt idx="476">
                  <c:v>221.79400000000001</c:v>
                </c:pt>
                <c:pt idx="477">
                  <c:v>244.76900000000001</c:v>
                </c:pt>
                <c:pt idx="478">
                  <c:v>198.71100000000001</c:v>
                </c:pt>
                <c:pt idx="479">
                  <c:v>244.68700000000001</c:v>
                </c:pt>
                <c:pt idx="480">
                  <c:v>232.1</c:v>
                </c:pt>
                <c:pt idx="481">
                  <c:v>232.06100000000001</c:v>
                </c:pt>
                <c:pt idx="482">
                  <c:v>206.93899999999999</c:v>
                </c:pt>
                <c:pt idx="483">
                  <c:v>229.89400000000001</c:v>
                </c:pt>
                <c:pt idx="484">
                  <c:v>236.124</c:v>
                </c:pt>
                <c:pt idx="485">
                  <c:v>236.084</c:v>
                </c:pt>
                <c:pt idx="486">
                  <c:v>219.334</c:v>
                </c:pt>
                <c:pt idx="487">
                  <c:v>210.94300000000001</c:v>
                </c:pt>
                <c:pt idx="488">
                  <c:v>221.34800000000001</c:v>
                </c:pt>
                <c:pt idx="489">
                  <c:v>231.751</c:v>
                </c:pt>
                <c:pt idx="490">
                  <c:v>200.399</c:v>
                </c:pt>
                <c:pt idx="491">
                  <c:v>189.93</c:v>
                </c:pt>
                <c:pt idx="492">
                  <c:v>227.46</c:v>
                </c:pt>
                <c:pt idx="493">
                  <c:v>229.50899999999999</c:v>
                </c:pt>
                <c:pt idx="494">
                  <c:v>260.762</c:v>
                </c:pt>
                <c:pt idx="495">
                  <c:v>223.17500000000001</c:v>
                </c:pt>
                <c:pt idx="496">
                  <c:v>212.71</c:v>
                </c:pt>
                <c:pt idx="497">
                  <c:v>221.01499999999999</c:v>
                </c:pt>
                <c:pt idx="498">
                  <c:v>237.655</c:v>
                </c:pt>
                <c:pt idx="499">
                  <c:v>216.77199999999999</c:v>
                </c:pt>
                <c:pt idx="500">
                  <c:v>239.66</c:v>
                </c:pt>
                <c:pt idx="501">
                  <c:v>231.285</c:v>
                </c:pt>
                <c:pt idx="502">
                  <c:v>231.24600000000001</c:v>
                </c:pt>
                <c:pt idx="503">
                  <c:v>247.87100000000001</c:v>
                </c:pt>
                <c:pt idx="504">
                  <c:v>229.08600000000001</c:v>
                </c:pt>
                <c:pt idx="505">
                  <c:v>204.06</c:v>
                </c:pt>
                <c:pt idx="506">
                  <c:v>264.40100000000001</c:v>
                </c:pt>
                <c:pt idx="507">
                  <c:v>214.4</c:v>
                </c:pt>
                <c:pt idx="508">
                  <c:v>224.77</c:v>
                </c:pt>
                <c:pt idx="509">
                  <c:v>237.21700000000001</c:v>
                </c:pt>
                <c:pt idx="510">
                  <c:v>230.93600000000001</c:v>
                </c:pt>
                <c:pt idx="511">
                  <c:v>220.49600000000001</c:v>
                </c:pt>
                <c:pt idx="512">
                  <c:v>232.93799999999999</c:v>
                </c:pt>
                <c:pt idx="513">
                  <c:v>210.02500000000001</c:v>
                </c:pt>
                <c:pt idx="514">
                  <c:v>234.93899999999999</c:v>
                </c:pt>
                <c:pt idx="515">
                  <c:v>212.03299999999999</c:v>
                </c:pt>
                <c:pt idx="516">
                  <c:v>241.096</c:v>
                </c:pt>
                <c:pt idx="517">
                  <c:v>247.28899999999999</c:v>
                </c:pt>
                <c:pt idx="518">
                  <c:v>257.63600000000002</c:v>
                </c:pt>
                <c:pt idx="519">
                  <c:v>236.81899999999999</c:v>
                </c:pt>
                <c:pt idx="520">
                  <c:v>238.857</c:v>
                </c:pt>
                <c:pt idx="521">
                  <c:v>215.97300000000001</c:v>
                </c:pt>
                <c:pt idx="522">
                  <c:v>255.387</c:v>
                </c:pt>
                <c:pt idx="523">
                  <c:v>205.52099999999999</c:v>
                </c:pt>
                <c:pt idx="524">
                  <c:v>236.62100000000001</c:v>
                </c:pt>
                <c:pt idx="525">
                  <c:v>205.452</c:v>
                </c:pt>
                <c:pt idx="526">
                  <c:v>232.39099999999999</c:v>
                </c:pt>
                <c:pt idx="527">
                  <c:v>221.98</c:v>
                </c:pt>
                <c:pt idx="528">
                  <c:v>211.571</c:v>
                </c:pt>
                <c:pt idx="529">
                  <c:v>221.905</c:v>
                </c:pt>
                <c:pt idx="530">
                  <c:v>219.79400000000001</c:v>
                </c:pt>
                <c:pt idx="531">
                  <c:v>230.12299999999999</c:v>
                </c:pt>
                <c:pt idx="532">
                  <c:v>223.86600000000001</c:v>
                </c:pt>
                <c:pt idx="533">
                  <c:v>234.191</c:v>
                </c:pt>
                <c:pt idx="534">
                  <c:v>242.44</c:v>
                </c:pt>
                <c:pt idx="535">
                  <c:v>203.035</c:v>
                </c:pt>
                <c:pt idx="536">
                  <c:v>211.28700000000001</c:v>
                </c:pt>
                <c:pt idx="537">
                  <c:v>223.678</c:v>
                </c:pt>
                <c:pt idx="538">
                  <c:v>221.57</c:v>
                </c:pt>
                <c:pt idx="539">
                  <c:v>217.392</c:v>
                </c:pt>
                <c:pt idx="540">
                  <c:v>235.98599999999999</c:v>
                </c:pt>
                <c:pt idx="541">
                  <c:v>180.06399999999999</c:v>
                </c:pt>
                <c:pt idx="542">
                  <c:v>190.38</c:v>
                </c:pt>
                <c:pt idx="543">
                  <c:v>221.38399999999999</c:v>
                </c:pt>
                <c:pt idx="544">
                  <c:v>219.27799999999999</c:v>
                </c:pt>
                <c:pt idx="545">
                  <c:v>200.626</c:v>
                </c:pt>
                <c:pt idx="546">
                  <c:v>215.06800000000001</c:v>
                </c:pt>
                <c:pt idx="547">
                  <c:v>221.23500000000001</c:v>
                </c:pt>
                <c:pt idx="548">
                  <c:v>227.399</c:v>
                </c:pt>
                <c:pt idx="549">
                  <c:v>217.02600000000001</c:v>
                </c:pt>
                <c:pt idx="550">
                  <c:v>219.05699999999999</c:v>
                </c:pt>
                <c:pt idx="551">
                  <c:v>202.49</c:v>
                </c:pt>
                <c:pt idx="552">
                  <c:v>206.58799999999999</c:v>
                </c:pt>
                <c:pt idx="553">
                  <c:v>268.51900000000001</c:v>
                </c:pt>
                <c:pt idx="554">
                  <c:v>266.40800000000002</c:v>
                </c:pt>
                <c:pt idx="555">
                  <c:v>227.13200000000001</c:v>
                </c:pt>
                <c:pt idx="556">
                  <c:v>227.09299999999999</c:v>
                </c:pt>
                <c:pt idx="557">
                  <c:v>229.119</c:v>
                </c:pt>
                <c:pt idx="558">
                  <c:v>216.69800000000001</c:v>
                </c:pt>
                <c:pt idx="559">
                  <c:v>220.78899999999999</c:v>
                </c:pt>
                <c:pt idx="560">
                  <c:v>220.751</c:v>
                </c:pt>
                <c:pt idx="561">
                  <c:v>193.898</c:v>
                </c:pt>
                <c:pt idx="562">
                  <c:v>228.92699999999999</c:v>
                </c:pt>
                <c:pt idx="563">
                  <c:v>220.64</c:v>
                </c:pt>
                <c:pt idx="564">
                  <c:v>230.911</c:v>
                </c:pt>
                <c:pt idx="565">
                  <c:v>214.38200000000001</c:v>
                </c:pt>
                <c:pt idx="566">
                  <c:v>208.16200000000001</c:v>
                </c:pt>
                <c:pt idx="567">
                  <c:v>236.977</c:v>
                </c:pt>
                <c:pt idx="568">
                  <c:v>216.334</c:v>
                </c:pt>
                <c:pt idx="569">
                  <c:v>243.077</c:v>
                </c:pt>
                <c:pt idx="570">
                  <c:v>222.44</c:v>
                </c:pt>
                <c:pt idx="571">
                  <c:v>216.22399999999999</c:v>
                </c:pt>
                <c:pt idx="572">
                  <c:v>240.89500000000001</c:v>
                </c:pt>
                <c:pt idx="573">
                  <c:v>224.386</c:v>
                </c:pt>
                <c:pt idx="574">
                  <c:v>228.465</c:v>
                </c:pt>
                <c:pt idx="575">
                  <c:v>203.73099999999999</c:v>
                </c:pt>
                <c:pt idx="576">
                  <c:v>220.15700000000001</c:v>
                </c:pt>
                <c:pt idx="577">
                  <c:v>218.06299999999999</c:v>
                </c:pt>
                <c:pt idx="578">
                  <c:v>205.685</c:v>
                </c:pt>
                <c:pt idx="579">
                  <c:v>209.76400000000001</c:v>
                </c:pt>
                <c:pt idx="580">
                  <c:v>236.458</c:v>
                </c:pt>
                <c:pt idx="581">
                  <c:v>199.41399999999999</c:v>
                </c:pt>
                <c:pt idx="582">
                  <c:v>211.71299999999999</c:v>
                </c:pt>
                <c:pt idx="583">
                  <c:v>203.45699999999999</c:v>
                </c:pt>
                <c:pt idx="584">
                  <c:v>219.86099999999999</c:v>
                </c:pt>
                <c:pt idx="585">
                  <c:v>213.66</c:v>
                </c:pt>
                <c:pt idx="586">
                  <c:v>223.89500000000001</c:v>
                </c:pt>
                <c:pt idx="587">
                  <c:v>184.83600000000001</c:v>
                </c:pt>
                <c:pt idx="588">
                  <c:v>219.71299999999999</c:v>
                </c:pt>
                <c:pt idx="589">
                  <c:v>223.78200000000001</c:v>
                </c:pt>
                <c:pt idx="590">
                  <c:v>192.953</c:v>
                </c:pt>
                <c:pt idx="591">
                  <c:v>246.28200000000001</c:v>
                </c:pt>
                <c:pt idx="592">
                  <c:v>219.56399999999999</c:v>
                </c:pt>
                <c:pt idx="593">
                  <c:v>219.52699999999999</c:v>
                </c:pt>
                <c:pt idx="594">
                  <c:v>213.33600000000001</c:v>
                </c:pt>
                <c:pt idx="595">
                  <c:v>219.453</c:v>
                </c:pt>
                <c:pt idx="596">
                  <c:v>217.36600000000001</c:v>
                </c:pt>
                <c:pt idx="597">
                  <c:v>229.631</c:v>
                </c:pt>
                <c:pt idx="598">
                  <c:v>221.392</c:v>
                </c:pt>
                <c:pt idx="599">
                  <c:v>215.20599999999999</c:v>
                </c:pt>
                <c:pt idx="600">
                  <c:v>227.465</c:v>
                </c:pt>
                <c:pt idx="601">
                  <c:v>221.28</c:v>
                </c:pt>
                <c:pt idx="602">
                  <c:v>198.709</c:v>
                </c:pt>
                <c:pt idx="603">
                  <c:v>196.62700000000001</c:v>
                </c:pt>
                <c:pt idx="604">
                  <c:v>217.07300000000001</c:v>
                </c:pt>
                <c:pt idx="605">
                  <c:v>237.511</c:v>
                </c:pt>
                <c:pt idx="606">
                  <c:v>214.952</c:v>
                </c:pt>
                <c:pt idx="607">
                  <c:v>229.244</c:v>
                </c:pt>
                <c:pt idx="608">
                  <c:v>235.34399999999999</c:v>
                </c:pt>
                <c:pt idx="609">
                  <c:v>229.166</c:v>
                </c:pt>
                <c:pt idx="610">
                  <c:v>208.67</c:v>
                </c:pt>
                <c:pt idx="611">
                  <c:v>206.589</c:v>
                </c:pt>
                <c:pt idx="612">
                  <c:v>229.05</c:v>
                </c:pt>
                <c:pt idx="613">
                  <c:v>202.43</c:v>
                </c:pt>
                <c:pt idx="614">
                  <c:v>235.10599999999999</c:v>
                </c:pt>
                <c:pt idx="615">
                  <c:v>216.67</c:v>
                </c:pt>
                <c:pt idx="616">
                  <c:v>208.458</c:v>
                </c:pt>
                <c:pt idx="617">
                  <c:v>222.727</c:v>
                </c:pt>
                <c:pt idx="618">
                  <c:v>192.04400000000001</c:v>
                </c:pt>
                <c:pt idx="619">
                  <c:v>198.13900000000001</c:v>
                </c:pt>
                <c:pt idx="620">
                  <c:v>208.31800000000001</c:v>
                </c:pt>
                <c:pt idx="621">
                  <c:v>206.24</c:v>
                </c:pt>
                <c:pt idx="622">
                  <c:v>236.83</c:v>
                </c:pt>
                <c:pt idx="623">
                  <c:v>208.21199999999999</c:v>
                </c:pt>
                <c:pt idx="624">
                  <c:v>202.054</c:v>
                </c:pt>
                <c:pt idx="625">
                  <c:v>195.898</c:v>
                </c:pt>
                <c:pt idx="626">
                  <c:v>234.63</c:v>
                </c:pt>
                <c:pt idx="627">
                  <c:v>212.15100000000001</c:v>
                </c:pt>
                <c:pt idx="628">
                  <c:v>201.917</c:v>
                </c:pt>
                <c:pt idx="629">
                  <c:v>216.15799999999999</c:v>
                </c:pt>
                <c:pt idx="630">
                  <c:v>238.54900000000001</c:v>
                </c:pt>
                <c:pt idx="631">
                  <c:v>222.2</c:v>
                </c:pt>
                <c:pt idx="632">
                  <c:v>220.125</c:v>
                </c:pt>
                <c:pt idx="633">
                  <c:v>234.352</c:v>
                </c:pt>
                <c:pt idx="634">
                  <c:v>211.9</c:v>
                </c:pt>
                <c:pt idx="635">
                  <c:v>199.64099999999999</c:v>
                </c:pt>
                <c:pt idx="636">
                  <c:v>215.90199999999999</c:v>
                </c:pt>
                <c:pt idx="637">
                  <c:v>228.084</c:v>
                </c:pt>
                <c:pt idx="638">
                  <c:v>226.01</c:v>
                </c:pt>
                <c:pt idx="639">
                  <c:v>201.542</c:v>
                </c:pt>
                <c:pt idx="640">
                  <c:v>232.04</c:v>
                </c:pt>
                <c:pt idx="641">
                  <c:v>211.65</c:v>
                </c:pt>
                <c:pt idx="642">
                  <c:v>195.33600000000001</c:v>
                </c:pt>
                <c:pt idx="643">
                  <c:v>213.61199999999999</c:v>
                </c:pt>
                <c:pt idx="644">
                  <c:v>203.40600000000001</c:v>
                </c:pt>
                <c:pt idx="645">
                  <c:v>209.47300000000001</c:v>
                </c:pt>
                <c:pt idx="646">
                  <c:v>207.404</c:v>
                </c:pt>
                <c:pt idx="647">
                  <c:v>223.63300000000001</c:v>
                </c:pt>
                <c:pt idx="648">
                  <c:v>213.43199999999999</c:v>
                </c:pt>
                <c:pt idx="649">
                  <c:v>221.52500000000001</c:v>
                </c:pt>
                <c:pt idx="650">
                  <c:v>215.39099999999999</c:v>
                </c:pt>
                <c:pt idx="651">
                  <c:v>219.41800000000001</c:v>
                </c:pt>
                <c:pt idx="652">
                  <c:v>205.16200000000001</c:v>
                </c:pt>
                <c:pt idx="653">
                  <c:v>223.40600000000001</c:v>
                </c:pt>
                <c:pt idx="654">
                  <c:v>184.786</c:v>
                </c:pt>
                <c:pt idx="655">
                  <c:v>186.785</c:v>
                </c:pt>
                <c:pt idx="656">
                  <c:v>209.083</c:v>
                </c:pt>
                <c:pt idx="657">
                  <c:v>186.72200000000001</c:v>
                </c:pt>
                <c:pt idx="658">
                  <c:v>211.041</c:v>
                </c:pt>
                <c:pt idx="659">
                  <c:v>202.89</c:v>
                </c:pt>
                <c:pt idx="660">
                  <c:v>182.57</c:v>
                </c:pt>
                <c:pt idx="661">
                  <c:v>198.76499999999999</c:v>
                </c:pt>
                <c:pt idx="662">
                  <c:v>202.78700000000001</c:v>
                </c:pt>
                <c:pt idx="663">
                  <c:v>214.91800000000001</c:v>
                </c:pt>
                <c:pt idx="664">
                  <c:v>225.017</c:v>
                </c:pt>
                <c:pt idx="665">
                  <c:v>186.46899999999999</c:v>
                </c:pt>
                <c:pt idx="666">
                  <c:v>228.994</c:v>
                </c:pt>
                <c:pt idx="667">
                  <c:v>196.53700000000001</c:v>
                </c:pt>
                <c:pt idx="668">
                  <c:v>237.02</c:v>
                </c:pt>
                <c:pt idx="669">
                  <c:v>194.44499999999999</c:v>
                </c:pt>
                <c:pt idx="670">
                  <c:v>190.36199999999999</c:v>
                </c:pt>
                <c:pt idx="671">
                  <c:v>230.82499999999999</c:v>
                </c:pt>
                <c:pt idx="672">
                  <c:v>204.46799999999999</c:v>
                </c:pt>
                <c:pt idx="673">
                  <c:v>206.458</c:v>
                </c:pt>
                <c:pt idx="674">
                  <c:v>224.636</c:v>
                </c:pt>
                <c:pt idx="675">
                  <c:v>198.29400000000001</c:v>
                </c:pt>
                <c:pt idx="676">
                  <c:v>190.16800000000001</c:v>
                </c:pt>
                <c:pt idx="677">
                  <c:v>218.45400000000001</c:v>
                </c:pt>
                <c:pt idx="678">
                  <c:v>194.148</c:v>
                </c:pt>
                <c:pt idx="679">
                  <c:v>184.005</c:v>
                </c:pt>
                <c:pt idx="680">
                  <c:v>218.34299999999999</c:v>
                </c:pt>
                <c:pt idx="681">
                  <c:v>202.13499999999999</c:v>
                </c:pt>
                <c:pt idx="682">
                  <c:v>208.16399999999999</c:v>
                </c:pt>
                <c:pt idx="683">
                  <c:v>212.17</c:v>
                </c:pt>
                <c:pt idx="684">
                  <c:v>216.17400000000001</c:v>
                </c:pt>
                <c:pt idx="685">
                  <c:v>199.97800000000001</c:v>
                </c:pt>
                <c:pt idx="686">
                  <c:v>201.964</c:v>
                </c:pt>
                <c:pt idx="687">
                  <c:v>203.94900000000001</c:v>
                </c:pt>
                <c:pt idx="688">
                  <c:v>197.857</c:v>
                </c:pt>
                <c:pt idx="689">
                  <c:v>215.99100000000001</c:v>
                </c:pt>
                <c:pt idx="690">
                  <c:v>197.79</c:v>
                </c:pt>
                <c:pt idx="691">
                  <c:v>205.828</c:v>
                </c:pt>
                <c:pt idx="692">
                  <c:v>209.828</c:v>
                </c:pt>
                <c:pt idx="693">
                  <c:v>175.5</c:v>
                </c:pt>
                <c:pt idx="694">
                  <c:v>191.60499999999999</c:v>
                </c:pt>
                <c:pt idx="695">
                  <c:v>219.804</c:v>
                </c:pt>
                <c:pt idx="696">
                  <c:v>201.62100000000001</c:v>
                </c:pt>
                <c:pt idx="697">
                  <c:v>193.523</c:v>
                </c:pt>
                <c:pt idx="698">
                  <c:v>189.46</c:v>
                </c:pt>
                <c:pt idx="699">
                  <c:v>189.42699999999999</c:v>
                </c:pt>
                <c:pt idx="700">
                  <c:v>239.76599999999999</c:v>
                </c:pt>
                <c:pt idx="701">
                  <c:v>197.42099999999999</c:v>
                </c:pt>
                <c:pt idx="702">
                  <c:v>207.458</c:v>
                </c:pt>
                <c:pt idx="703">
                  <c:v>219.506</c:v>
                </c:pt>
                <c:pt idx="704">
                  <c:v>187.25299999999999</c:v>
                </c:pt>
                <c:pt idx="705">
                  <c:v>197.28700000000001</c:v>
                </c:pt>
                <c:pt idx="706">
                  <c:v>207.31700000000001</c:v>
                </c:pt>
                <c:pt idx="707">
                  <c:v>201.245</c:v>
                </c:pt>
                <c:pt idx="708">
                  <c:v>201.21100000000001</c:v>
                </c:pt>
                <c:pt idx="709">
                  <c:v>193.12899999999999</c:v>
                </c:pt>
                <c:pt idx="710">
                  <c:v>197.119</c:v>
                </c:pt>
                <c:pt idx="711">
                  <c:v>195.07499999999999</c:v>
                </c:pt>
                <c:pt idx="712">
                  <c:v>215.149</c:v>
                </c:pt>
                <c:pt idx="713">
                  <c:v>182.946</c:v>
                </c:pt>
                <c:pt idx="714">
                  <c:v>188.94499999999999</c:v>
                </c:pt>
                <c:pt idx="715">
                  <c:v>196.952</c:v>
                </c:pt>
                <c:pt idx="716">
                  <c:v>231.078</c:v>
                </c:pt>
                <c:pt idx="717">
                  <c:v>196.88499999999999</c:v>
                </c:pt>
                <c:pt idx="718">
                  <c:v>202.87799999999999</c:v>
                </c:pt>
                <c:pt idx="719">
                  <c:v>208.86799999999999</c:v>
                </c:pt>
                <c:pt idx="720">
                  <c:v>184.73699999999999</c:v>
                </c:pt>
                <c:pt idx="721">
                  <c:v>190.72800000000001</c:v>
                </c:pt>
                <c:pt idx="722">
                  <c:v>214.78399999999999</c:v>
                </c:pt>
                <c:pt idx="723">
                  <c:v>198.691</c:v>
                </c:pt>
                <c:pt idx="724">
                  <c:v>202.67099999999999</c:v>
                </c:pt>
                <c:pt idx="725">
                  <c:v>184.58</c:v>
                </c:pt>
                <c:pt idx="726">
                  <c:v>212.63200000000001</c:v>
                </c:pt>
                <c:pt idx="727">
                  <c:v>184.517</c:v>
                </c:pt>
                <c:pt idx="728">
                  <c:v>190.501</c:v>
                </c:pt>
                <c:pt idx="729">
                  <c:v>196.48400000000001</c:v>
                </c:pt>
                <c:pt idx="730">
                  <c:v>184.423</c:v>
                </c:pt>
                <c:pt idx="731">
                  <c:v>200.42500000000001</c:v>
                </c:pt>
                <c:pt idx="732">
                  <c:v>200.39099999999999</c:v>
                </c:pt>
                <c:pt idx="733">
                  <c:v>192.34299999999999</c:v>
                </c:pt>
                <c:pt idx="734">
                  <c:v>206.333</c:v>
                </c:pt>
                <c:pt idx="735">
                  <c:v>180.26</c:v>
                </c:pt>
                <c:pt idx="736">
                  <c:v>216.27500000000001</c:v>
                </c:pt>
                <c:pt idx="737">
                  <c:v>174.19200000000001</c:v>
                </c:pt>
                <c:pt idx="738">
                  <c:v>184.172</c:v>
                </c:pt>
                <c:pt idx="739">
                  <c:v>198.15100000000001</c:v>
                </c:pt>
                <c:pt idx="740">
                  <c:v>244.14500000000001</c:v>
                </c:pt>
                <c:pt idx="741">
                  <c:v>228.096</c:v>
                </c:pt>
                <c:pt idx="742">
                  <c:v>228.05799999999999</c:v>
                </c:pt>
                <c:pt idx="743">
                  <c:v>240.02</c:v>
                </c:pt>
                <c:pt idx="744">
                  <c:v>195.983</c:v>
                </c:pt>
                <c:pt idx="745">
                  <c:v>227.941</c:v>
                </c:pt>
                <c:pt idx="746">
                  <c:v>193.917</c:v>
                </c:pt>
                <c:pt idx="747">
                  <c:v>199.88</c:v>
                </c:pt>
                <c:pt idx="748">
                  <c:v>177.863</c:v>
                </c:pt>
                <c:pt idx="749">
                  <c:v>169.84</c:v>
                </c:pt>
                <c:pt idx="750">
                  <c:v>193.785</c:v>
                </c:pt>
                <c:pt idx="751">
                  <c:v>193.75200000000001</c:v>
                </c:pt>
                <c:pt idx="752">
                  <c:v>179.739</c:v>
                </c:pt>
                <c:pt idx="753">
                  <c:v>195.68299999999999</c:v>
                </c:pt>
                <c:pt idx="754">
                  <c:v>221.60300000000001</c:v>
                </c:pt>
                <c:pt idx="755">
                  <c:v>213.58099999999999</c:v>
                </c:pt>
                <c:pt idx="756">
                  <c:v>173.62899999999999</c:v>
                </c:pt>
                <c:pt idx="757">
                  <c:v>205.52600000000001</c:v>
                </c:pt>
                <c:pt idx="758">
                  <c:v>181.55</c:v>
                </c:pt>
                <c:pt idx="759">
                  <c:v>181.52</c:v>
                </c:pt>
                <c:pt idx="760">
                  <c:v>207.416</c:v>
                </c:pt>
                <c:pt idx="761">
                  <c:v>179.464</c:v>
                </c:pt>
                <c:pt idx="762">
                  <c:v>199.37</c:v>
                </c:pt>
                <c:pt idx="763">
                  <c:v>171.429</c:v>
                </c:pt>
                <c:pt idx="764">
                  <c:v>219.232</c:v>
                </c:pt>
                <c:pt idx="765">
                  <c:v>171.37100000000001</c:v>
                </c:pt>
                <c:pt idx="766">
                  <c:v>201.226</c:v>
                </c:pt>
                <c:pt idx="767">
                  <c:v>205.17599999999999</c:v>
                </c:pt>
                <c:pt idx="768">
                  <c:v>189.208</c:v>
                </c:pt>
                <c:pt idx="769">
                  <c:v>191.167</c:v>
                </c:pt>
                <c:pt idx="770">
                  <c:v>183.17</c:v>
                </c:pt>
                <c:pt idx="771">
                  <c:v>201.05500000000001</c:v>
                </c:pt>
                <c:pt idx="772">
                  <c:v>187.089</c:v>
                </c:pt>
                <c:pt idx="773">
                  <c:v>212.92599999999999</c:v>
                </c:pt>
                <c:pt idx="774">
                  <c:v>185.035</c:v>
                </c:pt>
                <c:pt idx="775">
                  <c:v>190.971</c:v>
                </c:pt>
                <c:pt idx="776">
                  <c:v>192.928</c:v>
                </c:pt>
                <c:pt idx="777">
                  <c:v>178.97499999999999</c:v>
                </c:pt>
                <c:pt idx="778">
                  <c:v>208.768</c:v>
                </c:pt>
                <c:pt idx="779">
                  <c:v>188.85300000000001</c:v>
                </c:pt>
                <c:pt idx="780">
                  <c:v>210.684</c:v>
                </c:pt>
                <c:pt idx="781">
                  <c:v>176.86500000000001</c:v>
                </c:pt>
                <c:pt idx="782">
                  <c:v>164.91399999999999</c:v>
                </c:pt>
                <c:pt idx="783">
                  <c:v>172.83199999999999</c:v>
                </c:pt>
                <c:pt idx="784">
                  <c:v>210.541</c:v>
                </c:pt>
                <c:pt idx="785">
                  <c:v>200.57499999999999</c:v>
                </c:pt>
                <c:pt idx="786">
                  <c:v>188.62799999999999</c:v>
                </c:pt>
                <c:pt idx="787">
                  <c:v>196.536</c:v>
                </c:pt>
                <c:pt idx="788">
                  <c:v>202.45699999999999</c:v>
                </c:pt>
                <c:pt idx="789">
                  <c:v>208.376</c:v>
                </c:pt>
                <c:pt idx="790">
                  <c:v>202.38800000000001</c:v>
                </c:pt>
                <c:pt idx="791">
                  <c:v>206.321</c:v>
                </c:pt>
                <c:pt idx="792">
                  <c:v>176.53299999999999</c:v>
                </c:pt>
                <c:pt idx="793">
                  <c:v>196.33500000000001</c:v>
                </c:pt>
                <c:pt idx="794">
                  <c:v>198.28399999999999</c:v>
                </c:pt>
                <c:pt idx="795">
                  <c:v>180.40799999999999</c:v>
                </c:pt>
                <c:pt idx="796">
                  <c:v>182.35900000000001</c:v>
                </c:pt>
                <c:pt idx="797">
                  <c:v>182.328</c:v>
                </c:pt>
                <c:pt idx="798">
                  <c:v>184.27799999999999</c:v>
                </c:pt>
                <c:pt idx="799">
                  <c:v>180.285</c:v>
                </c:pt>
                <c:pt idx="800">
                  <c:v>215.90799999999999</c:v>
                </c:pt>
                <c:pt idx="801">
                  <c:v>200.02799999999999</c:v>
                </c:pt>
                <c:pt idx="802">
                  <c:v>194.053</c:v>
                </c:pt>
                <c:pt idx="803">
                  <c:v>196</c:v>
                </c:pt>
                <c:pt idx="804">
                  <c:v>199.92500000000001</c:v>
                </c:pt>
                <c:pt idx="805">
                  <c:v>203.84899999999999</c:v>
                </c:pt>
                <c:pt idx="806">
                  <c:v>199.857</c:v>
                </c:pt>
                <c:pt idx="807">
                  <c:v>189.93</c:v>
                </c:pt>
                <c:pt idx="808">
                  <c:v>174.07300000000001</c:v>
                </c:pt>
                <c:pt idx="809">
                  <c:v>191.84299999999999</c:v>
                </c:pt>
                <c:pt idx="810">
                  <c:v>199.72</c:v>
                </c:pt>
                <c:pt idx="811">
                  <c:v>187.82300000000001</c:v>
                </c:pt>
                <c:pt idx="812">
                  <c:v>191.745</c:v>
                </c:pt>
                <c:pt idx="813">
                  <c:v>207.523</c:v>
                </c:pt>
                <c:pt idx="814">
                  <c:v>175.87100000000001</c:v>
                </c:pt>
                <c:pt idx="815">
                  <c:v>195.59800000000001</c:v>
                </c:pt>
                <c:pt idx="816">
                  <c:v>205.44200000000001</c:v>
                </c:pt>
                <c:pt idx="817">
                  <c:v>175.78</c:v>
                </c:pt>
                <c:pt idx="818">
                  <c:v>177.72499999999999</c:v>
                </c:pt>
                <c:pt idx="819">
                  <c:v>183.61799999999999</c:v>
                </c:pt>
                <c:pt idx="820">
                  <c:v>171.74199999999999</c:v>
                </c:pt>
                <c:pt idx="821">
                  <c:v>193.42400000000001</c:v>
                </c:pt>
                <c:pt idx="822">
                  <c:v>173.65700000000001</c:v>
                </c:pt>
                <c:pt idx="823">
                  <c:v>177.57300000000001</c:v>
                </c:pt>
                <c:pt idx="824">
                  <c:v>191.352</c:v>
                </c:pt>
                <c:pt idx="825">
                  <c:v>193.291</c:v>
                </c:pt>
                <c:pt idx="826">
                  <c:v>185.37</c:v>
                </c:pt>
                <c:pt idx="827">
                  <c:v>179.423</c:v>
                </c:pt>
                <c:pt idx="828">
                  <c:v>193.19200000000001</c:v>
                </c:pt>
                <c:pt idx="829">
                  <c:v>175.42</c:v>
                </c:pt>
                <c:pt idx="830">
                  <c:v>181.30199999999999</c:v>
                </c:pt>
                <c:pt idx="831">
                  <c:v>161.56700000000001</c:v>
                </c:pt>
                <c:pt idx="832">
                  <c:v>202.91</c:v>
                </c:pt>
                <c:pt idx="833">
                  <c:v>179.239</c:v>
                </c:pt>
                <c:pt idx="834">
                  <c:v>198.90199999999999</c:v>
                </c:pt>
                <c:pt idx="835">
                  <c:v>210.68100000000001</c:v>
                </c:pt>
                <c:pt idx="836">
                  <c:v>173.24100000000001</c:v>
                </c:pt>
                <c:pt idx="837">
                  <c:v>167.30600000000001</c:v>
                </c:pt>
                <c:pt idx="838">
                  <c:v>179.08600000000001</c:v>
                </c:pt>
                <c:pt idx="839">
                  <c:v>175.12</c:v>
                </c:pt>
                <c:pt idx="840">
                  <c:v>171.155</c:v>
                </c:pt>
                <c:pt idx="841">
                  <c:v>202.59700000000001</c:v>
                </c:pt>
                <c:pt idx="842">
                  <c:v>184.863</c:v>
                </c:pt>
                <c:pt idx="843">
                  <c:v>163.202</c:v>
                </c:pt>
                <c:pt idx="844">
                  <c:v>198.56100000000001</c:v>
                </c:pt>
                <c:pt idx="845">
                  <c:v>174.94</c:v>
                </c:pt>
                <c:pt idx="846">
                  <c:v>180.80500000000001</c:v>
                </c:pt>
                <c:pt idx="847">
                  <c:v>182.739</c:v>
                </c:pt>
                <c:pt idx="848">
                  <c:v>190.56700000000001</c:v>
                </c:pt>
                <c:pt idx="849">
                  <c:v>176.78399999999999</c:v>
                </c:pt>
                <c:pt idx="850">
                  <c:v>166.934</c:v>
                </c:pt>
                <c:pt idx="851">
                  <c:v>200.286</c:v>
                </c:pt>
                <c:pt idx="852">
                  <c:v>174.73</c:v>
                </c:pt>
                <c:pt idx="853">
                  <c:v>182.55199999999999</c:v>
                </c:pt>
                <c:pt idx="854">
                  <c:v>194.29599999999999</c:v>
                </c:pt>
                <c:pt idx="855">
                  <c:v>160.904</c:v>
                </c:pt>
                <c:pt idx="856">
                  <c:v>156.953</c:v>
                </c:pt>
                <c:pt idx="857">
                  <c:v>190.273</c:v>
                </c:pt>
                <c:pt idx="858">
                  <c:v>172.589</c:v>
                </c:pt>
                <c:pt idx="859">
                  <c:v>194.12899999999999</c:v>
                </c:pt>
                <c:pt idx="860">
                  <c:v>176.45099999999999</c:v>
                </c:pt>
                <c:pt idx="861">
                  <c:v>168.58</c:v>
                </c:pt>
                <c:pt idx="862">
                  <c:v>174.43</c:v>
                </c:pt>
                <c:pt idx="863">
                  <c:v>195.95599999999999</c:v>
                </c:pt>
                <c:pt idx="864">
                  <c:v>205.71799999999999</c:v>
                </c:pt>
                <c:pt idx="865">
                  <c:v>180.21700000000001</c:v>
                </c:pt>
                <c:pt idx="866">
                  <c:v>193.89599999999999</c:v>
                </c:pt>
                <c:pt idx="867">
                  <c:v>178.197</c:v>
                </c:pt>
                <c:pt idx="868">
                  <c:v>174.251</c:v>
                </c:pt>
                <c:pt idx="869">
                  <c:v>211.41399999999999</c:v>
                </c:pt>
                <c:pt idx="870">
                  <c:v>158.53299999999999</c:v>
                </c:pt>
                <c:pt idx="871">
                  <c:v>166.334</c:v>
                </c:pt>
                <c:pt idx="872">
                  <c:v>191.74</c:v>
                </c:pt>
                <c:pt idx="873">
                  <c:v>201.488</c:v>
                </c:pt>
                <c:pt idx="874">
                  <c:v>166.24799999999999</c:v>
                </c:pt>
                <c:pt idx="875">
                  <c:v>166.21899999999999</c:v>
                </c:pt>
                <c:pt idx="876">
                  <c:v>220.93600000000001</c:v>
                </c:pt>
                <c:pt idx="877">
                  <c:v>179.846</c:v>
                </c:pt>
                <c:pt idx="878">
                  <c:v>179.815</c:v>
                </c:pt>
                <c:pt idx="879">
                  <c:v>171.96799999999999</c:v>
                </c:pt>
                <c:pt idx="880">
                  <c:v>175.846</c:v>
                </c:pt>
                <c:pt idx="881">
                  <c:v>179.72300000000001</c:v>
                </c:pt>
                <c:pt idx="882">
                  <c:v>177.739</c:v>
                </c:pt>
                <c:pt idx="883">
                  <c:v>160.13300000000001</c:v>
                </c:pt>
                <c:pt idx="884">
                  <c:v>195.25</c:v>
                </c:pt>
                <c:pt idx="885">
                  <c:v>195.21700000000001</c:v>
                </c:pt>
                <c:pt idx="886">
                  <c:v>185.42400000000001</c:v>
                </c:pt>
                <c:pt idx="887">
                  <c:v>158.071</c:v>
                </c:pt>
                <c:pt idx="888">
                  <c:v>177.55600000000001</c:v>
                </c:pt>
                <c:pt idx="889">
                  <c:v>158.017</c:v>
                </c:pt>
                <c:pt idx="890">
                  <c:v>177.495</c:v>
                </c:pt>
                <c:pt idx="891">
                  <c:v>175.51400000000001</c:v>
                </c:pt>
                <c:pt idx="892">
                  <c:v>165.73500000000001</c:v>
                </c:pt>
                <c:pt idx="893">
                  <c:v>169.60499999999999</c:v>
                </c:pt>
                <c:pt idx="894">
                  <c:v>163.72800000000001</c:v>
                </c:pt>
                <c:pt idx="895">
                  <c:v>175.393</c:v>
                </c:pt>
                <c:pt idx="896">
                  <c:v>179.26</c:v>
                </c:pt>
                <c:pt idx="897">
                  <c:v>188.97</c:v>
                </c:pt>
                <c:pt idx="898">
                  <c:v>185.042</c:v>
                </c:pt>
                <c:pt idx="899">
                  <c:v>194.74700000000001</c:v>
                </c:pt>
                <c:pt idx="900">
                  <c:v>159.66499999999999</c:v>
                </c:pt>
                <c:pt idx="901">
                  <c:v>190.78700000000001</c:v>
                </c:pt>
                <c:pt idx="902">
                  <c:v>179.07499999999999</c:v>
                </c:pt>
                <c:pt idx="903">
                  <c:v>196.559</c:v>
                </c:pt>
                <c:pt idx="904">
                  <c:v>173.17599999999999</c:v>
                </c:pt>
                <c:pt idx="905">
                  <c:v>192.601</c:v>
                </c:pt>
                <c:pt idx="906">
                  <c:v>161.446</c:v>
                </c:pt>
                <c:pt idx="907">
                  <c:v>169.197</c:v>
                </c:pt>
                <c:pt idx="908">
                  <c:v>178.89</c:v>
                </c:pt>
                <c:pt idx="909">
                  <c:v>151.642</c:v>
                </c:pt>
                <c:pt idx="910">
                  <c:v>182.71600000000001</c:v>
                </c:pt>
                <c:pt idx="911">
                  <c:v>209.893</c:v>
                </c:pt>
                <c:pt idx="912">
                  <c:v>196.255</c:v>
                </c:pt>
                <c:pt idx="913">
                  <c:v>192.33600000000001</c:v>
                </c:pt>
                <c:pt idx="914">
                  <c:v>172.87799999999999</c:v>
                </c:pt>
                <c:pt idx="915">
                  <c:v>178.67500000000001</c:v>
                </c:pt>
                <c:pt idx="916">
                  <c:v>166.99299999999999</c:v>
                </c:pt>
                <c:pt idx="917">
                  <c:v>182.49600000000001</c:v>
                </c:pt>
                <c:pt idx="918">
                  <c:v>180.524</c:v>
                </c:pt>
                <c:pt idx="919">
                  <c:v>157.203</c:v>
                </c:pt>
                <c:pt idx="920">
                  <c:v>176.58099999999999</c:v>
                </c:pt>
                <c:pt idx="921">
                  <c:v>186.251</c:v>
                </c:pt>
                <c:pt idx="922">
                  <c:v>164.881</c:v>
                </c:pt>
                <c:pt idx="923">
                  <c:v>159.03399999999999</c:v>
                </c:pt>
                <c:pt idx="924">
                  <c:v>168.703</c:v>
                </c:pt>
                <c:pt idx="925">
                  <c:v>201.63300000000001</c:v>
                </c:pt>
                <c:pt idx="926">
                  <c:v>172.52099999999999</c:v>
                </c:pt>
                <c:pt idx="927">
                  <c:v>153.11000000000001</c:v>
                </c:pt>
                <c:pt idx="928">
                  <c:v>168.58600000000001</c:v>
                </c:pt>
                <c:pt idx="929">
                  <c:v>184.05699999999999</c:v>
                </c:pt>
                <c:pt idx="930">
                  <c:v>180.15100000000001</c:v>
                </c:pt>
                <c:pt idx="931">
                  <c:v>170.43600000000001</c:v>
                </c:pt>
                <c:pt idx="932">
                  <c:v>176.21600000000001</c:v>
                </c:pt>
                <c:pt idx="933">
                  <c:v>176.185</c:v>
                </c:pt>
                <c:pt idx="934">
                  <c:v>152.92599999999999</c:v>
                </c:pt>
                <c:pt idx="935">
                  <c:v>181.93100000000001</c:v>
                </c:pt>
                <c:pt idx="936">
                  <c:v>166.41900000000001</c:v>
                </c:pt>
                <c:pt idx="937">
                  <c:v>177.999</c:v>
                </c:pt>
                <c:pt idx="938">
                  <c:v>170.23</c:v>
                </c:pt>
                <c:pt idx="939">
                  <c:v>187.608</c:v>
                </c:pt>
                <c:pt idx="940">
                  <c:v>181.774</c:v>
                </c:pt>
                <c:pt idx="941">
                  <c:v>164.34200000000001</c:v>
                </c:pt>
                <c:pt idx="942">
                  <c:v>175.91200000000001</c:v>
                </c:pt>
                <c:pt idx="943">
                  <c:v>191.34399999999999</c:v>
                </c:pt>
                <c:pt idx="944">
                  <c:v>185.51400000000001</c:v>
                </c:pt>
                <c:pt idx="945">
                  <c:v>139.11099999999999</c:v>
                </c:pt>
                <c:pt idx="946">
                  <c:v>175.791</c:v>
                </c:pt>
                <c:pt idx="947">
                  <c:v>162.24100000000001</c:v>
                </c:pt>
                <c:pt idx="948">
                  <c:v>181.524</c:v>
                </c:pt>
                <c:pt idx="949">
                  <c:v>185.35400000000001</c:v>
                </c:pt>
                <c:pt idx="950">
                  <c:v>148.64400000000001</c:v>
                </c:pt>
                <c:pt idx="951">
                  <c:v>160.19800000000001</c:v>
                </c:pt>
                <c:pt idx="952">
                  <c:v>189.11699999999999</c:v>
                </c:pt>
                <c:pt idx="953">
                  <c:v>177.50800000000001</c:v>
                </c:pt>
                <c:pt idx="954">
                  <c:v>144.68299999999999</c:v>
                </c:pt>
                <c:pt idx="955">
                  <c:v>187.09100000000001</c:v>
                </c:pt>
                <c:pt idx="956">
                  <c:v>179.345</c:v>
                </c:pt>
                <c:pt idx="957">
                  <c:v>150.392</c:v>
                </c:pt>
                <c:pt idx="958">
                  <c:v>177.35499999999999</c:v>
                </c:pt>
                <c:pt idx="959">
                  <c:v>171.542</c:v>
                </c:pt>
                <c:pt idx="960">
                  <c:v>183.07499999999999</c:v>
                </c:pt>
                <c:pt idx="961">
                  <c:v>157.995</c:v>
                </c:pt>
                <c:pt idx="962">
                  <c:v>148.33600000000001</c:v>
                </c:pt>
                <c:pt idx="963">
                  <c:v>169.49700000000001</c:v>
                </c:pt>
                <c:pt idx="964">
                  <c:v>165.61699999999999</c:v>
                </c:pt>
                <c:pt idx="965">
                  <c:v>163.66300000000001</c:v>
                </c:pt>
                <c:pt idx="966">
                  <c:v>154.00899999999999</c:v>
                </c:pt>
                <c:pt idx="967">
                  <c:v>153.982</c:v>
                </c:pt>
                <c:pt idx="968">
                  <c:v>192.44399999999999</c:v>
                </c:pt>
                <c:pt idx="969">
                  <c:v>171.24600000000001</c:v>
                </c:pt>
                <c:pt idx="970">
                  <c:v>175.06399999999999</c:v>
                </c:pt>
                <c:pt idx="971">
                  <c:v>173.11</c:v>
                </c:pt>
                <c:pt idx="972">
                  <c:v>134.61799999999999</c:v>
                </c:pt>
                <c:pt idx="973">
                  <c:v>163.43600000000001</c:v>
                </c:pt>
                <c:pt idx="974">
                  <c:v>157.64099999999999</c:v>
                </c:pt>
                <c:pt idx="975">
                  <c:v>161.458</c:v>
                </c:pt>
                <c:pt idx="976">
                  <c:v>180.648</c:v>
                </c:pt>
                <c:pt idx="977">
                  <c:v>180.61699999999999</c:v>
                </c:pt>
                <c:pt idx="978">
                  <c:v>186.34899999999999</c:v>
                </c:pt>
                <c:pt idx="979">
                  <c:v>172.87100000000001</c:v>
                </c:pt>
                <c:pt idx="980">
                  <c:v>176.68199999999999</c:v>
                </c:pt>
                <c:pt idx="981">
                  <c:v>142.089</c:v>
                </c:pt>
                <c:pt idx="982">
                  <c:v>165.102</c:v>
                </c:pt>
                <c:pt idx="983">
                  <c:v>159.315</c:v>
                </c:pt>
                <c:pt idx="984">
                  <c:v>161.20699999999999</c:v>
                </c:pt>
                <c:pt idx="985">
                  <c:v>197.636</c:v>
                </c:pt>
                <c:pt idx="986">
                  <c:v>166.90600000000001</c:v>
                </c:pt>
                <c:pt idx="987">
                  <c:v>159.20500000000001</c:v>
                </c:pt>
                <c:pt idx="988">
                  <c:v>166.84899999999999</c:v>
                </c:pt>
                <c:pt idx="989">
                  <c:v>161.06700000000001</c:v>
                </c:pt>
                <c:pt idx="990">
                  <c:v>147.62</c:v>
                </c:pt>
                <c:pt idx="991">
                  <c:v>191.68</c:v>
                </c:pt>
                <c:pt idx="992">
                  <c:v>164.81700000000001</c:v>
                </c:pt>
                <c:pt idx="993">
                  <c:v>176.285</c:v>
                </c:pt>
                <c:pt idx="994">
                  <c:v>182.00200000000001</c:v>
                </c:pt>
                <c:pt idx="995">
                  <c:v>158.98500000000001</c:v>
                </c:pt>
                <c:pt idx="996">
                  <c:v>166.61799999999999</c:v>
                </c:pt>
                <c:pt idx="997">
                  <c:v>187.65199999999999</c:v>
                </c:pt>
                <c:pt idx="998">
                  <c:v>168.47499999999999</c:v>
                </c:pt>
                <c:pt idx="999">
                  <c:v>141.64699999999999</c:v>
                </c:pt>
                <c:pt idx="1000">
                  <c:v>156.93299999999999</c:v>
                </c:pt>
                <c:pt idx="1001">
                  <c:v>162.64699999999999</c:v>
                </c:pt>
                <c:pt idx="1002">
                  <c:v>168.358</c:v>
                </c:pt>
                <c:pt idx="1003">
                  <c:v>158.76499999999999</c:v>
                </c:pt>
                <c:pt idx="1004">
                  <c:v>156.82499999999999</c:v>
                </c:pt>
                <c:pt idx="1005">
                  <c:v>162.53399999999999</c:v>
                </c:pt>
                <c:pt idx="1006">
                  <c:v>183.536</c:v>
                </c:pt>
                <c:pt idx="1007">
                  <c:v>166.30099999999999</c:v>
                </c:pt>
                <c:pt idx="1008">
                  <c:v>164.36099999999999</c:v>
                </c:pt>
                <c:pt idx="1009">
                  <c:v>183.441</c:v>
                </c:pt>
                <c:pt idx="1010">
                  <c:v>160.483</c:v>
                </c:pt>
                <c:pt idx="1011">
                  <c:v>158.54499999999999</c:v>
                </c:pt>
                <c:pt idx="1012">
                  <c:v>177.61600000000001</c:v>
                </c:pt>
                <c:pt idx="1013">
                  <c:v>169.947</c:v>
                </c:pt>
                <c:pt idx="1014">
                  <c:v>171.827</c:v>
                </c:pt>
                <c:pt idx="1015">
                  <c:v>152.708</c:v>
                </c:pt>
                <c:pt idx="1016">
                  <c:v>150.773</c:v>
                </c:pt>
                <c:pt idx="1017">
                  <c:v>154.56399999999999</c:v>
                </c:pt>
                <c:pt idx="1018">
                  <c:v>158.35300000000001</c:v>
                </c:pt>
                <c:pt idx="1019">
                  <c:v>165.95500000000001</c:v>
                </c:pt>
                <c:pt idx="1020">
                  <c:v>156.38999999999999</c:v>
                </c:pt>
                <c:pt idx="1021">
                  <c:v>173.52500000000001</c:v>
                </c:pt>
                <c:pt idx="1022">
                  <c:v>177.30799999999999</c:v>
                </c:pt>
                <c:pt idx="1023">
                  <c:v>152.49700000000001</c:v>
                </c:pt>
                <c:pt idx="1024">
                  <c:v>165.81100000000001</c:v>
                </c:pt>
                <c:pt idx="1025">
                  <c:v>158.16</c:v>
                </c:pt>
                <c:pt idx="1026">
                  <c:v>158.13300000000001</c:v>
                </c:pt>
                <c:pt idx="1027">
                  <c:v>165.72499999999999</c:v>
                </c:pt>
                <c:pt idx="1028">
                  <c:v>150.46</c:v>
                </c:pt>
                <c:pt idx="1029">
                  <c:v>144.721</c:v>
                </c:pt>
                <c:pt idx="1030">
                  <c:v>163.73500000000001</c:v>
                </c:pt>
                <c:pt idx="1031">
                  <c:v>144.67099999999999</c:v>
                </c:pt>
                <c:pt idx="1032">
                  <c:v>157.96799999999999</c:v>
                </c:pt>
                <c:pt idx="1033">
                  <c:v>167.45599999999999</c:v>
                </c:pt>
                <c:pt idx="1034">
                  <c:v>154.108</c:v>
                </c:pt>
                <c:pt idx="1035">
                  <c:v>173.10400000000001</c:v>
                </c:pt>
                <c:pt idx="1036">
                  <c:v>165.46600000000001</c:v>
                </c:pt>
                <c:pt idx="1037">
                  <c:v>169.24100000000001</c:v>
                </c:pt>
                <c:pt idx="1038">
                  <c:v>152.1</c:v>
                </c:pt>
                <c:pt idx="1039">
                  <c:v>133.065</c:v>
                </c:pt>
                <c:pt idx="1040">
                  <c:v>150.14699999999999</c:v>
                </c:pt>
                <c:pt idx="1041">
                  <c:v>150.12100000000001</c:v>
                </c:pt>
                <c:pt idx="1042">
                  <c:v>167.19399999999999</c:v>
                </c:pt>
                <c:pt idx="1043">
                  <c:v>174.76400000000001</c:v>
                </c:pt>
                <c:pt idx="1044">
                  <c:v>134.84800000000001</c:v>
                </c:pt>
                <c:pt idx="1045">
                  <c:v>153.81399999999999</c:v>
                </c:pt>
                <c:pt idx="1046">
                  <c:v>142.39599999999999</c:v>
                </c:pt>
                <c:pt idx="1047">
                  <c:v>168.947</c:v>
                </c:pt>
                <c:pt idx="1048">
                  <c:v>148.04</c:v>
                </c:pt>
                <c:pt idx="1049">
                  <c:v>165.09299999999999</c:v>
                </c:pt>
                <c:pt idx="1050">
                  <c:v>146.09200000000001</c:v>
                </c:pt>
                <c:pt idx="1051">
                  <c:v>155.55099999999999</c:v>
                </c:pt>
                <c:pt idx="1052">
                  <c:v>147.93799999999999</c:v>
                </c:pt>
                <c:pt idx="1053">
                  <c:v>166.875</c:v>
                </c:pt>
                <c:pt idx="1054">
                  <c:v>153.57400000000001</c:v>
                </c:pt>
                <c:pt idx="1055">
                  <c:v>140.27799999999999</c:v>
                </c:pt>
                <c:pt idx="1056">
                  <c:v>189.53200000000001</c:v>
                </c:pt>
                <c:pt idx="1057">
                  <c:v>155.38900000000001</c:v>
                </c:pt>
                <c:pt idx="1058">
                  <c:v>161.04599999999999</c:v>
                </c:pt>
                <c:pt idx="1059">
                  <c:v>174.27799999999999</c:v>
                </c:pt>
                <c:pt idx="1060">
                  <c:v>155.30799999999999</c:v>
                </c:pt>
                <c:pt idx="1061">
                  <c:v>132.55699999999999</c:v>
                </c:pt>
                <c:pt idx="1062">
                  <c:v>166.614</c:v>
                </c:pt>
                <c:pt idx="1063">
                  <c:v>162.79900000000001</c:v>
                </c:pt>
                <c:pt idx="1064">
                  <c:v>181.69800000000001</c:v>
                </c:pt>
                <c:pt idx="1065">
                  <c:v>168.42</c:v>
                </c:pt>
                <c:pt idx="1066">
                  <c:v>160.822</c:v>
                </c:pt>
                <c:pt idx="1067">
                  <c:v>145.661</c:v>
                </c:pt>
                <c:pt idx="1068">
                  <c:v>151.309</c:v>
                </c:pt>
                <c:pt idx="1069">
                  <c:v>126.7</c:v>
                </c:pt>
                <c:pt idx="1070">
                  <c:v>160.71</c:v>
                </c:pt>
                <c:pt idx="1071">
                  <c:v>132.327</c:v>
                </c:pt>
                <c:pt idx="1072">
                  <c:v>145.53399999999999</c:v>
                </c:pt>
                <c:pt idx="1073">
                  <c:v>170.07499999999999</c:v>
                </c:pt>
                <c:pt idx="1074">
                  <c:v>156.82</c:v>
                </c:pt>
                <c:pt idx="1075">
                  <c:v>164.34899999999999</c:v>
                </c:pt>
                <c:pt idx="1076">
                  <c:v>135.989</c:v>
                </c:pt>
                <c:pt idx="1077">
                  <c:v>152.96100000000001</c:v>
                </c:pt>
                <c:pt idx="1078">
                  <c:v>149.15799999999999</c:v>
                </c:pt>
                <c:pt idx="1079">
                  <c:v>168.01</c:v>
                </c:pt>
                <c:pt idx="1080">
                  <c:v>149.10599999999999</c:v>
                </c:pt>
                <c:pt idx="1081">
                  <c:v>154.74199999999999</c:v>
                </c:pt>
                <c:pt idx="1082">
                  <c:v>166.035</c:v>
                </c:pt>
                <c:pt idx="1083">
                  <c:v>154.68799999999999</c:v>
                </c:pt>
                <c:pt idx="1084">
                  <c:v>152.77500000000001</c:v>
                </c:pt>
                <c:pt idx="1085">
                  <c:v>162.17699999999999</c:v>
                </c:pt>
                <c:pt idx="1086">
                  <c:v>152.72200000000001</c:v>
                </c:pt>
                <c:pt idx="1087">
                  <c:v>145.154</c:v>
                </c:pt>
                <c:pt idx="1088">
                  <c:v>147.01400000000001</c:v>
                </c:pt>
                <c:pt idx="1089">
                  <c:v>167.71700000000001</c:v>
                </c:pt>
                <c:pt idx="1090">
                  <c:v>178.99299999999999</c:v>
                </c:pt>
                <c:pt idx="1091">
                  <c:v>154.47200000000001</c:v>
                </c:pt>
                <c:pt idx="1092">
                  <c:v>156.32900000000001</c:v>
                </c:pt>
                <c:pt idx="1093">
                  <c:v>133.70400000000001</c:v>
                </c:pt>
                <c:pt idx="1094">
                  <c:v>143.095</c:v>
                </c:pt>
                <c:pt idx="1095">
                  <c:v>131.77500000000001</c:v>
                </c:pt>
                <c:pt idx="1096">
                  <c:v>146.809</c:v>
                </c:pt>
                <c:pt idx="1097">
                  <c:v>156.19300000000001</c:v>
                </c:pt>
                <c:pt idx="1098">
                  <c:v>159.929</c:v>
                </c:pt>
                <c:pt idx="1099">
                  <c:v>148.614</c:v>
                </c:pt>
                <c:pt idx="1100">
                  <c:v>142.94499999999999</c:v>
                </c:pt>
                <c:pt idx="1101">
                  <c:v>127.876</c:v>
                </c:pt>
                <c:pt idx="1102">
                  <c:v>152.29599999999999</c:v>
                </c:pt>
                <c:pt idx="1103">
                  <c:v>163.54900000000001</c:v>
                </c:pt>
                <c:pt idx="1104">
                  <c:v>161.64099999999999</c:v>
                </c:pt>
                <c:pt idx="1105">
                  <c:v>150.33699999999999</c:v>
                </c:pt>
                <c:pt idx="1106">
                  <c:v>161.58500000000001</c:v>
                </c:pt>
                <c:pt idx="1107">
                  <c:v>131.499</c:v>
                </c:pt>
                <c:pt idx="1108">
                  <c:v>163.40600000000001</c:v>
                </c:pt>
                <c:pt idx="1109">
                  <c:v>150.233</c:v>
                </c:pt>
                <c:pt idx="1110">
                  <c:v>163.34899999999999</c:v>
                </c:pt>
                <c:pt idx="1111">
                  <c:v>150.18</c:v>
                </c:pt>
                <c:pt idx="1112">
                  <c:v>150.154</c:v>
                </c:pt>
                <c:pt idx="1113">
                  <c:v>159.511</c:v>
                </c:pt>
                <c:pt idx="1114">
                  <c:v>148.22499999999999</c:v>
                </c:pt>
                <c:pt idx="1115">
                  <c:v>131.316</c:v>
                </c:pt>
                <c:pt idx="1116">
                  <c:v>150.04900000000001</c:v>
                </c:pt>
                <c:pt idx="1117">
                  <c:v>142.52199999999999</c:v>
                </c:pt>
                <c:pt idx="1118">
                  <c:v>172.49600000000001</c:v>
                </c:pt>
                <c:pt idx="1119">
                  <c:v>159.34399999999999</c:v>
                </c:pt>
                <c:pt idx="1120">
                  <c:v>140.57300000000001</c:v>
                </c:pt>
                <c:pt idx="1121">
                  <c:v>157.41399999999999</c:v>
                </c:pt>
                <c:pt idx="1122">
                  <c:v>140.524</c:v>
                </c:pt>
                <c:pt idx="1123">
                  <c:v>140.499</c:v>
                </c:pt>
                <c:pt idx="1124">
                  <c:v>168.57</c:v>
                </c:pt>
                <c:pt idx="1125">
                  <c:v>159.17699999999999</c:v>
                </c:pt>
                <c:pt idx="1126">
                  <c:v>146.04300000000001</c:v>
                </c:pt>
                <c:pt idx="1127">
                  <c:v>138.529</c:v>
                </c:pt>
                <c:pt idx="1128">
                  <c:v>131.018</c:v>
                </c:pt>
                <c:pt idx="1129">
                  <c:v>164.68</c:v>
                </c:pt>
                <c:pt idx="1130">
                  <c:v>134.715</c:v>
                </c:pt>
                <c:pt idx="1131">
                  <c:v>151.52699999999999</c:v>
                </c:pt>
                <c:pt idx="1132">
                  <c:v>144.01900000000001</c:v>
                </c:pt>
                <c:pt idx="1133">
                  <c:v>151.47499999999999</c:v>
                </c:pt>
                <c:pt idx="1134">
                  <c:v>158.92699999999999</c:v>
                </c:pt>
                <c:pt idx="1135">
                  <c:v>149.55199999999999</c:v>
                </c:pt>
                <c:pt idx="1136">
                  <c:v>173.82400000000001</c:v>
                </c:pt>
                <c:pt idx="1137">
                  <c:v>130.81200000000001</c:v>
                </c:pt>
                <c:pt idx="1138">
                  <c:v>132.65799999999999</c:v>
                </c:pt>
                <c:pt idx="1139">
                  <c:v>141.97499999999999</c:v>
                </c:pt>
                <c:pt idx="1140">
                  <c:v>149.422</c:v>
                </c:pt>
                <c:pt idx="1141">
                  <c:v>149.39500000000001</c:v>
                </c:pt>
                <c:pt idx="1142">
                  <c:v>141.90100000000001</c:v>
                </c:pt>
                <c:pt idx="1143">
                  <c:v>119.47499999999999</c:v>
                </c:pt>
                <c:pt idx="1144">
                  <c:v>154.917</c:v>
                </c:pt>
                <c:pt idx="1145">
                  <c:v>138.09399999999999</c:v>
                </c:pt>
                <c:pt idx="1146">
                  <c:v>152.99700000000001</c:v>
                </c:pt>
                <c:pt idx="1147">
                  <c:v>123.122</c:v>
                </c:pt>
                <c:pt idx="1148">
                  <c:v>141.75200000000001</c:v>
                </c:pt>
                <c:pt idx="1149">
                  <c:v>149.18700000000001</c:v>
                </c:pt>
                <c:pt idx="1150">
                  <c:v>154.75399999999999</c:v>
                </c:pt>
                <c:pt idx="1151">
                  <c:v>152.863</c:v>
                </c:pt>
                <c:pt idx="1152">
                  <c:v>145.381</c:v>
                </c:pt>
                <c:pt idx="1153">
                  <c:v>143.49199999999999</c:v>
                </c:pt>
                <c:pt idx="1154">
                  <c:v>137.87700000000001</c:v>
                </c:pt>
                <c:pt idx="1155">
                  <c:v>137.85300000000001</c:v>
                </c:pt>
                <c:pt idx="1156">
                  <c:v>158.31700000000001</c:v>
                </c:pt>
                <c:pt idx="1157">
                  <c:v>154.565</c:v>
                </c:pt>
                <c:pt idx="1158">
                  <c:v>130.333</c:v>
                </c:pt>
                <c:pt idx="1159">
                  <c:v>139.61799999999999</c:v>
                </c:pt>
                <c:pt idx="1160">
                  <c:v>137.732</c:v>
                </c:pt>
                <c:pt idx="1161">
                  <c:v>148.874</c:v>
                </c:pt>
                <c:pt idx="1162">
                  <c:v>135.82300000000001</c:v>
                </c:pt>
                <c:pt idx="1163">
                  <c:v>152.542</c:v>
                </c:pt>
                <c:pt idx="1164">
                  <c:v>150.655</c:v>
                </c:pt>
                <c:pt idx="1165">
                  <c:v>150.62899999999999</c:v>
                </c:pt>
                <c:pt idx="1166">
                  <c:v>137.58799999999999</c:v>
                </c:pt>
                <c:pt idx="1167">
                  <c:v>150.57599999999999</c:v>
                </c:pt>
                <c:pt idx="1168">
                  <c:v>133.822</c:v>
                </c:pt>
                <c:pt idx="1169">
                  <c:v>157.95699999999999</c:v>
                </c:pt>
                <c:pt idx="1170">
                  <c:v>120.76900000000001</c:v>
                </c:pt>
                <c:pt idx="1171">
                  <c:v>146.756</c:v>
                </c:pt>
                <c:pt idx="1172">
                  <c:v>128.15600000000001</c:v>
                </c:pt>
                <c:pt idx="1173">
                  <c:v>122.563</c:v>
                </c:pt>
                <c:pt idx="1174">
                  <c:v>142.965</c:v>
                </c:pt>
                <c:pt idx="1175">
                  <c:v>142.94</c:v>
                </c:pt>
                <c:pt idx="1176">
                  <c:v>137.34700000000001</c:v>
                </c:pt>
                <c:pt idx="1177">
                  <c:v>135.46700000000001</c:v>
                </c:pt>
                <c:pt idx="1178">
                  <c:v>141.01</c:v>
                </c:pt>
                <c:pt idx="1179">
                  <c:v>148.405</c:v>
                </c:pt>
                <c:pt idx="1180">
                  <c:v>137.251</c:v>
                </c:pt>
                <c:pt idx="1181">
                  <c:v>129.809</c:v>
                </c:pt>
                <c:pt idx="1182">
                  <c:v>148.327</c:v>
                </c:pt>
                <c:pt idx="1183">
                  <c:v>113.08</c:v>
                </c:pt>
                <c:pt idx="1184">
                  <c:v>129.74100000000001</c:v>
                </c:pt>
                <c:pt idx="1185">
                  <c:v>153.80799999999999</c:v>
                </c:pt>
                <c:pt idx="1186">
                  <c:v>138.959</c:v>
                </c:pt>
                <c:pt idx="1187">
                  <c:v>138.935</c:v>
                </c:pt>
                <c:pt idx="1188">
                  <c:v>142.61500000000001</c:v>
                </c:pt>
                <c:pt idx="1189">
                  <c:v>142.59</c:v>
                </c:pt>
                <c:pt idx="1190">
                  <c:v>144.416</c:v>
                </c:pt>
                <c:pt idx="1191">
                  <c:v>140.68799999999999</c:v>
                </c:pt>
                <c:pt idx="1192">
                  <c:v>136.96199999999999</c:v>
                </c:pt>
                <c:pt idx="1193">
                  <c:v>138.78899999999999</c:v>
                </c:pt>
                <c:pt idx="1194">
                  <c:v>155.416</c:v>
                </c:pt>
                <c:pt idx="1195">
                  <c:v>138.74</c:v>
                </c:pt>
                <c:pt idx="1196">
                  <c:v>135.01599999999999</c:v>
                </c:pt>
                <c:pt idx="1197">
                  <c:v>133.14400000000001</c:v>
                </c:pt>
                <c:pt idx="1198">
                  <c:v>131.27099999999999</c:v>
                </c:pt>
                <c:pt idx="1199">
                  <c:v>129.4</c:v>
                </c:pt>
                <c:pt idx="1200">
                  <c:v>160.797</c:v>
                </c:pt>
                <c:pt idx="1201">
                  <c:v>127.506</c:v>
                </c:pt>
                <c:pt idx="1202">
                  <c:v>149.655</c:v>
                </c:pt>
                <c:pt idx="1203">
                  <c:v>140.393</c:v>
                </c:pt>
                <c:pt idx="1204">
                  <c:v>162.53100000000001</c:v>
                </c:pt>
                <c:pt idx="1205">
                  <c:v>145.88300000000001</c:v>
                </c:pt>
                <c:pt idx="1206">
                  <c:v>144.011</c:v>
                </c:pt>
                <c:pt idx="1207">
                  <c:v>131.06399999999999</c:v>
                </c:pt>
                <c:pt idx="1208">
                  <c:v>132.887</c:v>
                </c:pt>
                <c:pt idx="1209">
                  <c:v>134.709</c:v>
                </c:pt>
                <c:pt idx="1210">
                  <c:v>132.84</c:v>
                </c:pt>
                <c:pt idx="1211">
                  <c:v>160.48699999999999</c:v>
                </c:pt>
                <c:pt idx="1212">
                  <c:v>140.17099999999999</c:v>
                </c:pt>
                <c:pt idx="1213">
                  <c:v>130.92599999999999</c:v>
                </c:pt>
                <c:pt idx="1214">
                  <c:v>151.184</c:v>
                </c:pt>
                <c:pt idx="1215">
                  <c:v>138.25399999999999</c:v>
                </c:pt>
                <c:pt idx="1216">
                  <c:v>130.857</c:v>
                </c:pt>
                <c:pt idx="1217">
                  <c:v>127.149</c:v>
                </c:pt>
                <c:pt idx="1218">
                  <c:v>132.65299999999999</c:v>
                </c:pt>
                <c:pt idx="1219">
                  <c:v>117.89400000000001</c:v>
                </c:pt>
                <c:pt idx="1220">
                  <c:v>125.24</c:v>
                </c:pt>
                <c:pt idx="1221">
                  <c:v>136.26599999999999</c:v>
                </c:pt>
                <c:pt idx="1222">
                  <c:v>127.03700000000001</c:v>
                </c:pt>
                <c:pt idx="1223">
                  <c:v>138.059</c:v>
                </c:pt>
                <c:pt idx="1224">
                  <c:v>143.55600000000001</c:v>
                </c:pt>
                <c:pt idx="1225">
                  <c:v>123.29</c:v>
                </c:pt>
                <c:pt idx="1226">
                  <c:v>121.428</c:v>
                </c:pt>
                <c:pt idx="1227">
                  <c:v>141.64099999999999</c:v>
                </c:pt>
                <c:pt idx="1228">
                  <c:v>126.90300000000001</c:v>
                </c:pt>
                <c:pt idx="1229">
                  <c:v>125.042</c:v>
                </c:pt>
                <c:pt idx="1230">
                  <c:v>143.405</c:v>
                </c:pt>
                <c:pt idx="1231">
                  <c:v>101.101</c:v>
                </c:pt>
                <c:pt idx="1232">
                  <c:v>141.517</c:v>
                </c:pt>
                <c:pt idx="1233">
                  <c:v>139.654</c:v>
                </c:pt>
                <c:pt idx="1234">
                  <c:v>135.95500000000001</c:v>
                </c:pt>
                <c:pt idx="1235">
                  <c:v>135.93100000000001</c:v>
                </c:pt>
                <c:pt idx="1236">
                  <c:v>139.58099999999999</c:v>
                </c:pt>
                <c:pt idx="1237">
                  <c:v>150.57400000000001</c:v>
                </c:pt>
                <c:pt idx="1238">
                  <c:v>156.05500000000001</c:v>
                </c:pt>
                <c:pt idx="1239">
                  <c:v>139.50700000000001</c:v>
                </c:pt>
                <c:pt idx="1240">
                  <c:v>128.471</c:v>
                </c:pt>
                <c:pt idx="1241">
                  <c:v>141.29300000000001</c:v>
                </c:pt>
                <c:pt idx="1242">
                  <c:v>121.087</c:v>
                </c:pt>
                <c:pt idx="1243">
                  <c:v>139.40899999999999</c:v>
                </c:pt>
                <c:pt idx="1244">
                  <c:v>141.21799999999999</c:v>
                </c:pt>
                <c:pt idx="1245">
                  <c:v>139.36000000000001</c:v>
                </c:pt>
                <c:pt idx="1246">
                  <c:v>126.502</c:v>
                </c:pt>
                <c:pt idx="1247">
                  <c:v>122.813</c:v>
                </c:pt>
                <c:pt idx="1248">
                  <c:v>131.95500000000001</c:v>
                </c:pt>
                <c:pt idx="1249">
                  <c:v>126.435</c:v>
                </c:pt>
                <c:pt idx="1250">
                  <c:v>113.58799999999999</c:v>
                </c:pt>
                <c:pt idx="1251">
                  <c:v>120.895</c:v>
                </c:pt>
                <c:pt idx="1252">
                  <c:v>148.345</c:v>
                </c:pt>
                <c:pt idx="1253">
                  <c:v>162.96799999999999</c:v>
                </c:pt>
                <c:pt idx="1254">
                  <c:v>131.816</c:v>
                </c:pt>
                <c:pt idx="1255">
                  <c:v>135.45400000000001</c:v>
                </c:pt>
                <c:pt idx="1256">
                  <c:v>124.449</c:v>
                </c:pt>
                <c:pt idx="1257">
                  <c:v>146.38499999999999</c:v>
                </c:pt>
                <c:pt idx="1258">
                  <c:v>151.84700000000001</c:v>
                </c:pt>
                <c:pt idx="1259">
                  <c:v>128.041</c:v>
                </c:pt>
                <c:pt idx="1260">
                  <c:v>146.30699999999999</c:v>
                </c:pt>
                <c:pt idx="1261">
                  <c:v>151.767</c:v>
                </c:pt>
                <c:pt idx="1262">
                  <c:v>137.11500000000001</c:v>
                </c:pt>
                <c:pt idx="1263">
                  <c:v>118.812</c:v>
                </c:pt>
                <c:pt idx="1264">
                  <c:v>131.584</c:v>
                </c:pt>
                <c:pt idx="1265">
                  <c:v>124.252</c:v>
                </c:pt>
                <c:pt idx="1266">
                  <c:v>149.80600000000001</c:v>
                </c:pt>
                <c:pt idx="1267">
                  <c:v>122.381</c:v>
                </c:pt>
                <c:pt idx="1268">
                  <c:v>136.97</c:v>
                </c:pt>
                <c:pt idx="1269">
                  <c:v>144.249</c:v>
                </c:pt>
                <c:pt idx="1270">
                  <c:v>131.44499999999999</c:v>
                </c:pt>
                <c:pt idx="1271">
                  <c:v>135.072</c:v>
                </c:pt>
                <c:pt idx="1272">
                  <c:v>127.748</c:v>
                </c:pt>
                <c:pt idx="1273">
                  <c:v>125.901</c:v>
                </c:pt>
                <c:pt idx="1274">
                  <c:v>133.17599999999999</c:v>
                </c:pt>
                <c:pt idx="1275">
                  <c:v>131.32900000000001</c:v>
                </c:pt>
                <c:pt idx="1276">
                  <c:v>131.30600000000001</c:v>
                </c:pt>
                <c:pt idx="1277">
                  <c:v>134.929</c:v>
                </c:pt>
                <c:pt idx="1278">
                  <c:v>136.72800000000001</c:v>
                </c:pt>
                <c:pt idx="1279">
                  <c:v>120.3</c:v>
                </c:pt>
                <c:pt idx="1280">
                  <c:v>123.923</c:v>
                </c:pt>
                <c:pt idx="1281">
                  <c:v>131.19</c:v>
                </c:pt>
                <c:pt idx="1282">
                  <c:v>118.414</c:v>
                </c:pt>
                <c:pt idx="1283">
                  <c:v>138.429</c:v>
                </c:pt>
                <c:pt idx="1284">
                  <c:v>140.226</c:v>
                </c:pt>
                <c:pt idx="1285">
                  <c:v>129.27600000000001</c:v>
                </c:pt>
                <c:pt idx="1286">
                  <c:v>131.07400000000001</c:v>
                </c:pt>
                <c:pt idx="1287">
                  <c:v>143.792</c:v>
                </c:pt>
                <c:pt idx="1288">
                  <c:v>116.46899999999999</c:v>
                </c:pt>
                <c:pt idx="1289">
                  <c:v>132.82400000000001</c:v>
                </c:pt>
                <c:pt idx="1290">
                  <c:v>141.89699999999999</c:v>
                </c:pt>
                <c:pt idx="1291">
                  <c:v>174.61099999999999</c:v>
                </c:pt>
                <c:pt idx="1292">
                  <c:v>147.30199999999999</c:v>
                </c:pt>
                <c:pt idx="1293">
                  <c:v>138.185</c:v>
                </c:pt>
                <c:pt idx="1294">
                  <c:v>136.34299999999999</c:v>
                </c:pt>
                <c:pt idx="1295">
                  <c:v>139.95400000000001</c:v>
                </c:pt>
                <c:pt idx="1296">
                  <c:v>139.929</c:v>
                </c:pt>
                <c:pt idx="1297">
                  <c:v>123.55200000000001</c:v>
                </c:pt>
                <c:pt idx="1298">
                  <c:v>136.24600000000001</c:v>
                </c:pt>
                <c:pt idx="1299">
                  <c:v>147.12</c:v>
                </c:pt>
                <c:pt idx="1300">
                  <c:v>143.46199999999999</c:v>
                </c:pt>
                <c:pt idx="1301">
                  <c:v>132.54300000000001</c:v>
                </c:pt>
                <c:pt idx="1302">
                  <c:v>148.857</c:v>
                </c:pt>
                <c:pt idx="1303">
                  <c:v>137.941</c:v>
                </c:pt>
                <c:pt idx="1304">
                  <c:v>128.84299999999999</c:v>
                </c:pt>
                <c:pt idx="1305">
                  <c:v>150.59299999999999</c:v>
                </c:pt>
                <c:pt idx="1306">
                  <c:v>139.68199999999999</c:v>
                </c:pt>
                <c:pt idx="1307">
                  <c:v>146.91200000000001</c:v>
                </c:pt>
                <c:pt idx="1308">
                  <c:v>134.19200000000001</c:v>
                </c:pt>
                <c:pt idx="1309">
                  <c:v>114.22499999999999</c:v>
                </c:pt>
                <c:pt idx="1310">
                  <c:v>134.14500000000001</c:v>
                </c:pt>
                <c:pt idx="1311">
                  <c:v>139.559</c:v>
                </c:pt>
                <c:pt idx="1312">
                  <c:v>146.78200000000001</c:v>
                </c:pt>
                <c:pt idx="1313">
                  <c:v>134.07400000000001</c:v>
                </c:pt>
                <c:pt idx="1314">
                  <c:v>110.501</c:v>
                </c:pt>
                <c:pt idx="1315">
                  <c:v>132.215</c:v>
                </c:pt>
                <c:pt idx="1316">
                  <c:v>119.51600000000001</c:v>
                </c:pt>
                <c:pt idx="1317">
                  <c:v>141.221</c:v>
                </c:pt>
                <c:pt idx="1318">
                  <c:v>128.52500000000001</c:v>
                </c:pt>
                <c:pt idx="1319">
                  <c:v>123.072</c:v>
                </c:pt>
                <c:pt idx="1320">
                  <c:v>135.71700000000001</c:v>
                </c:pt>
                <c:pt idx="1321">
                  <c:v>146.54900000000001</c:v>
                </c:pt>
                <c:pt idx="1322">
                  <c:v>121.19799999999999</c:v>
                </c:pt>
                <c:pt idx="1323">
                  <c:v>117.559</c:v>
                </c:pt>
                <c:pt idx="1324">
                  <c:v>115.73</c:v>
                </c:pt>
                <c:pt idx="1325">
                  <c:v>131.98099999999999</c:v>
                </c:pt>
                <c:pt idx="1326">
                  <c:v>142.804</c:v>
                </c:pt>
                <c:pt idx="1327">
                  <c:v>150.00800000000001</c:v>
                </c:pt>
                <c:pt idx="1328">
                  <c:v>121.069</c:v>
                </c:pt>
                <c:pt idx="1329">
                  <c:v>142.72800000000001</c:v>
                </c:pt>
                <c:pt idx="1330">
                  <c:v>111.995</c:v>
                </c:pt>
                <c:pt idx="1331">
                  <c:v>153.51400000000001</c:v>
                </c:pt>
                <c:pt idx="1332">
                  <c:v>117.372</c:v>
                </c:pt>
                <c:pt idx="1333">
                  <c:v>122.768</c:v>
                </c:pt>
                <c:pt idx="1334">
                  <c:v>128.161</c:v>
                </c:pt>
                <c:pt idx="1335">
                  <c:v>119.114</c:v>
                </c:pt>
                <c:pt idx="1336">
                  <c:v>131.72499999999999</c:v>
                </c:pt>
                <c:pt idx="1337">
                  <c:v>128.09299999999999</c:v>
                </c:pt>
                <c:pt idx="1338">
                  <c:v>135.285</c:v>
                </c:pt>
                <c:pt idx="1339">
                  <c:v>122.637</c:v>
                </c:pt>
                <c:pt idx="1340">
                  <c:v>120.812</c:v>
                </c:pt>
                <c:pt idx="1341">
                  <c:v>142.42500000000001</c:v>
                </c:pt>
                <c:pt idx="1342">
                  <c:v>133.387</c:v>
                </c:pt>
                <c:pt idx="1343">
                  <c:v>122.55</c:v>
                </c:pt>
                <c:pt idx="1344">
                  <c:v>115.321</c:v>
                </c:pt>
                <c:pt idx="1345">
                  <c:v>124.30800000000001</c:v>
                </c:pt>
                <c:pt idx="1346">
                  <c:v>108.075</c:v>
                </c:pt>
                <c:pt idx="1347">
                  <c:v>108.056</c:v>
                </c:pt>
                <c:pt idx="1348">
                  <c:v>115.239</c:v>
                </c:pt>
                <c:pt idx="1349">
                  <c:v>124.22</c:v>
                </c:pt>
                <c:pt idx="1350">
                  <c:v>116.998</c:v>
                </c:pt>
                <c:pt idx="1351">
                  <c:v>102.58</c:v>
                </c:pt>
                <c:pt idx="1352">
                  <c:v>122.355</c:v>
                </c:pt>
                <c:pt idx="1353">
                  <c:v>129.529</c:v>
                </c:pt>
                <c:pt idx="1354">
                  <c:v>133.10400000000001</c:v>
                </c:pt>
                <c:pt idx="1355">
                  <c:v>109.70099999999999</c:v>
                </c:pt>
                <c:pt idx="1356">
                  <c:v>111.48</c:v>
                </c:pt>
                <c:pt idx="1357">
                  <c:v>129.43700000000001</c:v>
                </c:pt>
                <c:pt idx="1358">
                  <c:v>107.845</c:v>
                </c:pt>
                <c:pt idx="1359">
                  <c:v>106.029</c:v>
                </c:pt>
                <c:pt idx="1360">
                  <c:v>138.352</c:v>
                </c:pt>
                <c:pt idx="1361">
                  <c:v>109.584</c:v>
                </c:pt>
                <c:pt idx="1362">
                  <c:v>122.13800000000001</c:v>
                </c:pt>
                <c:pt idx="1363">
                  <c:v>104.158</c:v>
                </c:pt>
                <c:pt idx="1364">
                  <c:v>123.89</c:v>
                </c:pt>
                <c:pt idx="1365">
                  <c:v>104.121</c:v>
                </c:pt>
                <c:pt idx="1366">
                  <c:v>118.461</c:v>
                </c:pt>
                <c:pt idx="1367">
                  <c:v>104.084</c:v>
                </c:pt>
                <c:pt idx="1368">
                  <c:v>134.56700000000001</c:v>
                </c:pt>
                <c:pt idx="1369">
                  <c:v>120.19199999999999</c:v>
                </c:pt>
                <c:pt idx="1370">
                  <c:v>123.758</c:v>
                </c:pt>
                <c:pt idx="1371">
                  <c:v>129.11600000000001</c:v>
                </c:pt>
                <c:pt idx="1372">
                  <c:v>102.199</c:v>
                </c:pt>
                <c:pt idx="1373">
                  <c:v>112.93600000000001</c:v>
                </c:pt>
                <c:pt idx="1374">
                  <c:v>120.086</c:v>
                </c:pt>
                <c:pt idx="1375">
                  <c:v>139.77600000000001</c:v>
                </c:pt>
                <c:pt idx="1376">
                  <c:v>116.46</c:v>
                </c:pt>
                <c:pt idx="1377">
                  <c:v>114.64700000000001</c:v>
                </c:pt>
                <c:pt idx="1378">
                  <c:v>123.58199999999999</c:v>
                </c:pt>
                <c:pt idx="1379">
                  <c:v>132.51400000000001</c:v>
                </c:pt>
                <c:pt idx="1380">
                  <c:v>105.634</c:v>
                </c:pt>
                <c:pt idx="1381">
                  <c:v>127.09699999999999</c:v>
                </c:pt>
                <c:pt idx="1382">
                  <c:v>96.647900000000007</c:v>
                </c:pt>
                <c:pt idx="1383">
                  <c:v>123.473</c:v>
                </c:pt>
                <c:pt idx="1384">
                  <c:v>118.083</c:v>
                </c:pt>
                <c:pt idx="1385">
                  <c:v>109.11799999999999</c:v>
                </c:pt>
                <c:pt idx="1386">
                  <c:v>121.61799999999999</c:v>
                </c:pt>
                <c:pt idx="1387">
                  <c:v>126.961</c:v>
                </c:pt>
                <c:pt idx="1388">
                  <c:v>117.999</c:v>
                </c:pt>
                <c:pt idx="1389">
                  <c:v>126.916</c:v>
                </c:pt>
                <c:pt idx="1390">
                  <c:v>128.68100000000001</c:v>
                </c:pt>
                <c:pt idx="1391">
                  <c:v>117.93600000000001</c:v>
                </c:pt>
                <c:pt idx="1392">
                  <c:v>121.489</c:v>
                </c:pt>
                <c:pt idx="1393">
                  <c:v>112.536</c:v>
                </c:pt>
                <c:pt idx="1394">
                  <c:v>108.944</c:v>
                </c:pt>
                <c:pt idx="1395">
                  <c:v>103.56699999999999</c:v>
                </c:pt>
                <c:pt idx="1396">
                  <c:v>123.187</c:v>
                </c:pt>
                <c:pt idx="1397">
                  <c:v>110.67</c:v>
                </c:pt>
                <c:pt idx="1398">
                  <c:v>139.20599999999999</c:v>
                </c:pt>
                <c:pt idx="1399">
                  <c:v>119.553</c:v>
                </c:pt>
                <c:pt idx="1400">
                  <c:v>121.316</c:v>
                </c:pt>
                <c:pt idx="1401">
                  <c:v>131.99700000000001</c:v>
                </c:pt>
                <c:pt idx="1402">
                  <c:v>119.489</c:v>
                </c:pt>
                <c:pt idx="1403">
                  <c:v>98.070599999999999</c:v>
                </c:pt>
                <c:pt idx="1404">
                  <c:v>131.92599999999999</c:v>
                </c:pt>
                <c:pt idx="1405">
                  <c:v>112.295</c:v>
                </c:pt>
                <c:pt idx="1406">
                  <c:v>126.533</c:v>
                </c:pt>
                <c:pt idx="1407">
                  <c:v>121.16500000000001</c:v>
                </c:pt>
                <c:pt idx="1408">
                  <c:v>128.26900000000001</c:v>
                </c:pt>
                <c:pt idx="1409">
                  <c:v>130.02699999999999</c:v>
                </c:pt>
                <c:pt idx="1410">
                  <c:v>106.85299999999999</c:v>
                </c:pt>
                <c:pt idx="1411">
                  <c:v>140.66499999999999</c:v>
                </c:pt>
                <c:pt idx="1412">
                  <c:v>105.035</c:v>
                </c:pt>
                <c:pt idx="1413">
                  <c:v>133.495</c:v>
                </c:pt>
                <c:pt idx="1414">
                  <c:v>128.13200000000001</c:v>
                </c:pt>
                <c:pt idx="1415">
                  <c:v>120.992</c:v>
                </c:pt>
                <c:pt idx="1416">
                  <c:v>103.181</c:v>
                </c:pt>
                <c:pt idx="1417">
                  <c:v>106.72</c:v>
                </c:pt>
                <c:pt idx="1418">
                  <c:v>126.26300000000001</c:v>
                </c:pt>
                <c:pt idx="1419">
                  <c:v>131.57400000000001</c:v>
                </c:pt>
                <c:pt idx="1420">
                  <c:v>111.996</c:v>
                </c:pt>
                <c:pt idx="1421">
                  <c:v>120.863</c:v>
                </c:pt>
                <c:pt idx="1422">
                  <c:v>117.28700000000001</c:v>
                </c:pt>
                <c:pt idx="1423">
                  <c:v>135.03399999999999</c:v>
                </c:pt>
                <c:pt idx="1424">
                  <c:v>111.916</c:v>
                </c:pt>
                <c:pt idx="1425">
                  <c:v>106.568</c:v>
                </c:pt>
                <c:pt idx="1426">
                  <c:v>97.669600000000003</c:v>
                </c:pt>
                <c:pt idx="1427">
                  <c:v>120.73399999999999</c:v>
                </c:pt>
                <c:pt idx="1428">
                  <c:v>108.286</c:v>
                </c:pt>
                <c:pt idx="1429">
                  <c:v>129.565</c:v>
                </c:pt>
                <c:pt idx="1430">
                  <c:v>115.345</c:v>
                </c:pt>
                <c:pt idx="1431">
                  <c:v>117.099</c:v>
                </c:pt>
                <c:pt idx="1432">
                  <c:v>134.81700000000001</c:v>
                </c:pt>
                <c:pt idx="1433">
                  <c:v>117.057</c:v>
                </c:pt>
                <c:pt idx="1434">
                  <c:v>117.036</c:v>
                </c:pt>
                <c:pt idx="1435">
                  <c:v>111.697</c:v>
                </c:pt>
                <c:pt idx="1436">
                  <c:v>125.858</c:v>
                </c:pt>
                <c:pt idx="1437">
                  <c:v>141.786</c:v>
                </c:pt>
                <c:pt idx="1438">
                  <c:v>113.40900000000001</c:v>
                </c:pt>
                <c:pt idx="1439">
                  <c:v>120.47499999999999</c:v>
                </c:pt>
                <c:pt idx="1440">
                  <c:v>125.768</c:v>
                </c:pt>
                <c:pt idx="1441">
                  <c:v>99.179699999999997</c:v>
                </c:pt>
                <c:pt idx="1442">
                  <c:v>106.245</c:v>
                </c:pt>
                <c:pt idx="1443">
                  <c:v>125.70099999999999</c:v>
                </c:pt>
                <c:pt idx="1444">
                  <c:v>113.288</c:v>
                </c:pt>
                <c:pt idx="1445">
                  <c:v>118.577</c:v>
                </c:pt>
                <c:pt idx="1446">
                  <c:v>129.172</c:v>
                </c:pt>
                <c:pt idx="1447">
                  <c:v>109.68899999999999</c:v>
                </c:pt>
                <c:pt idx="1448">
                  <c:v>123.82</c:v>
                </c:pt>
                <c:pt idx="1449">
                  <c:v>111.41800000000001</c:v>
                </c:pt>
                <c:pt idx="1450">
                  <c:v>100.789</c:v>
                </c:pt>
                <c:pt idx="1451">
                  <c:v>107.842</c:v>
                </c:pt>
                <c:pt idx="1452">
                  <c:v>114.893</c:v>
                </c:pt>
                <c:pt idx="1453">
                  <c:v>125.477</c:v>
                </c:pt>
                <c:pt idx="1454">
                  <c:v>130.755</c:v>
                </c:pt>
                <c:pt idx="1455">
                  <c:v>116.598</c:v>
                </c:pt>
                <c:pt idx="1456">
                  <c:v>114.81100000000001</c:v>
                </c:pt>
                <c:pt idx="1457">
                  <c:v>123.621</c:v>
                </c:pt>
                <c:pt idx="1458">
                  <c:v>109.473</c:v>
                </c:pt>
                <c:pt idx="1459">
                  <c:v>120.04600000000001</c:v>
                </c:pt>
                <c:pt idx="1460">
                  <c:v>111.199</c:v>
                </c:pt>
                <c:pt idx="1461">
                  <c:v>116.474</c:v>
                </c:pt>
                <c:pt idx="1462">
                  <c:v>95.279499999999999</c:v>
                </c:pt>
                <c:pt idx="1463">
                  <c:v>121.724</c:v>
                </c:pt>
                <c:pt idx="1464">
                  <c:v>119.93899999999999</c:v>
                </c:pt>
                <c:pt idx="1465">
                  <c:v>93.4649</c:v>
                </c:pt>
                <c:pt idx="1466">
                  <c:v>134.001</c:v>
                </c:pt>
                <c:pt idx="1467">
                  <c:v>118.11199999999999</c:v>
                </c:pt>
                <c:pt idx="1468">
                  <c:v>103.99</c:v>
                </c:pt>
                <c:pt idx="1469">
                  <c:v>114.545</c:v>
                </c:pt>
                <c:pt idx="1470">
                  <c:v>109.239</c:v>
                </c:pt>
                <c:pt idx="1471">
                  <c:v>112.742</c:v>
                </c:pt>
                <c:pt idx="1472">
                  <c:v>121.529</c:v>
                </c:pt>
                <c:pt idx="1473">
                  <c:v>98.614199999999997</c:v>
                </c:pt>
                <c:pt idx="1474">
                  <c:v>109.16</c:v>
                </c:pt>
                <c:pt idx="1475">
                  <c:v>107.381</c:v>
                </c:pt>
                <c:pt idx="1476">
                  <c:v>82.721100000000007</c:v>
                </c:pt>
                <c:pt idx="1477">
                  <c:v>105.58199999999999</c:v>
                </c:pt>
                <c:pt idx="1478">
                  <c:v>121.398</c:v>
                </c:pt>
                <c:pt idx="1479">
                  <c:v>126.654</c:v>
                </c:pt>
                <c:pt idx="1480">
                  <c:v>124.872</c:v>
                </c:pt>
                <c:pt idx="1481">
                  <c:v>114.29900000000001</c:v>
                </c:pt>
                <c:pt idx="1482">
                  <c:v>116.03700000000001</c:v>
                </c:pt>
                <c:pt idx="1483">
                  <c:v>110.74299999999999</c:v>
                </c:pt>
                <c:pt idx="1484">
                  <c:v>96.662700000000001</c:v>
                </c:pt>
                <c:pt idx="1485">
                  <c:v>108.946</c:v>
                </c:pt>
                <c:pt idx="1486">
                  <c:v>115.95399999999999</c:v>
                </c:pt>
                <c:pt idx="1487">
                  <c:v>91.341200000000001</c:v>
                </c:pt>
                <c:pt idx="1488">
                  <c:v>114.15600000000001</c:v>
                </c:pt>
                <c:pt idx="1489">
                  <c:v>91.308400000000006</c:v>
                </c:pt>
                <c:pt idx="1490">
                  <c:v>105.337</c:v>
                </c:pt>
                <c:pt idx="1491">
                  <c:v>100.05200000000001</c:v>
                </c:pt>
                <c:pt idx="1492">
                  <c:v>122.849</c:v>
                </c:pt>
                <c:pt idx="1493">
                  <c:v>108.79</c:v>
                </c:pt>
                <c:pt idx="1494">
                  <c:v>103.50700000000001</c:v>
                </c:pt>
                <c:pt idx="1495">
                  <c:v>117.521</c:v>
                </c:pt>
                <c:pt idx="1496">
                  <c:v>113.99299999999999</c:v>
                </c:pt>
                <c:pt idx="1497">
                  <c:v>113.97199999999999</c:v>
                </c:pt>
                <c:pt idx="1498">
                  <c:v>119.211</c:v>
                </c:pt>
                <c:pt idx="1499">
                  <c:v>103.41500000000001</c:v>
                </c:pt>
                <c:pt idx="1500">
                  <c:v>103.396</c:v>
                </c:pt>
                <c:pt idx="1501">
                  <c:v>105.13</c:v>
                </c:pt>
                <c:pt idx="1502">
                  <c:v>108.614</c:v>
                </c:pt>
                <c:pt idx="1503">
                  <c:v>96.334299999999999</c:v>
                </c:pt>
                <c:pt idx="1504">
                  <c:v>110.327</c:v>
                </c:pt>
                <c:pt idx="1505">
                  <c:v>113.809</c:v>
                </c:pt>
                <c:pt idx="1506">
                  <c:v>113.788</c:v>
                </c:pt>
                <c:pt idx="1507">
                  <c:v>113.768</c:v>
                </c:pt>
                <c:pt idx="1508">
                  <c:v>99.747900000000001</c:v>
                </c:pt>
                <c:pt idx="1509">
                  <c:v>106.729</c:v>
                </c:pt>
                <c:pt idx="1510">
                  <c:v>106.709</c:v>
                </c:pt>
                <c:pt idx="1511">
                  <c:v>101.443</c:v>
                </c:pt>
                <c:pt idx="1512">
                  <c:v>113.666</c:v>
                </c:pt>
                <c:pt idx="1513">
                  <c:v>103.155</c:v>
                </c:pt>
                <c:pt idx="1514">
                  <c:v>117.121</c:v>
                </c:pt>
                <c:pt idx="1515">
                  <c:v>108.36199999999999</c:v>
                </c:pt>
                <c:pt idx="1516">
                  <c:v>96.109899999999996</c:v>
                </c:pt>
                <c:pt idx="1517">
                  <c:v>111.81699999999999</c:v>
                </c:pt>
                <c:pt idx="1518">
                  <c:v>101.316</c:v>
                </c:pt>
                <c:pt idx="1519">
                  <c:v>120.509</c:v>
                </c:pt>
                <c:pt idx="1520">
                  <c:v>85.563800000000001</c:v>
                </c:pt>
                <c:pt idx="1521">
                  <c:v>104.753</c:v>
                </c:pt>
                <c:pt idx="1522">
                  <c:v>87.278599999999997</c:v>
                </c:pt>
                <c:pt idx="1523">
                  <c:v>102.97</c:v>
                </c:pt>
                <c:pt idx="1524">
                  <c:v>104.697</c:v>
                </c:pt>
                <c:pt idx="1525">
                  <c:v>106.423</c:v>
                </c:pt>
                <c:pt idx="1526">
                  <c:v>102.91500000000001</c:v>
                </c:pt>
                <c:pt idx="1527">
                  <c:v>113.36</c:v>
                </c:pt>
                <c:pt idx="1528">
                  <c:v>109.85299999999999</c:v>
                </c:pt>
                <c:pt idx="1529">
                  <c:v>109.833</c:v>
                </c:pt>
                <c:pt idx="1530">
                  <c:v>95.868700000000004</c:v>
                </c:pt>
                <c:pt idx="1531">
                  <c:v>113.279</c:v>
                </c:pt>
                <c:pt idx="1532">
                  <c:v>115.001</c:v>
                </c:pt>
                <c:pt idx="1533">
                  <c:v>111.496</c:v>
                </c:pt>
                <c:pt idx="1534">
                  <c:v>104.509</c:v>
                </c:pt>
                <c:pt idx="1535">
                  <c:v>102.749</c:v>
                </c:pt>
                <c:pt idx="1536">
                  <c:v>102.73</c:v>
                </c:pt>
                <c:pt idx="1537">
                  <c:v>109.675</c:v>
                </c:pt>
                <c:pt idx="1538">
                  <c:v>111.396</c:v>
                </c:pt>
                <c:pt idx="1539">
                  <c:v>88.752799999999993</c:v>
                </c:pt>
                <c:pt idx="1540">
                  <c:v>100.916</c:v>
                </c:pt>
                <c:pt idx="1541">
                  <c:v>78.283100000000005</c:v>
                </c:pt>
                <c:pt idx="1542">
                  <c:v>123.491</c:v>
                </c:pt>
                <c:pt idx="1543">
                  <c:v>114.774</c:v>
                </c:pt>
                <c:pt idx="1544">
                  <c:v>102.583</c:v>
                </c:pt>
                <c:pt idx="1545">
                  <c:v>102.56399999999999</c:v>
                </c:pt>
                <c:pt idx="1546">
                  <c:v>109.498</c:v>
                </c:pt>
                <c:pt idx="1547">
                  <c:v>111.21599999999999</c:v>
                </c:pt>
                <c:pt idx="1548">
                  <c:v>114.67100000000001</c:v>
                </c:pt>
                <c:pt idx="1549">
                  <c:v>97.278999999999996</c:v>
                </c:pt>
                <c:pt idx="1550">
                  <c:v>98.9983</c:v>
                </c:pt>
                <c:pt idx="1551">
                  <c:v>93.771000000000001</c:v>
                </c:pt>
                <c:pt idx="1552">
                  <c:v>100.699</c:v>
                </c:pt>
                <c:pt idx="1553">
                  <c:v>111.096</c:v>
                </c:pt>
                <c:pt idx="1554">
                  <c:v>93.720399999999998</c:v>
                </c:pt>
                <c:pt idx="1555">
                  <c:v>105.85</c:v>
                </c:pt>
                <c:pt idx="1556">
                  <c:v>105.831</c:v>
                </c:pt>
                <c:pt idx="1557">
                  <c:v>102.343</c:v>
                </c:pt>
                <c:pt idx="1558">
                  <c:v>83.247100000000003</c:v>
                </c:pt>
                <c:pt idx="1559">
                  <c:v>100.572</c:v>
                </c:pt>
                <c:pt idx="1560">
                  <c:v>104.021</c:v>
                </c:pt>
                <c:pt idx="1561">
                  <c:v>107.46899999999999</c:v>
                </c:pt>
                <c:pt idx="1562">
                  <c:v>102.251</c:v>
                </c:pt>
                <c:pt idx="1563">
                  <c:v>95.301400000000001</c:v>
                </c:pt>
                <c:pt idx="1564">
                  <c:v>110.876</c:v>
                </c:pt>
                <c:pt idx="1565">
                  <c:v>96.999200000000002</c:v>
                </c:pt>
                <c:pt idx="1566">
                  <c:v>93.518100000000004</c:v>
                </c:pt>
                <c:pt idx="1567">
                  <c:v>98.695800000000006</c:v>
                </c:pt>
                <c:pt idx="1568">
                  <c:v>98.678100000000001</c:v>
                </c:pt>
                <c:pt idx="1569">
                  <c:v>100.39100000000001</c:v>
                </c:pt>
                <c:pt idx="1570">
                  <c:v>103.834</c:v>
                </c:pt>
                <c:pt idx="1571">
                  <c:v>109.006</c:v>
                </c:pt>
                <c:pt idx="1572">
                  <c:v>105.527</c:v>
                </c:pt>
                <c:pt idx="1573">
                  <c:v>86.481800000000007</c:v>
                </c:pt>
                <c:pt idx="1574">
                  <c:v>98.571399999999997</c:v>
                </c:pt>
                <c:pt idx="1575">
                  <c:v>95.095699999999994</c:v>
                </c:pt>
                <c:pt idx="1576">
                  <c:v>98.535899999999998</c:v>
                </c:pt>
                <c:pt idx="1577">
                  <c:v>81.234300000000005</c:v>
                </c:pt>
                <c:pt idx="1578">
                  <c:v>107.14100000000001</c:v>
                </c:pt>
                <c:pt idx="1579">
                  <c:v>84.660499999999999</c:v>
                </c:pt>
                <c:pt idx="1580">
                  <c:v>88.100200000000001</c:v>
                </c:pt>
                <c:pt idx="1581">
                  <c:v>113.991</c:v>
                </c:pt>
                <c:pt idx="1582">
                  <c:v>88.068399999999997</c:v>
                </c:pt>
                <c:pt idx="1583">
                  <c:v>88.052599999999998</c:v>
                </c:pt>
                <c:pt idx="1584">
                  <c:v>108.751</c:v>
                </c:pt>
                <c:pt idx="1585">
                  <c:v>84.569000000000003</c:v>
                </c:pt>
                <c:pt idx="1586">
                  <c:v>94.907300000000006</c:v>
                </c:pt>
                <c:pt idx="1587">
                  <c:v>98.340699999999998</c:v>
                </c:pt>
                <c:pt idx="1588">
                  <c:v>120.748</c:v>
                </c:pt>
                <c:pt idx="1589">
                  <c:v>115.55200000000001</c:v>
                </c:pt>
                <c:pt idx="1590">
                  <c:v>94.838800000000006</c:v>
                </c:pt>
                <c:pt idx="1591">
                  <c:v>94.821700000000007</c:v>
                </c:pt>
                <c:pt idx="1592">
                  <c:v>89.633499999999998</c:v>
                </c:pt>
                <c:pt idx="1593">
                  <c:v>93.064099999999996</c:v>
                </c:pt>
                <c:pt idx="1594">
                  <c:v>93.047300000000007</c:v>
                </c:pt>
                <c:pt idx="1595">
                  <c:v>101.64400000000001</c:v>
                </c:pt>
                <c:pt idx="1596">
                  <c:v>101.626</c:v>
                </c:pt>
                <c:pt idx="1597">
                  <c:v>117.107</c:v>
                </c:pt>
                <c:pt idx="1598">
                  <c:v>87.814599999999999</c:v>
                </c:pt>
                <c:pt idx="1599">
                  <c:v>113.622</c:v>
                </c:pt>
                <c:pt idx="1600">
                  <c:v>103.274</c:v>
                </c:pt>
                <c:pt idx="1601">
                  <c:v>84.325199999999995</c:v>
                </c:pt>
                <c:pt idx="1602">
                  <c:v>94.633700000000005</c:v>
                </c:pt>
                <c:pt idx="1603">
                  <c:v>79.133899999999997</c:v>
                </c:pt>
                <c:pt idx="1604">
                  <c:v>92.879499999999993</c:v>
                </c:pt>
                <c:pt idx="1605">
                  <c:v>98.021799999999999</c:v>
                </c:pt>
                <c:pt idx="1606">
                  <c:v>111.759</c:v>
                </c:pt>
                <c:pt idx="1607">
                  <c:v>92.8292</c:v>
                </c:pt>
                <c:pt idx="1608">
                  <c:v>99.687399999999997</c:v>
                </c:pt>
                <c:pt idx="1609">
                  <c:v>91.077200000000005</c:v>
                </c:pt>
                <c:pt idx="1610">
                  <c:v>92.778899999999993</c:v>
                </c:pt>
                <c:pt idx="1611">
                  <c:v>96.197800000000001</c:v>
                </c:pt>
                <c:pt idx="1612">
                  <c:v>99.615399999999994</c:v>
                </c:pt>
                <c:pt idx="1613">
                  <c:v>115.05200000000001</c:v>
                </c:pt>
                <c:pt idx="1614">
                  <c:v>96.145700000000005</c:v>
                </c:pt>
                <c:pt idx="1615">
                  <c:v>90.978499999999997</c:v>
                </c:pt>
                <c:pt idx="1616">
                  <c:v>104.69199999999999</c:v>
                </c:pt>
                <c:pt idx="1617">
                  <c:v>99.525499999999994</c:v>
                </c:pt>
                <c:pt idx="1618">
                  <c:v>111.517</c:v>
                </c:pt>
                <c:pt idx="1619">
                  <c:v>82.336100000000002</c:v>
                </c:pt>
                <c:pt idx="1620">
                  <c:v>89.181299999999993</c:v>
                </c:pt>
                <c:pt idx="1621">
                  <c:v>90.879900000000006</c:v>
                </c:pt>
                <c:pt idx="1622">
                  <c:v>77.148300000000006</c:v>
                </c:pt>
                <c:pt idx="1623">
                  <c:v>101.13200000000001</c:v>
                </c:pt>
                <c:pt idx="1624">
                  <c:v>101.113</c:v>
                </c:pt>
                <c:pt idx="1625">
                  <c:v>101.095</c:v>
                </c:pt>
                <c:pt idx="1626">
                  <c:v>104.503</c:v>
                </c:pt>
                <c:pt idx="1627">
                  <c:v>82.217100000000002</c:v>
                </c:pt>
                <c:pt idx="1628">
                  <c:v>92.477500000000006</c:v>
                </c:pt>
                <c:pt idx="1629">
                  <c:v>85.611800000000002</c:v>
                </c:pt>
                <c:pt idx="1630">
                  <c:v>89.020200000000003</c:v>
                </c:pt>
                <c:pt idx="1631">
                  <c:v>73.599500000000006</c:v>
                </c:pt>
                <c:pt idx="1632">
                  <c:v>85.565399999999997</c:v>
                </c:pt>
                <c:pt idx="1633">
                  <c:v>88.971900000000005</c:v>
                </c:pt>
                <c:pt idx="1634">
                  <c:v>102.64100000000001</c:v>
                </c:pt>
                <c:pt idx="1635">
                  <c:v>87.229299999999995</c:v>
                </c:pt>
                <c:pt idx="1636">
                  <c:v>95.763900000000007</c:v>
                </c:pt>
                <c:pt idx="1637">
                  <c:v>95.746499999999997</c:v>
                </c:pt>
                <c:pt idx="1638">
                  <c:v>102.56699999999999</c:v>
                </c:pt>
                <c:pt idx="1639">
                  <c:v>90.584500000000006</c:v>
                </c:pt>
                <c:pt idx="1640">
                  <c:v>90.568100000000001</c:v>
                </c:pt>
                <c:pt idx="1641">
                  <c:v>83.717600000000004</c:v>
                </c:pt>
                <c:pt idx="1642">
                  <c:v>75.1614</c:v>
                </c:pt>
                <c:pt idx="1643">
                  <c:v>102.474</c:v>
                </c:pt>
                <c:pt idx="1644">
                  <c:v>97.332899999999995</c:v>
                </c:pt>
                <c:pt idx="1645">
                  <c:v>87.0715</c:v>
                </c:pt>
                <c:pt idx="1646">
                  <c:v>88.762699999999995</c:v>
                </c:pt>
                <c:pt idx="1647">
                  <c:v>107.52</c:v>
                </c:pt>
                <c:pt idx="1648">
                  <c:v>80.198800000000006</c:v>
                </c:pt>
                <c:pt idx="1649">
                  <c:v>83.596400000000003</c:v>
                </c:pt>
                <c:pt idx="1650">
                  <c:v>107.462</c:v>
                </c:pt>
                <c:pt idx="1651">
                  <c:v>100.62</c:v>
                </c:pt>
                <c:pt idx="1652">
                  <c:v>64.794600000000003</c:v>
                </c:pt>
                <c:pt idx="1653">
                  <c:v>83.535799999999995</c:v>
                </c:pt>
                <c:pt idx="1654">
                  <c:v>80.111699999999999</c:v>
                </c:pt>
                <c:pt idx="1655">
                  <c:v>102.252</c:v>
                </c:pt>
                <c:pt idx="1656">
                  <c:v>90.305899999999994</c:v>
                </c:pt>
                <c:pt idx="1657">
                  <c:v>97.103899999999996</c:v>
                </c:pt>
                <c:pt idx="1658">
                  <c:v>85.163399999999996</c:v>
                </c:pt>
                <c:pt idx="1659">
                  <c:v>83.444999999999993</c:v>
                </c:pt>
                <c:pt idx="1660">
                  <c:v>85.132499999999993</c:v>
                </c:pt>
                <c:pt idx="1661">
                  <c:v>107.248</c:v>
                </c:pt>
                <c:pt idx="1662">
                  <c:v>103.824</c:v>
                </c:pt>
                <c:pt idx="1663">
                  <c:v>88.489699999999999</c:v>
                </c:pt>
                <c:pt idx="1664">
                  <c:v>85.070800000000006</c:v>
                </c:pt>
                <c:pt idx="1665">
                  <c:v>108.871</c:v>
                </c:pt>
                <c:pt idx="1666">
                  <c:v>88.441500000000005</c:v>
                </c:pt>
                <c:pt idx="1667">
                  <c:v>91.826499999999996</c:v>
                </c:pt>
                <c:pt idx="1668">
                  <c:v>91.809799999999996</c:v>
                </c:pt>
                <c:pt idx="1669">
                  <c:v>98.592699999999994</c:v>
                </c:pt>
                <c:pt idx="1670">
                  <c:v>86.677800000000005</c:v>
                </c:pt>
                <c:pt idx="1671">
                  <c:v>83.263599999999997</c:v>
                </c:pt>
                <c:pt idx="1672">
                  <c:v>83.248500000000007</c:v>
                </c:pt>
                <c:pt idx="1673">
                  <c:v>83.233400000000003</c:v>
                </c:pt>
                <c:pt idx="1674">
                  <c:v>95.1066</c:v>
                </c:pt>
                <c:pt idx="1675">
                  <c:v>78.109099999999998</c:v>
                </c:pt>
                <c:pt idx="1676">
                  <c:v>98.467500000000001</c:v>
                </c:pt>
                <c:pt idx="1677">
                  <c:v>71.2911</c:v>
                </c:pt>
                <c:pt idx="1678">
                  <c:v>88.249200000000002</c:v>
                </c:pt>
                <c:pt idx="1679">
                  <c:v>95.020300000000006</c:v>
                </c:pt>
                <c:pt idx="1680">
                  <c:v>74.645300000000006</c:v>
                </c:pt>
                <c:pt idx="1681">
                  <c:v>96.682000000000002</c:v>
                </c:pt>
                <c:pt idx="1682">
                  <c:v>88.185100000000006</c:v>
                </c:pt>
                <c:pt idx="1683">
                  <c:v>100.038</c:v>
                </c:pt>
                <c:pt idx="1684">
                  <c:v>101.715</c:v>
                </c:pt>
                <c:pt idx="1685">
                  <c:v>88.137100000000004</c:v>
                </c:pt>
                <c:pt idx="1686">
                  <c:v>105.06699999999999</c:v>
                </c:pt>
                <c:pt idx="1687">
                  <c:v>103.354</c:v>
                </c:pt>
                <c:pt idx="1688">
                  <c:v>99.947199999999995</c:v>
                </c:pt>
                <c:pt idx="1689">
                  <c:v>93.154200000000003</c:v>
                </c:pt>
                <c:pt idx="1690">
                  <c:v>111.765</c:v>
                </c:pt>
                <c:pt idx="1691">
                  <c:v>93.1203</c:v>
                </c:pt>
                <c:pt idx="1692">
                  <c:v>88.025000000000006</c:v>
                </c:pt>
                <c:pt idx="1693">
                  <c:v>81.239099999999993</c:v>
                </c:pt>
                <c:pt idx="1694">
                  <c:v>87.992999999999995</c:v>
                </c:pt>
                <c:pt idx="1695">
                  <c:v>96.436400000000006</c:v>
                </c:pt>
                <c:pt idx="1696">
                  <c:v>84.5779</c:v>
                </c:pt>
                <c:pt idx="1697">
                  <c:v>99.783799999999999</c:v>
                </c:pt>
                <c:pt idx="1698">
                  <c:v>86.238100000000003</c:v>
                </c:pt>
                <c:pt idx="1699">
                  <c:v>94.675600000000003</c:v>
                </c:pt>
                <c:pt idx="1700">
                  <c:v>94.6584</c:v>
                </c:pt>
                <c:pt idx="1701">
                  <c:v>72.670900000000003</c:v>
                </c:pt>
                <c:pt idx="1702">
                  <c:v>91.244600000000005</c:v>
                </c:pt>
                <c:pt idx="1703">
                  <c:v>94.606800000000007</c:v>
                </c:pt>
                <c:pt idx="1704">
                  <c:v>72.631299999999996</c:v>
                </c:pt>
                <c:pt idx="1705">
                  <c:v>96.261200000000002</c:v>
                </c:pt>
                <c:pt idx="1706">
                  <c:v>89.489699999999999</c:v>
                </c:pt>
                <c:pt idx="1707">
                  <c:v>87.785300000000007</c:v>
                </c:pt>
                <c:pt idx="1708">
                  <c:v>99.584400000000002</c:v>
                </c:pt>
                <c:pt idx="1709">
                  <c:v>101.254</c:v>
                </c:pt>
                <c:pt idx="1710">
                  <c:v>89.424599999999998</c:v>
                </c:pt>
                <c:pt idx="1711">
                  <c:v>80.973600000000005</c:v>
                </c:pt>
                <c:pt idx="1712">
                  <c:v>86.018799999999999</c:v>
                </c:pt>
                <c:pt idx="1713">
                  <c:v>91.062100000000001</c:v>
                </c:pt>
                <c:pt idx="1714">
                  <c:v>94.417599999999993</c:v>
                </c:pt>
                <c:pt idx="1715">
                  <c:v>94.400400000000005</c:v>
                </c:pt>
                <c:pt idx="1716">
                  <c:v>91.0124</c:v>
                </c:pt>
                <c:pt idx="1717">
                  <c:v>77.515000000000001</c:v>
                </c:pt>
                <c:pt idx="1718">
                  <c:v>89.294499999999999</c:v>
                </c:pt>
                <c:pt idx="1719">
                  <c:v>77.486800000000002</c:v>
                </c:pt>
                <c:pt idx="1720">
                  <c:v>90.946200000000005</c:v>
                </c:pt>
                <c:pt idx="1721">
                  <c:v>102.717</c:v>
                </c:pt>
                <c:pt idx="1722">
                  <c:v>92.596599999999995</c:v>
                </c:pt>
                <c:pt idx="1723">
                  <c:v>85.846699999999998</c:v>
                </c:pt>
                <c:pt idx="1724">
                  <c:v>104.34399999999999</c:v>
                </c:pt>
                <c:pt idx="1725">
                  <c:v>82.450100000000006</c:v>
                </c:pt>
                <c:pt idx="1726">
                  <c:v>90.846800000000002</c:v>
                </c:pt>
                <c:pt idx="1727">
                  <c:v>85.784199999999998</c:v>
                </c:pt>
                <c:pt idx="1728">
                  <c:v>92.495500000000007</c:v>
                </c:pt>
                <c:pt idx="1729">
                  <c:v>95.841499999999996</c:v>
                </c:pt>
                <c:pt idx="1730">
                  <c:v>90.780600000000007</c:v>
                </c:pt>
                <c:pt idx="1731">
                  <c:v>92.444900000000004</c:v>
                </c:pt>
                <c:pt idx="1732">
                  <c:v>107.553</c:v>
                </c:pt>
                <c:pt idx="1733">
                  <c:v>75.609200000000001</c:v>
                </c:pt>
                <c:pt idx="1734">
                  <c:v>87.354699999999994</c:v>
                </c:pt>
                <c:pt idx="1735">
                  <c:v>83.979600000000005</c:v>
                </c:pt>
                <c:pt idx="1736">
                  <c:v>92.360699999999994</c:v>
                </c:pt>
                <c:pt idx="1737">
                  <c:v>95.701800000000006</c:v>
                </c:pt>
                <c:pt idx="1738">
                  <c:v>78.897599999999997</c:v>
                </c:pt>
                <c:pt idx="1739">
                  <c:v>92.310199999999995</c:v>
                </c:pt>
                <c:pt idx="1740">
                  <c:v>78.868899999999996</c:v>
                </c:pt>
                <c:pt idx="1741">
                  <c:v>109.054</c:v>
                </c:pt>
                <c:pt idx="1742">
                  <c:v>85.549899999999994</c:v>
                </c:pt>
                <c:pt idx="1743">
                  <c:v>100.629</c:v>
                </c:pt>
                <c:pt idx="1744">
                  <c:v>87.195499999999996</c:v>
                </c:pt>
                <c:pt idx="1745">
                  <c:v>78.796999999999997</c:v>
                </c:pt>
                <c:pt idx="1746">
                  <c:v>98.897300000000001</c:v>
                </c:pt>
                <c:pt idx="1747">
                  <c:v>98.879300000000001</c:v>
                </c:pt>
                <c:pt idx="1748">
                  <c:v>85.456299999999999</c:v>
                </c:pt>
                <c:pt idx="1749">
                  <c:v>105.544</c:v>
                </c:pt>
                <c:pt idx="1750">
                  <c:v>83.750100000000003</c:v>
                </c:pt>
                <c:pt idx="1751">
                  <c:v>103.831</c:v>
                </c:pt>
                <c:pt idx="1752">
                  <c:v>85.393900000000002</c:v>
                </c:pt>
                <c:pt idx="1753">
                  <c:v>95.422899999999998</c:v>
                </c:pt>
                <c:pt idx="1754">
                  <c:v>105.44799999999999</c:v>
                </c:pt>
                <c:pt idx="1755">
                  <c:v>95.388000000000005</c:v>
                </c:pt>
                <c:pt idx="1756">
                  <c:v>98.716999999999999</c:v>
                </c:pt>
                <c:pt idx="1757">
                  <c:v>83.643199999999993</c:v>
                </c:pt>
                <c:pt idx="1758">
                  <c:v>112.06100000000001</c:v>
                </c:pt>
                <c:pt idx="1759">
                  <c:v>90.301599999999993</c:v>
                </c:pt>
                <c:pt idx="1760">
                  <c:v>91.957099999999997</c:v>
                </c:pt>
                <c:pt idx="1761">
                  <c:v>78.5672</c:v>
                </c:pt>
                <c:pt idx="1762">
                  <c:v>83.566800000000001</c:v>
                </c:pt>
                <c:pt idx="1763">
                  <c:v>83.551500000000004</c:v>
                </c:pt>
                <c:pt idx="1764">
                  <c:v>108.59699999999999</c:v>
                </c:pt>
                <c:pt idx="1765">
                  <c:v>85.191400000000002</c:v>
                </c:pt>
                <c:pt idx="1766">
                  <c:v>95.196600000000004</c:v>
                </c:pt>
                <c:pt idx="1767">
                  <c:v>81.820700000000002</c:v>
                </c:pt>
                <c:pt idx="1768">
                  <c:v>103.509</c:v>
                </c:pt>
                <c:pt idx="1769">
                  <c:v>78.452399999999997</c:v>
                </c:pt>
                <c:pt idx="1770">
                  <c:v>93.458100000000002</c:v>
                </c:pt>
                <c:pt idx="1771">
                  <c:v>91.772400000000005</c:v>
                </c:pt>
                <c:pt idx="1772">
                  <c:v>101.765</c:v>
                </c:pt>
                <c:pt idx="1773">
                  <c:v>80.063000000000002</c:v>
                </c:pt>
                <c:pt idx="1774">
                  <c:v>90.054400000000001</c:v>
                </c:pt>
                <c:pt idx="1775">
                  <c:v>86.703199999999995</c:v>
                </c:pt>
                <c:pt idx="1776">
                  <c:v>86.687399999999997</c:v>
                </c:pt>
                <c:pt idx="1777">
                  <c:v>76.671000000000006</c:v>
                </c:pt>
                <c:pt idx="1778">
                  <c:v>91.655100000000004</c:v>
                </c:pt>
                <c:pt idx="1779">
                  <c:v>106.634</c:v>
                </c:pt>
                <c:pt idx="1780">
                  <c:v>89.955699999999993</c:v>
                </c:pt>
                <c:pt idx="1781">
                  <c:v>89.9392</c:v>
                </c:pt>
                <c:pt idx="1782">
                  <c:v>79.931399999999996</c:v>
                </c:pt>
                <c:pt idx="1783">
                  <c:v>81.581699999999998</c:v>
                </c:pt>
                <c:pt idx="1784">
                  <c:v>76.572900000000004</c:v>
                </c:pt>
                <c:pt idx="1785">
                  <c:v>61.58</c:v>
                </c:pt>
                <c:pt idx="1786">
                  <c:v>74.880799999999994</c:v>
                </c:pt>
                <c:pt idx="1787">
                  <c:v>66.548599999999993</c:v>
                </c:pt>
                <c:pt idx="1788">
                  <c:v>91.487499999999997</c:v>
                </c:pt>
                <c:pt idx="1789">
                  <c:v>73.176599999999993</c:v>
                </c:pt>
                <c:pt idx="1790">
                  <c:v>81.477199999999996</c:v>
                </c:pt>
                <c:pt idx="1791">
                  <c:v>78.137299999999996</c:v>
                </c:pt>
                <c:pt idx="1792">
                  <c:v>93.082800000000006</c:v>
                </c:pt>
                <c:pt idx="1793">
                  <c:v>86.418199999999999</c:v>
                </c:pt>
                <c:pt idx="1794">
                  <c:v>68.124899999999997</c:v>
                </c:pt>
                <c:pt idx="1795">
                  <c:v>71.435000000000002</c:v>
                </c:pt>
                <c:pt idx="1796">
                  <c:v>84.709699999999998</c:v>
                </c:pt>
                <c:pt idx="1797">
                  <c:v>88.015600000000006</c:v>
                </c:pt>
                <c:pt idx="1798">
                  <c:v>79.697599999999994</c:v>
                </c:pt>
                <c:pt idx="1799">
                  <c:v>112.884</c:v>
                </c:pt>
                <c:pt idx="1800">
                  <c:v>68.0501</c:v>
                </c:pt>
                <c:pt idx="1801">
                  <c:v>91.27</c:v>
                </c:pt>
                <c:pt idx="1802">
                  <c:v>89.594099999999997</c:v>
                </c:pt>
                <c:pt idx="1803">
                  <c:v>84.601200000000006</c:v>
                </c:pt>
                <c:pt idx="1804">
                  <c:v>91.219899999999996</c:v>
                </c:pt>
                <c:pt idx="1805">
                  <c:v>102.81100000000001</c:v>
                </c:pt>
                <c:pt idx="1806">
                  <c:v>984.81299999999999</c:v>
                </c:pt>
                <c:pt idx="1807">
                  <c:v>404.46199999999999</c:v>
                </c:pt>
                <c:pt idx="1808">
                  <c:v>74.579700000000003</c:v>
                </c:pt>
                <c:pt idx="1809">
                  <c:v>82.851200000000006</c:v>
                </c:pt>
                <c:pt idx="1810">
                  <c:v>89.462900000000005</c:v>
                </c:pt>
                <c:pt idx="1811">
                  <c:v>79.507999999999996</c:v>
                </c:pt>
                <c:pt idx="1812">
                  <c:v>79.493399999999994</c:v>
                </c:pt>
                <c:pt idx="1813">
                  <c:v>87.757900000000006</c:v>
                </c:pt>
                <c:pt idx="1814">
                  <c:v>97.674800000000005</c:v>
                </c:pt>
                <c:pt idx="1815">
                  <c:v>76.139300000000006</c:v>
                </c:pt>
                <c:pt idx="1816">
                  <c:v>92.674300000000002</c:v>
                </c:pt>
                <c:pt idx="1817">
                  <c:v>82.729699999999994</c:v>
                </c:pt>
                <c:pt idx="1818">
                  <c:v>86.023099999999999</c:v>
                </c:pt>
                <c:pt idx="1819">
                  <c:v>84.353399999999993</c:v>
                </c:pt>
                <c:pt idx="1820">
                  <c:v>85.991600000000005</c:v>
                </c:pt>
                <c:pt idx="1821">
                  <c:v>77.7089</c:v>
                </c:pt>
                <c:pt idx="1822">
                  <c:v>84.307000000000002</c:v>
                </c:pt>
                <c:pt idx="1823">
                  <c:v>95.860900000000001</c:v>
                </c:pt>
                <c:pt idx="1824">
                  <c:v>97.495800000000003</c:v>
                </c:pt>
                <c:pt idx="1825">
                  <c:v>87.564899999999994</c:v>
                </c:pt>
                <c:pt idx="1826">
                  <c:v>72.682100000000005</c:v>
                </c:pt>
                <c:pt idx="1827">
                  <c:v>66.0625</c:v>
                </c:pt>
                <c:pt idx="1828">
                  <c:v>84.214200000000005</c:v>
                </c:pt>
                <c:pt idx="1829">
                  <c:v>80.896799999999999</c:v>
                </c:pt>
                <c:pt idx="1830">
                  <c:v>84.183300000000003</c:v>
                </c:pt>
                <c:pt idx="1831">
                  <c:v>89.118899999999996</c:v>
                </c:pt>
                <c:pt idx="1832">
                  <c:v>64.351799999999997</c:v>
                </c:pt>
                <c:pt idx="1833">
                  <c:v>79.187700000000007</c:v>
                </c:pt>
                <c:pt idx="1834">
                  <c:v>89.069800000000001</c:v>
                </c:pt>
                <c:pt idx="1835">
                  <c:v>80.807699999999997</c:v>
                </c:pt>
                <c:pt idx="1836">
                  <c:v>62.655700000000003</c:v>
                </c:pt>
                <c:pt idx="1837">
                  <c:v>89.020700000000005</c:v>
                </c:pt>
                <c:pt idx="1838">
                  <c:v>98.893699999999995</c:v>
                </c:pt>
                <c:pt idx="1839">
                  <c:v>75.804599999999994</c:v>
                </c:pt>
                <c:pt idx="1840">
                  <c:v>84.028800000000004</c:v>
                </c:pt>
                <c:pt idx="1841">
                  <c:v>85.660700000000006</c:v>
                </c:pt>
                <c:pt idx="1842">
                  <c:v>79.056899999999999</c:v>
                </c:pt>
                <c:pt idx="1843">
                  <c:v>74.102199999999996</c:v>
                </c:pt>
                <c:pt idx="1844">
                  <c:v>83.967100000000002</c:v>
                </c:pt>
                <c:pt idx="1845">
                  <c:v>79.013300000000001</c:v>
                </c:pt>
                <c:pt idx="1846">
                  <c:v>78.998800000000003</c:v>
                </c:pt>
                <c:pt idx="1847">
                  <c:v>88.857299999999995</c:v>
                </c:pt>
                <c:pt idx="1848">
                  <c:v>72.388900000000007</c:v>
                </c:pt>
                <c:pt idx="1849">
                  <c:v>80.600099999999998</c:v>
                </c:pt>
                <c:pt idx="1850">
                  <c:v>80.585300000000004</c:v>
                </c:pt>
                <c:pt idx="1851">
                  <c:v>80.570499999999996</c:v>
                </c:pt>
                <c:pt idx="1852">
                  <c:v>101.928</c:v>
                </c:pt>
                <c:pt idx="1853">
                  <c:v>83.828199999999995</c:v>
                </c:pt>
                <c:pt idx="1854">
                  <c:v>73.952500000000001</c:v>
                </c:pt>
                <c:pt idx="1855">
                  <c:v>73.938900000000004</c:v>
                </c:pt>
                <c:pt idx="1856">
                  <c:v>73.925299999999993</c:v>
                </c:pt>
                <c:pt idx="1857">
                  <c:v>98.548900000000003</c:v>
                </c:pt>
                <c:pt idx="1858">
                  <c:v>85.3934</c:v>
                </c:pt>
                <c:pt idx="1859">
                  <c:v>70.600700000000003</c:v>
                </c:pt>
                <c:pt idx="1860">
                  <c:v>73.870900000000006</c:v>
                </c:pt>
                <c:pt idx="1861">
                  <c:v>64.009699999999995</c:v>
                </c:pt>
                <c:pt idx="1862">
                  <c:v>93.535399999999996</c:v>
                </c:pt>
                <c:pt idx="1863">
                  <c:v>82.033500000000004</c:v>
                </c:pt>
                <c:pt idx="1864">
                  <c:v>78.737700000000004</c:v>
                </c:pt>
                <c:pt idx="1865">
                  <c:v>80.363200000000006</c:v>
                </c:pt>
                <c:pt idx="1866">
                  <c:v>72.149600000000007</c:v>
                </c:pt>
                <c:pt idx="1867">
                  <c:v>100.00700000000001</c:v>
                </c:pt>
                <c:pt idx="1868">
                  <c:v>81.957999999999998</c:v>
                </c:pt>
                <c:pt idx="1869">
                  <c:v>73.748599999999996</c:v>
                </c:pt>
                <c:pt idx="1870">
                  <c:v>88.482100000000003</c:v>
                </c:pt>
                <c:pt idx="1871">
                  <c:v>86.827500000000001</c:v>
                </c:pt>
                <c:pt idx="1872">
                  <c:v>68.793999999999997</c:v>
                </c:pt>
                <c:pt idx="1873">
                  <c:v>58.955500000000001</c:v>
                </c:pt>
                <c:pt idx="1874">
                  <c:v>65.494</c:v>
                </c:pt>
                <c:pt idx="1875">
                  <c:v>91.674700000000001</c:v>
                </c:pt>
                <c:pt idx="1876">
                  <c:v>83.474100000000007</c:v>
                </c:pt>
                <c:pt idx="1877">
                  <c:v>80.1858</c:v>
                </c:pt>
                <c:pt idx="1878">
                  <c:v>70.354200000000006</c:v>
                </c:pt>
                <c:pt idx="1879">
                  <c:v>81.792100000000005</c:v>
                </c:pt>
                <c:pt idx="1880">
                  <c:v>70.328299999999999</c:v>
                </c:pt>
                <c:pt idx="1881">
                  <c:v>76.856300000000005</c:v>
                </c:pt>
                <c:pt idx="1882">
                  <c:v>71.937299999999993</c:v>
                </c:pt>
                <c:pt idx="1883">
                  <c:v>86.635800000000003</c:v>
                </c:pt>
                <c:pt idx="1884">
                  <c:v>76.813800000000001</c:v>
                </c:pt>
                <c:pt idx="1885">
                  <c:v>78.433700000000002</c:v>
                </c:pt>
                <c:pt idx="1886">
                  <c:v>84.954099999999997</c:v>
                </c:pt>
                <c:pt idx="1887">
                  <c:v>89.838800000000006</c:v>
                </c:pt>
                <c:pt idx="1888">
                  <c:v>71.857799999999997</c:v>
                </c:pt>
                <c:pt idx="1889">
                  <c:v>63.680399999999999</c:v>
                </c:pt>
                <c:pt idx="1890">
                  <c:v>68.566199999999995</c:v>
                </c:pt>
                <c:pt idx="1891">
                  <c:v>68.553600000000003</c:v>
                </c:pt>
                <c:pt idx="1892">
                  <c:v>71.8048</c:v>
                </c:pt>
                <c:pt idx="1893">
                  <c:v>66.896699999999996</c:v>
                </c:pt>
                <c:pt idx="1894">
                  <c:v>76.672300000000007</c:v>
                </c:pt>
                <c:pt idx="1895">
                  <c:v>83.182199999999995</c:v>
                </c:pt>
                <c:pt idx="1896">
                  <c:v>84.797600000000003</c:v>
                </c:pt>
                <c:pt idx="1897">
                  <c:v>79.890699999999995</c:v>
                </c:pt>
                <c:pt idx="1898">
                  <c:v>84.766300000000001</c:v>
                </c:pt>
                <c:pt idx="1899">
                  <c:v>68.452500000000001</c:v>
                </c:pt>
                <c:pt idx="1900">
                  <c:v>74.957899999999995</c:v>
                </c:pt>
                <c:pt idx="1901">
                  <c:v>78.202500000000001</c:v>
                </c:pt>
                <c:pt idx="1902">
                  <c:v>65.156700000000001</c:v>
                </c:pt>
                <c:pt idx="1903">
                  <c:v>74.916399999999996</c:v>
                </c:pt>
                <c:pt idx="1904">
                  <c:v>70.017600000000002</c:v>
                </c:pt>
                <c:pt idx="1905">
                  <c:v>78.144800000000004</c:v>
                </c:pt>
                <c:pt idx="1906">
                  <c:v>81.385800000000003</c:v>
                </c:pt>
                <c:pt idx="1907">
                  <c:v>78.115899999999996</c:v>
                </c:pt>
                <c:pt idx="1908">
                  <c:v>63.457500000000003</c:v>
                </c:pt>
                <c:pt idx="1909">
                  <c:v>81.340699999999998</c:v>
                </c:pt>
                <c:pt idx="1910">
                  <c:v>61.807499999999997</c:v>
                </c:pt>
                <c:pt idx="1911">
                  <c:v>69.927199999999999</c:v>
                </c:pt>
                <c:pt idx="1912">
                  <c:v>73.1661</c:v>
                </c:pt>
                <c:pt idx="1913">
                  <c:v>76.403800000000004</c:v>
                </c:pt>
                <c:pt idx="1914">
                  <c:v>78.015000000000001</c:v>
                </c:pt>
                <c:pt idx="1915">
                  <c:v>76.375600000000006</c:v>
                </c:pt>
                <c:pt idx="1916">
                  <c:v>69.8626</c:v>
                </c:pt>
                <c:pt idx="1917">
                  <c:v>61.727699999999999</c:v>
                </c:pt>
                <c:pt idx="1918">
                  <c:v>81.205600000000004</c:v>
                </c:pt>
                <c:pt idx="1919">
                  <c:v>79.566800000000001</c:v>
                </c:pt>
                <c:pt idx="1920">
                  <c:v>86.046099999999996</c:v>
                </c:pt>
                <c:pt idx="1921">
                  <c:v>66.551699999999997</c:v>
                </c:pt>
                <c:pt idx="1922">
                  <c:v>69.785200000000003</c:v>
                </c:pt>
                <c:pt idx="1923">
                  <c:v>76.262799999999999</c:v>
                </c:pt>
                <c:pt idx="1924">
                  <c:v>81.115600000000001</c:v>
                </c:pt>
                <c:pt idx="1925">
                  <c:v>82.7226</c:v>
                </c:pt>
                <c:pt idx="1926">
                  <c:v>72.977000000000004</c:v>
                </c:pt>
                <c:pt idx="1927">
                  <c:v>76.206400000000002</c:v>
                </c:pt>
                <c:pt idx="1928">
                  <c:v>82.676699999999997</c:v>
                </c:pt>
                <c:pt idx="1929">
                  <c:v>74.557400000000001</c:v>
                </c:pt>
                <c:pt idx="1930">
                  <c:v>61.579500000000003</c:v>
                </c:pt>
                <c:pt idx="1931">
                  <c:v>81.010599999999997</c:v>
                </c:pt>
                <c:pt idx="1932">
                  <c:v>76.135900000000007</c:v>
                </c:pt>
                <c:pt idx="1933">
                  <c:v>68.023799999999994</c:v>
                </c:pt>
                <c:pt idx="1934">
                  <c:v>84.204300000000003</c:v>
                </c:pt>
                <c:pt idx="1935">
                  <c:v>80.950699999999998</c:v>
                </c:pt>
                <c:pt idx="1936">
                  <c:v>51.798900000000003</c:v>
                </c:pt>
                <c:pt idx="1937">
                  <c:v>74.447100000000006</c:v>
                </c:pt>
                <c:pt idx="1938">
                  <c:v>64.724599999999995</c:v>
                </c:pt>
                <c:pt idx="1939">
                  <c:v>59.859200000000001</c:v>
                </c:pt>
                <c:pt idx="1940">
                  <c:v>82.493399999999994</c:v>
                </c:pt>
                <c:pt idx="1941">
                  <c:v>90.5642</c:v>
                </c:pt>
                <c:pt idx="1942">
                  <c:v>74.378200000000007</c:v>
                </c:pt>
                <c:pt idx="1943">
                  <c:v>85.680800000000005</c:v>
                </c:pt>
                <c:pt idx="1944">
                  <c:v>48.489600000000003</c:v>
                </c:pt>
                <c:pt idx="1945">
                  <c:v>75.9529</c:v>
                </c:pt>
                <c:pt idx="1946">
                  <c:v>74.3232</c:v>
                </c:pt>
                <c:pt idx="1947">
                  <c:v>93.694500000000005</c:v>
                </c:pt>
                <c:pt idx="1948">
                  <c:v>92.061999999999998</c:v>
                </c:pt>
                <c:pt idx="1949">
                  <c:v>66.207800000000006</c:v>
                </c:pt>
                <c:pt idx="1950">
                  <c:v>79.111699999999999</c:v>
                </c:pt>
                <c:pt idx="1951">
                  <c:v>69.411699999999996</c:v>
                </c:pt>
                <c:pt idx="1952">
                  <c:v>69.398799999999994</c:v>
                </c:pt>
                <c:pt idx="1953">
                  <c:v>67.772300000000001</c:v>
                </c:pt>
                <c:pt idx="1954">
                  <c:v>77.439700000000002</c:v>
                </c:pt>
                <c:pt idx="1955">
                  <c:v>85.490499999999997</c:v>
                </c:pt>
                <c:pt idx="1956">
                  <c:v>67.734700000000004</c:v>
                </c:pt>
                <c:pt idx="1957">
                  <c:v>69.334500000000006</c:v>
                </c:pt>
                <c:pt idx="1958">
                  <c:v>66.097399999999993</c:v>
                </c:pt>
                <c:pt idx="1959">
                  <c:v>77.367999999999995</c:v>
                </c:pt>
                <c:pt idx="1960">
                  <c:v>72.519099999999995</c:v>
                </c:pt>
                <c:pt idx="1961">
                  <c:v>85.395499999999998</c:v>
                </c:pt>
                <c:pt idx="1962">
                  <c:v>64.4375</c:v>
                </c:pt>
                <c:pt idx="1963">
                  <c:v>78.921300000000002</c:v>
                </c:pt>
                <c:pt idx="1964">
                  <c:v>75.686000000000007</c:v>
                </c:pt>
                <c:pt idx="1965">
                  <c:v>66.011700000000005</c:v>
                </c:pt>
                <c:pt idx="1966">
                  <c:v>72.438400000000001</c:v>
                </c:pt>
                <c:pt idx="1967">
                  <c:v>62.768300000000004</c:v>
                </c:pt>
                <c:pt idx="1968">
                  <c:v>61.147500000000001</c:v>
                </c:pt>
                <c:pt idx="1969">
                  <c:v>56.309699999999999</c:v>
                </c:pt>
                <c:pt idx="1970">
                  <c:v>72.384699999999995</c:v>
                </c:pt>
                <c:pt idx="1971">
                  <c:v>65.938299999999998</c:v>
                </c:pt>
                <c:pt idx="1972">
                  <c:v>67.534000000000006</c:v>
                </c:pt>
                <c:pt idx="1973">
                  <c:v>69.129099999999994</c:v>
                </c:pt>
                <c:pt idx="1974">
                  <c:v>85.189800000000005</c:v>
                </c:pt>
                <c:pt idx="1975">
                  <c:v>46.604700000000001</c:v>
                </c:pt>
                <c:pt idx="1976">
                  <c:v>65.877099999999999</c:v>
                </c:pt>
                <c:pt idx="1977">
                  <c:v>75.503600000000006</c:v>
                </c:pt>
                <c:pt idx="1978">
                  <c:v>69.064999999999998</c:v>
                </c:pt>
                <c:pt idx="1979">
                  <c:v>67.446299999999994</c:v>
                </c:pt>
                <c:pt idx="1980">
                  <c:v>78.672700000000006</c:v>
                </c:pt>
                <c:pt idx="1981">
                  <c:v>67.421300000000002</c:v>
                </c:pt>
                <c:pt idx="1982">
                  <c:v>60.988900000000001</c:v>
                </c:pt>
                <c:pt idx="1983">
                  <c:v>75.419600000000003</c:v>
                </c:pt>
                <c:pt idx="1984">
                  <c:v>67.383700000000005</c:v>
                </c:pt>
                <c:pt idx="1985">
                  <c:v>70.579300000000003</c:v>
                </c:pt>
                <c:pt idx="1986">
                  <c:v>62.5473</c:v>
                </c:pt>
                <c:pt idx="1987">
                  <c:v>70.553100000000001</c:v>
                </c:pt>
                <c:pt idx="1988">
                  <c:v>78.555899999999994</c:v>
                </c:pt>
                <c:pt idx="1989">
                  <c:v>68.924000000000007</c:v>
                </c:pt>
                <c:pt idx="1990">
                  <c:v>67.308599999999998</c:v>
                </c:pt>
                <c:pt idx="1991">
                  <c:v>57.682400000000001</c:v>
                </c:pt>
                <c:pt idx="1992">
                  <c:v>75.293599999999998</c:v>
                </c:pt>
                <c:pt idx="1993">
                  <c:v>65.669399999999996</c:v>
                </c:pt>
                <c:pt idx="1994">
                  <c:v>72.062799999999996</c:v>
                </c:pt>
                <c:pt idx="1995">
                  <c:v>68.847200000000001</c:v>
                </c:pt>
                <c:pt idx="1996">
                  <c:v>75.2376</c:v>
                </c:pt>
                <c:pt idx="1997">
                  <c:v>72.022599999999997</c:v>
                </c:pt>
                <c:pt idx="1998">
                  <c:v>72.009200000000007</c:v>
                </c:pt>
                <c:pt idx="1999">
                  <c:v>63.996299999999998</c:v>
                </c:pt>
                <c:pt idx="2000">
                  <c:v>60.785200000000003</c:v>
                </c:pt>
                <c:pt idx="2001">
                  <c:v>68.770499999999998</c:v>
                </c:pt>
                <c:pt idx="2002">
                  <c:v>71.955699999999993</c:v>
                </c:pt>
                <c:pt idx="2003">
                  <c:v>79.935900000000004</c:v>
                </c:pt>
                <c:pt idx="2004">
                  <c:v>76.724199999999996</c:v>
                </c:pt>
                <c:pt idx="2005">
                  <c:v>62.326799999999999</c:v>
                </c:pt>
                <c:pt idx="2006">
                  <c:v>65.510900000000007</c:v>
                </c:pt>
                <c:pt idx="2007">
                  <c:v>63.901200000000003</c:v>
                </c:pt>
                <c:pt idx="2008">
                  <c:v>68.680999999999997</c:v>
                </c:pt>
                <c:pt idx="2009">
                  <c:v>62.280500000000004</c:v>
                </c:pt>
                <c:pt idx="2010">
                  <c:v>65.462100000000007</c:v>
                </c:pt>
                <c:pt idx="2011">
                  <c:v>54.275599999999997</c:v>
                </c:pt>
                <c:pt idx="2012">
                  <c:v>55.861499999999999</c:v>
                </c:pt>
                <c:pt idx="2013">
                  <c:v>68.617099999999994</c:v>
                </c:pt>
                <c:pt idx="2014">
                  <c:v>74.986099999999993</c:v>
                </c:pt>
                <c:pt idx="2015">
                  <c:v>63.806100000000001</c:v>
                </c:pt>
                <c:pt idx="2016">
                  <c:v>62.199399999999997</c:v>
                </c:pt>
                <c:pt idx="2017">
                  <c:v>81.322500000000005</c:v>
                </c:pt>
                <c:pt idx="2018">
                  <c:v>63.770499999999998</c:v>
                </c:pt>
                <c:pt idx="2019">
                  <c:v>62.1646</c:v>
                </c:pt>
                <c:pt idx="2020">
                  <c:v>66.934100000000001</c:v>
                </c:pt>
                <c:pt idx="2021">
                  <c:v>62.141500000000001</c:v>
                </c:pt>
                <c:pt idx="2022">
                  <c:v>65.316000000000003</c:v>
                </c:pt>
                <c:pt idx="2023">
                  <c:v>74.860500000000002</c:v>
                </c:pt>
                <c:pt idx="2024">
                  <c:v>62.1068</c:v>
                </c:pt>
                <c:pt idx="2025">
                  <c:v>62.095199999999998</c:v>
                </c:pt>
                <c:pt idx="2026">
                  <c:v>73.226799999999997</c:v>
                </c:pt>
                <c:pt idx="2027">
                  <c:v>79.579599999999999</c:v>
                </c:pt>
                <c:pt idx="2028">
                  <c:v>77.973399999999998</c:v>
                </c:pt>
                <c:pt idx="2029">
                  <c:v>130.46199999999999</c:v>
                </c:pt>
                <c:pt idx="2030">
                  <c:v>163.84200000000001</c:v>
                </c:pt>
                <c:pt idx="2031">
                  <c:v>222.65700000000001</c:v>
                </c:pt>
                <c:pt idx="2032">
                  <c:v>217.845</c:v>
                </c:pt>
                <c:pt idx="2033">
                  <c:v>192.36699999999999</c:v>
                </c:pt>
                <c:pt idx="2034">
                  <c:v>116.035</c:v>
                </c:pt>
                <c:pt idx="2035">
                  <c:v>106.47799999999999</c:v>
                </c:pt>
                <c:pt idx="2036">
                  <c:v>92.157499999999999</c:v>
                </c:pt>
                <c:pt idx="2037">
                  <c:v>74.665499999999994</c:v>
                </c:pt>
                <c:pt idx="2038">
                  <c:v>77.828199999999995</c:v>
                </c:pt>
                <c:pt idx="2039">
                  <c:v>82.577799999999996</c:v>
                </c:pt>
                <c:pt idx="2040">
                  <c:v>65.097300000000004</c:v>
                </c:pt>
                <c:pt idx="2041">
                  <c:v>74.609800000000007</c:v>
                </c:pt>
                <c:pt idx="2042">
                  <c:v>80.944500000000005</c:v>
                </c:pt>
                <c:pt idx="2043">
                  <c:v>85.689899999999994</c:v>
                </c:pt>
                <c:pt idx="2044">
                  <c:v>68.221800000000002</c:v>
                </c:pt>
                <c:pt idx="2045">
                  <c:v>79.312899999999999</c:v>
                </c:pt>
                <c:pt idx="2046">
                  <c:v>68.196399999999997</c:v>
                </c:pt>
                <c:pt idx="2047">
                  <c:v>77.697599999999994</c:v>
                </c:pt>
                <c:pt idx="2048">
                  <c:v>65.000200000000007</c:v>
                </c:pt>
                <c:pt idx="2049">
                  <c:v>77.668599999999998</c:v>
                </c:pt>
                <c:pt idx="2050">
                  <c:v>64.975899999999996</c:v>
                </c:pt>
                <c:pt idx="2051">
                  <c:v>72.886200000000002</c:v>
                </c:pt>
                <c:pt idx="2052">
                  <c:v>57.030700000000003</c:v>
                </c:pt>
                <c:pt idx="2053">
                  <c:v>64.939499999999995</c:v>
                </c:pt>
                <c:pt idx="2054">
                  <c:v>74.429000000000002</c:v>
                </c:pt>
                <c:pt idx="2055">
                  <c:v>75.998400000000004</c:v>
                </c:pt>
                <c:pt idx="2056">
                  <c:v>52.239100000000001</c:v>
                </c:pt>
                <c:pt idx="2057">
                  <c:v>80.718100000000007</c:v>
                </c:pt>
                <c:pt idx="2058">
                  <c:v>63.296500000000002</c:v>
                </c:pt>
                <c:pt idx="2059">
                  <c:v>64.866799999999998</c:v>
                </c:pt>
                <c:pt idx="2060">
                  <c:v>80.672899999999998</c:v>
                </c:pt>
                <c:pt idx="2061">
                  <c:v>66.424099999999996</c:v>
                </c:pt>
                <c:pt idx="2062">
                  <c:v>79.061499999999995</c:v>
                </c:pt>
                <c:pt idx="2063">
                  <c:v>71.142099999999999</c:v>
                </c:pt>
                <c:pt idx="2064">
                  <c:v>66.386899999999997</c:v>
                </c:pt>
                <c:pt idx="2065">
                  <c:v>64.7941</c:v>
                </c:pt>
                <c:pt idx="2066">
                  <c:v>55.301699999999997</c:v>
                </c:pt>
                <c:pt idx="2067">
                  <c:v>80.567499999999995</c:v>
                </c:pt>
                <c:pt idx="2068">
                  <c:v>69.496200000000002</c:v>
                </c:pt>
                <c:pt idx="2069">
                  <c:v>78.958200000000005</c:v>
                </c:pt>
                <c:pt idx="2070">
                  <c:v>67.891300000000001</c:v>
                </c:pt>
                <c:pt idx="2071">
                  <c:v>71.035799999999995</c:v>
                </c:pt>
                <c:pt idx="2072">
                  <c:v>61.552799999999998</c:v>
                </c:pt>
                <c:pt idx="2073">
                  <c:v>74.165199999999999</c:v>
                </c:pt>
                <c:pt idx="2074">
                  <c:v>61.529800000000002</c:v>
                </c:pt>
                <c:pt idx="2075">
                  <c:v>70.982699999999994</c:v>
                </c:pt>
                <c:pt idx="2076">
                  <c:v>77.277799999999999</c:v>
                </c:pt>
                <c:pt idx="2077">
                  <c:v>55.188099999999999</c:v>
                </c:pt>
                <c:pt idx="2078">
                  <c:v>52.024799999999999</c:v>
                </c:pt>
                <c:pt idx="2079">
                  <c:v>69.353399999999993</c:v>
                </c:pt>
                <c:pt idx="2080">
                  <c:v>61.460799999999999</c:v>
                </c:pt>
                <c:pt idx="2081">
                  <c:v>66.176199999999994</c:v>
                </c:pt>
                <c:pt idx="2082">
                  <c:v>74.040400000000005</c:v>
                </c:pt>
                <c:pt idx="2083">
                  <c:v>64.576400000000007</c:v>
                </c:pt>
                <c:pt idx="2084">
                  <c:v>75.587500000000006</c:v>
                </c:pt>
                <c:pt idx="2085">
                  <c:v>61.403300000000002</c:v>
                </c:pt>
                <c:pt idx="2086">
                  <c:v>77.133300000000006</c:v>
                </c:pt>
                <c:pt idx="2087">
                  <c:v>86.561999999999998</c:v>
                </c:pt>
                <c:pt idx="2088">
                  <c:v>70.810199999999995</c:v>
                </c:pt>
                <c:pt idx="2089">
                  <c:v>80.236599999999996</c:v>
                </c:pt>
                <c:pt idx="2090">
                  <c:v>88.086399999999998</c:v>
                </c:pt>
                <c:pt idx="2091">
                  <c:v>84.924599999999998</c:v>
                </c:pt>
                <c:pt idx="2092">
                  <c:v>81.763900000000007</c:v>
                </c:pt>
                <c:pt idx="2093">
                  <c:v>73.888099999999994</c:v>
                </c:pt>
                <c:pt idx="2094">
                  <c:v>69.158900000000003</c:v>
                </c:pt>
                <c:pt idx="2095">
                  <c:v>66.003</c:v>
                </c:pt>
                <c:pt idx="2096">
                  <c:v>76.989000000000004</c:v>
                </c:pt>
                <c:pt idx="2097">
                  <c:v>62.836399999999998</c:v>
                </c:pt>
                <c:pt idx="2098">
                  <c:v>69.107100000000003</c:v>
                </c:pt>
                <c:pt idx="2099">
                  <c:v>80.086399999999998</c:v>
                </c:pt>
                <c:pt idx="2100">
                  <c:v>72.221299999999999</c:v>
                </c:pt>
                <c:pt idx="2101">
                  <c:v>78.486699999999999</c:v>
                </c:pt>
                <c:pt idx="2102">
                  <c:v>78.471999999999994</c:v>
                </c:pt>
                <c:pt idx="2103">
                  <c:v>69.042400000000001</c:v>
                </c:pt>
                <c:pt idx="2104">
                  <c:v>83.149100000000004</c:v>
                </c:pt>
                <c:pt idx="2105">
                  <c:v>83.133499999999998</c:v>
                </c:pt>
                <c:pt idx="2106">
                  <c:v>81.549700000000001</c:v>
                </c:pt>
                <c:pt idx="2107">
                  <c:v>90.9422</c:v>
                </c:pt>
                <c:pt idx="2108">
                  <c:v>86.222099999999998</c:v>
                </c:pt>
                <c:pt idx="2109">
                  <c:v>78.369100000000003</c:v>
                </c:pt>
                <c:pt idx="2110">
                  <c:v>65.817700000000002</c:v>
                </c:pt>
                <c:pt idx="2111">
                  <c:v>68.938900000000004</c:v>
                </c:pt>
                <c:pt idx="2112">
                  <c:v>73.625500000000002</c:v>
                </c:pt>
                <c:pt idx="2113">
                  <c:v>78.310299999999998</c:v>
                </c:pt>
                <c:pt idx="2114">
                  <c:v>72.031999999999996</c:v>
                </c:pt>
                <c:pt idx="2115">
                  <c:v>86.108999999999995</c:v>
                </c:pt>
                <c:pt idx="2116">
                  <c:v>81.396900000000002</c:v>
                </c:pt>
                <c:pt idx="2117">
                  <c:v>79.816599999999994</c:v>
                </c:pt>
                <c:pt idx="2118">
                  <c:v>76.6721</c:v>
                </c:pt>
                <c:pt idx="2119">
                  <c:v>84.48</c:v>
                </c:pt>
                <c:pt idx="2120">
                  <c:v>71.950900000000004</c:v>
                </c:pt>
                <c:pt idx="2121">
                  <c:v>73.501300000000001</c:v>
                </c:pt>
                <c:pt idx="2122">
                  <c:v>89.123099999999994</c:v>
                </c:pt>
                <c:pt idx="2123">
                  <c:v>84.416600000000003</c:v>
                </c:pt>
                <c:pt idx="2124">
                  <c:v>82.837800000000001</c:v>
                </c:pt>
                <c:pt idx="2125">
                  <c:v>73.446100000000001</c:v>
                </c:pt>
                <c:pt idx="2126">
                  <c:v>76.557100000000005</c:v>
                </c:pt>
                <c:pt idx="2127">
                  <c:v>107.785</c:v>
                </c:pt>
                <c:pt idx="2128">
                  <c:v>74.966499999999996</c:v>
                </c:pt>
                <c:pt idx="2129">
                  <c:v>79.637</c:v>
                </c:pt>
                <c:pt idx="2130">
                  <c:v>78.0608</c:v>
                </c:pt>
                <c:pt idx="2131">
                  <c:v>84.289900000000003</c:v>
                </c:pt>
                <c:pt idx="2132">
                  <c:v>73.349599999999995</c:v>
                </c:pt>
                <c:pt idx="2133">
                  <c:v>82.697900000000004</c:v>
                </c:pt>
                <c:pt idx="2134">
                  <c:v>84.242400000000004</c:v>
                </c:pt>
                <c:pt idx="2135">
                  <c:v>81.106999999999999</c:v>
                </c:pt>
                <c:pt idx="2136">
                  <c:v>82.651300000000006</c:v>
                </c:pt>
                <c:pt idx="2137">
                  <c:v>77.958200000000005</c:v>
                </c:pt>
                <c:pt idx="2138">
                  <c:v>81.061300000000003</c:v>
                </c:pt>
                <c:pt idx="2139">
                  <c:v>82.604699999999994</c:v>
                </c:pt>
                <c:pt idx="2140">
                  <c:v>93.497100000000003</c:v>
                </c:pt>
                <c:pt idx="2141">
                  <c:v>90.363600000000005</c:v>
                </c:pt>
                <c:pt idx="2142">
                  <c:v>77.885000000000005</c:v>
                </c:pt>
                <c:pt idx="2143">
                  <c:v>80.985200000000006</c:v>
                </c:pt>
                <c:pt idx="2144">
                  <c:v>77.855699999999999</c:v>
                </c:pt>
                <c:pt idx="2145">
                  <c:v>84.068399999999997</c:v>
                </c:pt>
                <c:pt idx="2146">
                  <c:v>65.374200000000002</c:v>
                </c:pt>
                <c:pt idx="2147">
                  <c:v>98.042900000000003</c:v>
                </c:pt>
                <c:pt idx="2148">
                  <c:v>85.576899999999995</c:v>
                </c:pt>
                <c:pt idx="2149">
                  <c:v>74.671199999999999</c:v>
                </c:pt>
                <c:pt idx="2150">
                  <c:v>90.210800000000006</c:v>
                </c:pt>
                <c:pt idx="2151">
                  <c:v>73.088099999999997</c:v>
                </c:pt>
                <c:pt idx="2152">
                  <c:v>65.3005</c:v>
                </c:pt>
                <c:pt idx="2153">
                  <c:v>79.278499999999994</c:v>
                </c:pt>
                <c:pt idx="2154">
                  <c:v>90.142899999999997</c:v>
                </c:pt>
                <c:pt idx="2155">
                  <c:v>91.679900000000004</c:v>
                </c:pt>
                <c:pt idx="2156">
                  <c:v>76.126599999999996</c:v>
                </c:pt>
                <c:pt idx="2157">
                  <c:v>86.985399999999998</c:v>
                </c:pt>
                <c:pt idx="2158">
                  <c:v>90.075100000000006</c:v>
                </c:pt>
                <c:pt idx="2159">
                  <c:v>79.189099999999996</c:v>
                </c:pt>
                <c:pt idx="2160">
                  <c:v>77.621700000000004</c:v>
                </c:pt>
                <c:pt idx="2161">
                  <c:v>74.502799999999993</c:v>
                </c:pt>
                <c:pt idx="2162">
                  <c:v>69.833200000000005</c:v>
                </c:pt>
                <c:pt idx="2163">
                  <c:v>99.299700000000001</c:v>
                </c:pt>
                <c:pt idx="2164">
                  <c:v>65.153199999999998</c:v>
                </c:pt>
                <c:pt idx="2165">
                  <c:v>91.507400000000004</c:v>
                </c:pt>
                <c:pt idx="2166">
                  <c:v>79.084699999999998</c:v>
                </c:pt>
                <c:pt idx="2167">
                  <c:v>77.519499999999994</c:v>
                </c:pt>
                <c:pt idx="2168">
                  <c:v>77.504900000000006</c:v>
                </c:pt>
                <c:pt idx="2169">
                  <c:v>79.040099999999995</c:v>
                </c:pt>
                <c:pt idx="2170">
                  <c:v>83.673699999999997</c:v>
                </c:pt>
                <c:pt idx="2171">
                  <c:v>72.813400000000001</c:v>
                </c:pt>
                <c:pt idx="2172">
                  <c:v>77.4465</c:v>
                </c:pt>
                <c:pt idx="2173">
                  <c:v>91.369600000000005</c:v>
                </c:pt>
                <c:pt idx="2174">
                  <c:v>82.062299999999993</c:v>
                </c:pt>
                <c:pt idx="2175">
                  <c:v>75.854600000000005</c:v>
                </c:pt>
                <c:pt idx="2176">
                  <c:v>80.483599999999996</c:v>
                </c:pt>
                <c:pt idx="2177">
                  <c:v>91.300799999999995</c:v>
                </c:pt>
                <c:pt idx="2178">
                  <c:v>74.264600000000002</c:v>
                </c:pt>
                <c:pt idx="2179">
                  <c:v>78.891199999999998</c:v>
                </c:pt>
                <c:pt idx="2180">
                  <c:v>72.69</c:v>
                </c:pt>
                <c:pt idx="2181">
                  <c:v>81.954099999999997</c:v>
                </c:pt>
                <c:pt idx="2182">
                  <c:v>80.392600000000002</c:v>
                </c:pt>
                <c:pt idx="2183">
                  <c:v>81.923199999999994</c:v>
                </c:pt>
                <c:pt idx="2184">
                  <c:v>71.089799999999997</c:v>
                </c:pt>
                <c:pt idx="2185">
                  <c:v>84.982600000000005</c:v>
                </c:pt>
                <c:pt idx="2186">
                  <c:v>89.601100000000002</c:v>
                </c:pt>
                <c:pt idx="2187">
                  <c:v>89.584199999999996</c:v>
                </c:pt>
                <c:pt idx="2188">
                  <c:v>92.655799999999999</c:v>
                </c:pt>
                <c:pt idx="2189">
                  <c:v>80.286600000000007</c:v>
                </c:pt>
                <c:pt idx="2190">
                  <c:v>84.902500000000003</c:v>
                </c:pt>
                <c:pt idx="2191">
                  <c:v>89.516599999999997</c:v>
                </c:pt>
                <c:pt idx="2192">
                  <c:v>86.413499999999999</c:v>
                </c:pt>
                <c:pt idx="2193">
                  <c:v>69.426299999999998</c:v>
                </c:pt>
                <c:pt idx="2194">
                  <c:v>72.4983</c:v>
                </c:pt>
                <c:pt idx="2195">
                  <c:v>77.1113</c:v>
                </c:pt>
                <c:pt idx="2196">
                  <c:v>78.638599999999997</c:v>
                </c:pt>
                <c:pt idx="2197">
                  <c:v>78.623800000000003</c:v>
                </c:pt>
                <c:pt idx="2198">
                  <c:v>67.819500000000005</c:v>
                </c:pt>
                <c:pt idx="2199">
                  <c:v>100.169</c:v>
                </c:pt>
                <c:pt idx="2200">
                  <c:v>86.283100000000005</c:v>
                </c:pt>
                <c:pt idx="2201">
                  <c:v>87.807299999999998</c:v>
                </c:pt>
                <c:pt idx="2202">
                  <c:v>86.250500000000002</c:v>
                </c:pt>
                <c:pt idx="2203">
                  <c:v>81.614500000000007</c:v>
                </c:pt>
                <c:pt idx="2204">
                  <c:v>89.297200000000004</c:v>
                </c:pt>
                <c:pt idx="2205">
                  <c:v>76.965800000000002</c:v>
                </c:pt>
                <c:pt idx="2206">
                  <c:v>78.490300000000005</c:v>
                </c:pt>
                <c:pt idx="2207">
                  <c:v>92.323999999999998</c:v>
                </c:pt>
                <c:pt idx="2208">
                  <c:v>78.460599999999999</c:v>
                </c:pt>
                <c:pt idx="2209">
                  <c:v>78.445800000000006</c:v>
                </c:pt>
                <c:pt idx="2210">
                  <c:v>86.1203</c:v>
                </c:pt>
                <c:pt idx="2211">
                  <c:v>84.566400000000002</c:v>
                </c:pt>
                <c:pt idx="2212">
                  <c:v>90.699600000000004</c:v>
                </c:pt>
                <c:pt idx="2213">
                  <c:v>73.775499999999994</c:v>
                </c:pt>
                <c:pt idx="2214">
                  <c:v>73.761600000000001</c:v>
                </c:pt>
                <c:pt idx="2215">
                  <c:v>76.820499999999996</c:v>
                </c:pt>
                <c:pt idx="2216">
                  <c:v>76.805899999999994</c:v>
                </c:pt>
                <c:pt idx="2217">
                  <c:v>76.791399999999996</c:v>
                </c:pt>
                <c:pt idx="2218">
                  <c:v>87.525599999999997</c:v>
                </c:pt>
                <c:pt idx="2219">
                  <c:v>72.156599999999997</c:v>
                </c:pt>
                <c:pt idx="2220">
                  <c:v>79.817800000000005</c:v>
                </c:pt>
                <c:pt idx="2221">
                  <c:v>82.872</c:v>
                </c:pt>
                <c:pt idx="2222">
                  <c:v>84.390699999999995</c:v>
                </c:pt>
                <c:pt idx="2223">
                  <c:v>76.704300000000003</c:v>
                </c:pt>
                <c:pt idx="2224">
                  <c:v>75.156000000000006</c:v>
                </c:pt>
                <c:pt idx="2225">
                  <c:v>76.675299999999993</c:v>
                </c:pt>
                <c:pt idx="2226">
                  <c:v>79.727199999999996</c:v>
                </c:pt>
                <c:pt idx="2227">
                  <c:v>84.310900000000004</c:v>
                </c:pt>
                <c:pt idx="2228">
                  <c:v>84.295000000000002</c:v>
                </c:pt>
                <c:pt idx="2229">
                  <c:v>91.940700000000007</c:v>
                </c:pt>
                <c:pt idx="2230">
                  <c:v>81.198899999999995</c:v>
                </c:pt>
                <c:pt idx="2231">
                  <c:v>79.651799999999994</c:v>
                </c:pt>
                <c:pt idx="2232">
                  <c:v>62.790500000000002</c:v>
                </c:pt>
                <c:pt idx="2233">
                  <c:v>76.559299999999993</c:v>
                </c:pt>
                <c:pt idx="2234">
                  <c:v>76.544799999999995</c:v>
                </c:pt>
                <c:pt idx="2235">
                  <c:v>81.122100000000003</c:v>
                </c:pt>
                <c:pt idx="2236">
                  <c:v>82.637100000000004</c:v>
                </c:pt>
                <c:pt idx="2237">
                  <c:v>65.7911</c:v>
                </c:pt>
                <c:pt idx="2238">
                  <c:v>73.427300000000002</c:v>
                </c:pt>
                <c:pt idx="2239">
                  <c:v>78.001800000000003</c:v>
                </c:pt>
                <c:pt idx="2240">
                  <c:v>82.5745</c:v>
                </c:pt>
                <c:pt idx="2241">
                  <c:v>56.568100000000001</c:v>
                </c:pt>
                <c:pt idx="2242">
                  <c:v>85.600399999999993</c:v>
                </c:pt>
                <c:pt idx="2243">
                  <c:v>71.829499999999996</c:v>
                </c:pt>
                <c:pt idx="2244">
                  <c:v>70.287899999999993</c:v>
                </c:pt>
                <c:pt idx="2245">
                  <c:v>85.551699999999997</c:v>
                </c:pt>
                <c:pt idx="2246">
                  <c:v>77.898399999999995</c:v>
                </c:pt>
                <c:pt idx="2247">
                  <c:v>87.046400000000006</c:v>
                </c:pt>
                <c:pt idx="2248">
                  <c:v>93.137299999999996</c:v>
                </c:pt>
                <c:pt idx="2249">
                  <c:v>83.960300000000004</c:v>
                </c:pt>
                <c:pt idx="2250">
                  <c:v>79.365600000000001</c:v>
                </c:pt>
                <c:pt idx="2251">
                  <c:v>80.876499999999993</c:v>
                </c:pt>
                <c:pt idx="2252">
                  <c:v>83.912599999999998</c:v>
                </c:pt>
                <c:pt idx="2253">
                  <c:v>93.049000000000007</c:v>
                </c:pt>
                <c:pt idx="2254">
                  <c:v>88.456100000000006</c:v>
                </c:pt>
                <c:pt idx="2255">
                  <c:v>97.588200000000001</c:v>
                </c:pt>
                <c:pt idx="2256">
                  <c:v>73.177300000000002</c:v>
                </c:pt>
                <c:pt idx="2257">
                  <c:v>73.163399999999996</c:v>
                </c:pt>
                <c:pt idx="2258">
                  <c:v>91.436899999999994</c:v>
                </c:pt>
                <c:pt idx="2259">
                  <c:v>77.706599999999995</c:v>
                </c:pt>
                <c:pt idx="2260">
                  <c:v>88.355500000000006</c:v>
                </c:pt>
                <c:pt idx="2261">
                  <c:v>97.477199999999996</c:v>
                </c:pt>
                <c:pt idx="2262">
                  <c:v>82.230800000000002</c:v>
                </c:pt>
                <c:pt idx="2263">
                  <c:v>74.602599999999995</c:v>
                </c:pt>
                <c:pt idx="2264">
                  <c:v>83.721800000000002</c:v>
                </c:pt>
                <c:pt idx="2265">
                  <c:v>95.881299999999996</c:v>
                </c:pt>
                <c:pt idx="2266">
                  <c:v>74.560199999999995</c:v>
                </c:pt>
                <c:pt idx="2267">
                  <c:v>98.887600000000006</c:v>
                </c:pt>
                <c:pt idx="2268">
                  <c:v>91.263499999999993</c:v>
                </c:pt>
                <c:pt idx="2269">
                  <c:v>109.495</c:v>
                </c:pt>
                <c:pt idx="2270">
                  <c:v>92.749399999999994</c:v>
                </c:pt>
                <c:pt idx="2271">
                  <c:v>83.610600000000005</c:v>
                </c:pt>
                <c:pt idx="2272">
                  <c:v>72.955399999999997</c:v>
                </c:pt>
                <c:pt idx="2273">
                  <c:v>92.6965</c:v>
                </c:pt>
                <c:pt idx="2274">
                  <c:v>94.1982</c:v>
                </c:pt>
                <c:pt idx="2275">
                  <c:v>85.066100000000006</c:v>
                </c:pt>
                <c:pt idx="2276">
                  <c:v>85.05</c:v>
                </c:pt>
                <c:pt idx="2277">
                  <c:v>92.626099999999994</c:v>
                </c:pt>
                <c:pt idx="2278">
                  <c:v>89.572199999999995</c:v>
                </c:pt>
                <c:pt idx="2279">
                  <c:v>104.73399999999999</c:v>
                </c:pt>
                <c:pt idx="2280">
                  <c:v>83.467799999999997</c:v>
                </c:pt>
                <c:pt idx="2281">
                  <c:v>83.451899999999995</c:v>
                </c:pt>
                <c:pt idx="2282">
                  <c:v>71.299899999999994</c:v>
                </c:pt>
                <c:pt idx="2283">
                  <c:v>107.688</c:v>
                </c:pt>
                <c:pt idx="2284">
                  <c:v>71.272800000000004</c:v>
                </c:pt>
                <c:pt idx="2285">
                  <c:v>78.84</c:v>
                </c:pt>
                <c:pt idx="2286">
                  <c:v>69.729799999999997</c:v>
                </c:pt>
                <c:pt idx="2287">
                  <c:v>78.81</c:v>
                </c:pt>
                <c:pt idx="2288">
                  <c:v>100.009</c:v>
                </c:pt>
                <c:pt idx="2289">
                  <c:v>110.595</c:v>
                </c:pt>
                <c:pt idx="2290">
                  <c:v>75.735699999999994</c:v>
                </c:pt>
                <c:pt idx="2291">
                  <c:v>57.548200000000001</c:v>
                </c:pt>
                <c:pt idx="2292">
                  <c:v>71.164500000000004</c:v>
                </c:pt>
              </c:numCache>
            </c:numRef>
          </c:yVal>
          <c:smooth val="0"/>
          <c:extLst>
            <c:ext xmlns:c16="http://schemas.microsoft.com/office/drawing/2014/chart" uri="{C3380CC4-5D6E-409C-BE32-E72D297353CC}">
              <c16:uniqueId val="{00000001-01EB-43C2-98A5-6CAF94D5CB33}"/>
            </c:ext>
          </c:extLst>
        </c:ser>
        <c:ser>
          <c:idx val="2"/>
          <c:order val="2"/>
          <c:tx>
            <c:strRef>
              <c:f>'D4 vs Si'!$G$1</c:f>
              <c:strCache>
                <c:ptCount val="1"/>
                <c:pt idx="0">
                  <c:v>D4, spot 2</c:v>
                </c:pt>
              </c:strCache>
            </c:strRef>
          </c:tx>
          <c:spPr>
            <a:ln w="38100" cap="rnd">
              <a:noFill/>
              <a:round/>
            </a:ln>
            <a:effectLst/>
          </c:spPr>
          <c:marker>
            <c:symbol val="circle"/>
            <c:size val="5"/>
            <c:spPr>
              <a:solidFill>
                <a:schemeClr val="accent3"/>
              </a:solidFill>
              <a:ln w="9525">
                <a:solidFill>
                  <a:schemeClr val="accent3"/>
                </a:solidFill>
              </a:ln>
              <a:effectLst/>
            </c:spPr>
          </c:marker>
          <c:xVal>
            <c:numRef>
              <c:f>'D4 vs Si'!$D$2:$D$2297</c:f>
              <c:numCache>
                <c:formatCode>General</c:formatCode>
                <c:ptCount val="2296"/>
                <c:pt idx="0">
                  <c:v>3201.84</c:v>
                </c:pt>
                <c:pt idx="1">
                  <c:v>3200.73</c:v>
                </c:pt>
                <c:pt idx="2">
                  <c:v>3199.63</c:v>
                </c:pt>
                <c:pt idx="3">
                  <c:v>3198.52</c:v>
                </c:pt>
                <c:pt idx="4">
                  <c:v>3197.42</c:v>
                </c:pt>
                <c:pt idx="5">
                  <c:v>3196.31</c:v>
                </c:pt>
                <c:pt idx="6">
                  <c:v>3195.21</c:v>
                </c:pt>
                <c:pt idx="7">
                  <c:v>3194.1</c:v>
                </c:pt>
                <c:pt idx="8">
                  <c:v>3193</c:v>
                </c:pt>
                <c:pt idx="9">
                  <c:v>3191.89</c:v>
                </c:pt>
                <c:pt idx="10">
                  <c:v>3190.78</c:v>
                </c:pt>
                <c:pt idx="11">
                  <c:v>3189.68</c:v>
                </c:pt>
                <c:pt idx="12">
                  <c:v>3188.57</c:v>
                </c:pt>
                <c:pt idx="13">
                  <c:v>3187.46</c:v>
                </c:pt>
                <c:pt idx="14">
                  <c:v>3186.36</c:v>
                </c:pt>
                <c:pt idx="15">
                  <c:v>3185.25</c:v>
                </c:pt>
                <c:pt idx="16">
                  <c:v>3184.14</c:v>
                </c:pt>
                <c:pt idx="17">
                  <c:v>3183.03</c:v>
                </c:pt>
                <c:pt idx="18">
                  <c:v>3181.93</c:v>
                </c:pt>
                <c:pt idx="19">
                  <c:v>3180.82</c:v>
                </c:pt>
                <c:pt idx="20">
                  <c:v>3179.71</c:v>
                </c:pt>
                <c:pt idx="21">
                  <c:v>3178.6</c:v>
                </c:pt>
                <c:pt idx="22">
                  <c:v>3177.49</c:v>
                </c:pt>
                <c:pt idx="23">
                  <c:v>3176.39</c:v>
                </c:pt>
                <c:pt idx="24">
                  <c:v>3175.28</c:v>
                </c:pt>
                <c:pt idx="25">
                  <c:v>3174.17</c:v>
                </c:pt>
                <c:pt idx="26">
                  <c:v>3173.06</c:v>
                </c:pt>
                <c:pt idx="27">
                  <c:v>3171.95</c:v>
                </c:pt>
                <c:pt idx="28">
                  <c:v>3170.84</c:v>
                </c:pt>
                <c:pt idx="29">
                  <c:v>3169.73</c:v>
                </c:pt>
                <c:pt idx="30">
                  <c:v>3168.62</c:v>
                </c:pt>
                <c:pt idx="31">
                  <c:v>3167.51</c:v>
                </c:pt>
                <c:pt idx="32">
                  <c:v>3166.4</c:v>
                </c:pt>
                <c:pt idx="33">
                  <c:v>3165.29</c:v>
                </c:pt>
                <c:pt idx="34">
                  <c:v>3164.18</c:v>
                </c:pt>
                <c:pt idx="35">
                  <c:v>3163.07</c:v>
                </c:pt>
                <c:pt idx="36">
                  <c:v>3161.96</c:v>
                </c:pt>
                <c:pt idx="37">
                  <c:v>3160.84</c:v>
                </c:pt>
                <c:pt idx="38">
                  <c:v>3159.73</c:v>
                </c:pt>
                <c:pt idx="39">
                  <c:v>3158.62</c:v>
                </c:pt>
                <c:pt idx="40">
                  <c:v>3157.51</c:v>
                </c:pt>
                <c:pt idx="41">
                  <c:v>3156.4</c:v>
                </c:pt>
                <c:pt idx="42">
                  <c:v>3155.29</c:v>
                </c:pt>
                <c:pt idx="43">
                  <c:v>3154.17</c:v>
                </c:pt>
                <c:pt idx="44">
                  <c:v>3153.06</c:v>
                </c:pt>
                <c:pt idx="45">
                  <c:v>3151.95</c:v>
                </c:pt>
                <c:pt idx="46">
                  <c:v>3150.84</c:v>
                </c:pt>
                <c:pt idx="47">
                  <c:v>3149.72</c:v>
                </c:pt>
                <c:pt idx="48">
                  <c:v>3148.61</c:v>
                </c:pt>
                <c:pt idx="49">
                  <c:v>3147.5</c:v>
                </c:pt>
                <c:pt idx="50">
                  <c:v>3146.38</c:v>
                </c:pt>
                <c:pt idx="51">
                  <c:v>3145.27</c:v>
                </c:pt>
                <c:pt idx="52">
                  <c:v>3144.15</c:v>
                </c:pt>
                <c:pt idx="53">
                  <c:v>3143.04</c:v>
                </c:pt>
                <c:pt idx="54">
                  <c:v>3141.93</c:v>
                </c:pt>
                <c:pt idx="55">
                  <c:v>3140.81</c:v>
                </c:pt>
                <c:pt idx="56">
                  <c:v>3139.7</c:v>
                </c:pt>
                <c:pt idx="57">
                  <c:v>3138.58</c:v>
                </c:pt>
                <c:pt idx="58">
                  <c:v>3137.47</c:v>
                </c:pt>
                <c:pt idx="59">
                  <c:v>3136.35</c:v>
                </c:pt>
                <c:pt idx="60">
                  <c:v>3135.24</c:v>
                </c:pt>
                <c:pt idx="61">
                  <c:v>3134.12</c:v>
                </c:pt>
                <c:pt idx="62">
                  <c:v>3133.01</c:v>
                </c:pt>
                <c:pt idx="63">
                  <c:v>3131.89</c:v>
                </c:pt>
                <c:pt idx="64">
                  <c:v>3130.77</c:v>
                </c:pt>
                <c:pt idx="65">
                  <c:v>3129.66</c:v>
                </c:pt>
                <c:pt idx="66">
                  <c:v>3128.54</c:v>
                </c:pt>
                <c:pt idx="67">
                  <c:v>3127.42</c:v>
                </c:pt>
                <c:pt idx="68">
                  <c:v>3126.31</c:v>
                </c:pt>
                <c:pt idx="69">
                  <c:v>3125.19</c:v>
                </c:pt>
                <c:pt idx="70">
                  <c:v>3124.07</c:v>
                </c:pt>
                <c:pt idx="71">
                  <c:v>3122.96</c:v>
                </c:pt>
                <c:pt idx="72">
                  <c:v>3121.84</c:v>
                </c:pt>
                <c:pt idx="73">
                  <c:v>3120.72</c:v>
                </c:pt>
                <c:pt idx="74">
                  <c:v>3119.6</c:v>
                </c:pt>
                <c:pt idx="75">
                  <c:v>3118.48</c:v>
                </c:pt>
                <c:pt idx="76">
                  <c:v>3117.37</c:v>
                </c:pt>
                <c:pt idx="77">
                  <c:v>3116.25</c:v>
                </c:pt>
                <c:pt idx="78">
                  <c:v>3115.13</c:v>
                </c:pt>
                <c:pt idx="79">
                  <c:v>3114.01</c:v>
                </c:pt>
                <c:pt idx="80">
                  <c:v>3112.89</c:v>
                </c:pt>
                <c:pt idx="81">
                  <c:v>3111.77</c:v>
                </c:pt>
                <c:pt idx="82">
                  <c:v>3110.65</c:v>
                </c:pt>
                <c:pt idx="83">
                  <c:v>3109.53</c:v>
                </c:pt>
                <c:pt idx="84">
                  <c:v>3108.41</c:v>
                </c:pt>
                <c:pt idx="85">
                  <c:v>3107.29</c:v>
                </c:pt>
                <c:pt idx="86">
                  <c:v>3106.17</c:v>
                </c:pt>
                <c:pt idx="87">
                  <c:v>3105.05</c:v>
                </c:pt>
                <c:pt idx="88">
                  <c:v>3103.93</c:v>
                </c:pt>
                <c:pt idx="89">
                  <c:v>3102.81</c:v>
                </c:pt>
                <c:pt idx="90">
                  <c:v>3101.69</c:v>
                </c:pt>
                <c:pt idx="91">
                  <c:v>3100.57</c:v>
                </c:pt>
                <c:pt idx="92">
                  <c:v>3099.45</c:v>
                </c:pt>
                <c:pt idx="93">
                  <c:v>3098.33</c:v>
                </c:pt>
                <c:pt idx="94">
                  <c:v>3097.2</c:v>
                </c:pt>
                <c:pt idx="95">
                  <c:v>3096.08</c:v>
                </c:pt>
                <c:pt idx="96">
                  <c:v>3094.96</c:v>
                </c:pt>
                <c:pt idx="97">
                  <c:v>3093.84</c:v>
                </c:pt>
                <c:pt idx="98">
                  <c:v>3092.72</c:v>
                </c:pt>
                <c:pt idx="99">
                  <c:v>3091.59</c:v>
                </c:pt>
                <c:pt idx="100">
                  <c:v>3090.47</c:v>
                </c:pt>
                <c:pt idx="101">
                  <c:v>3089.35</c:v>
                </c:pt>
                <c:pt idx="102">
                  <c:v>3088.23</c:v>
                </c:pt>
                <c:pt idx="103">
                  <c:v>3087.1</c:v>
                </c:pt>
                <c:pt idx="104">
                  <c:v>3085.98</c:v>
                </c:pt>
                <c:pt idx="105">
                  <c:v>3084.86</c:v>
                </c:pt>
                <c:pt idx="106">
                  <c:v>3083.73</c:v>
                </c:pt>
                <c:pt idx="107">
                  <c:v>3082.61</c:v>
                </c:pt>
                <c:pt idx="108">
                  <c:v>3081.48</c:v>
                </c:pt>
                <c:pt idx="109">
                  <c:v>3080.36</c:v>
                </c:pt>
                <c:pt idx="110">
                  <c:v>3079.23</c:v>
                </c:pt>
                <c:pt idx="111">
                  <c:v>3078.11</c:v>
                </c:pt>
                <c:pt idx="112">
                  <c:v>3076.98</c:v>
                </c:pt>
                <c:pt idx="113">
                  <c:v>3075.86</c:v>
                </c:pt>
                <c:pt idx="114">
                  <c:v>3074.73</c:v>
                </c:pt>
                <c:pt idx="115">
                  <c:v>3073.61</c:v>
                </c:pt>
                <c:pt idx="116">
                  <c:v>3072.48</c:v>
                </c:pt>
                <c:pt idx="117">
                  <c:v>3071.36</c:v>
                </c:pt>
                <c:pt idx="118">
                  <c:v>3070.23</c:v>
                </c:pt>
                <c:pt idx="119">
                  <c:v>3069.11</c:v>
                </c:pt>
                <c:pt idx="120">
                  <c:v>3067.98</c:v>
                </c:pt>
                <c:pt idx="121">
                  <c:v>3066.85</c:v>
                </c:pt>
                <c:pt idx="122">
                  <c:v>3065.73</c:v>
                </c:pt>
                <c:pt idx="123">
                  <c:v>3064.6</c:v>
                </c:pt>
                <c:pt idx="124">
                  <c:v>3063.47</c:v>
                </c:pt>
                <c:pt idx="125">
                  <c:v>3062.34</c:v>
                </c:pt>
                <c:pt idx="126">
                  <c:v>3061.22</c:v>
                </c:pt>
                <c:pt idx="127">
                  <c:v>3060.09</c:v>
                </c:pt>
                <c:pt idx="128">
                  <c:v>3058.96</c:v>
                </c:pt>
                <c:pt idx="129">
                  <c:v>3057.83</c:v>
                </c:pt>
                <c:pt idx="130">
                  <c:v>3056.7</c:v>
                </c:pt>
                <c:pt idx="131">
                  <c:v>3055.58</c:v>
                </c:pt>
                <c:pt idx="132">
                  <c:v>3054.45</c:v>
                </c:pt>
                <c:pt idx="133">
                  <c:v>3053.32</c:v>
                </c:pt>
                <c:pt idx="134">
                  <c:v>3052.19</c:v>
                </c:pt>
                <c:pt idx="135">
                  <c:v>3051.06</c:v>
                </c:pt>
                <c:pt idx="136">
                  <c:v>3049.93</c:v>
                </c:pt>
                <c:pt idx="137">
                  <c:v>3048.8</c:v>
                </c:pt>
                <c:pt idx="138">
                  <c:v>3047.67</c:v>
                </c:pt>
                <c:pt idx="139">
                  <c:v>3046.54</c:v>
                </c:pt>
                <c:pt idx="140">
                  <c:v>3045.41</c:v>
                </c:pt>
                <c:pt idx="141">
                  <c:v>3044.28</c:v>
                </c:pt>
                <c:pt idx="142">
                  <c:v>3043.15</c:v>
                </c:pt>
                <c:pt idx="143">
                  <c:v>3042.02</c:v>
                </c:pt>
                <c:pt idx="144">
                  <c:v>3040.89</c:v>
                </c:pt>
                <c:pt idx="145">
                  <c:v>3039.76</c:v>
                </c:pt>
                <c:pt idx="146">
                  <c:v>3038.63</c:v>
                </c:pt>
                <c:pt idx="147">
                  <c:v>3037.5</c:v>
                </c:pt>
                <c:pt idx="148">
                  <c:v>3036.36</c:v>
                </c:pt>
                <c:pt idx="149">
                  <c:v>3035.23</c:v>
                </c:pt>
                <c:pt idx="150">
                  <c:v>3034.1</c:v>
                </c:pt>
                <c:pt idx="151">
                  <c:v>3032.97</c:v>
                </c:pt>
                <c:pt idx="152">
                  <c:v>3031.84</c:v>
                </c:pt>
                <c:pt idx="153">
                  <c:v>3030.7</c:v>
                </c:pt>
                <c:pt idx="154">
                  <c:v>3029.57</c:v>
                </c:pt>
                <c:pt idx="155">
                  <c:v>3028.44</c:v>
                </c:pt>
                <c:pt idx="156">
                  <c:v>3027.31</c:v>
                </c:pt>
                <c:pt idx="157">
                  <c:v>3026.17</c:v>
                </c:pt>
                <c:pt idx="158">
                  <c:v>3025.04</c:v>
                </c:pt>
                <c:pt idx="159">
                  <c:v>3023.9</c:v>
                </c:pt>
                <c:pt idx="160">
                  <c:v>3022.77</c:v>
                </c:pt>
                <c:pt idx="161">
                  <c:v>3021.64</c:v>
                </c:pt>
                <c:pt idx="162">
                  <c:v>3020.5</c:v>
                </c:pt>
                <c:pt idx="163">
                  <c:v>3019.37</c:v>
                </c:pt>
                <c:pt idx="164">
                  <c:v>3018.23</c:v>
                </c:pt>
                <c:pt idx="165">
                  <c:v>3017.1</c:v>
                </c:pt>
                <c:pt idx="166">
                  <c:v>3015.96</c:v>
                </c:pt>
                <c:pt idx="167">
                  <c:v>3014.83</c:v>
                </c:pt>
                <c:pt idx="168">
                  <c:v>3013.69</c:v>
                </c:pt>
                <c:pt idx="169">
                  <c:v>3012.56</c:v>
                </c:pt>
                <c:pt idx="170">
                  <c:v>3011.42</c:v>
                </c:pt>
                <c:pt idx="171">
                  <c:v>3010.29</c:v>
                </c:pt>
                <c:pt idx="172">
                  <c:v>3009.15</c:v>
                </c:pt>
                <c:pt idx="173">
                  <c:v>3008.01</c:v>
                </c:pt>
                <c:pt idx="174">
                  <c:v>3006.88</c:v>
                </c:pt>
                <c:pt idx="175">
                  <c:v>3005.74</c:v>
                </c:pt>
                <c:pt idx="176">
                  <c:v>3004.6</c:v>
                </c:pt>
                <c:pt idx="177">
                  <c:v>3003.47</c:v>
                </c:pt>
                <c:pt idx="178">
                  <c:v>3002.33</c:v>
                </c:pt>
                <c:pt idx="179">
                  <c:v>3001.19</c:v>
                </c:pt>
                <c:pt idx="180">
                  <c:v>3000.06</c:v>
                </c:pt>
                <c:pt idx="181">
                  <c:v>2998.92</c:v>
                </c:pt>
                <c:pt idx="182">
                  <c:v>2997.78</c:v>
                </c:pt>
                <c:pt idx="183">
                  <c:v>2996.64</c:v>
                </c:pt>
                <c:pt idx="184">
                  <c:v>2995.5</c:v>
                </c:pt>
                <c:pt idx="185">
                  <c:v>2994.37</c:v>
                </c:pt>
                <c:pt idx="186">
                  <c:v>2993.23</c:v>
                </c:pt>
                <c:pt idx="187">
                  <c:v>2992.09</c:v>
                </c:pt>
                <c:pt idx="188">
                  <c:v>2990.95</c:v>
                </c:pt>
                <c:pt idx="189">
                  <c:v>2989.81</c:v>
                </c:pt>
                <c:pt idx="190">
                  <c:v>2988.67</c:v>
                </c:pt>
                <c:pt idx="191">
                  <c:v>2987.53</c:v>
                </c:pt>
                <c:pt idx="192">
                  <c:v>2986.39</c:v>
                </c:pt>
                <c:pt idx="193">
                  <c:v>2985.25</c:v>
                </c:pt>
                <c:pt idx="194">
                  <c:v>2984.11</c:v>
                </c:pt>
                <c:pt idx="195">
                  <c:v>2982.97</c:v>
                </c:pt>
                <c:pt idx="196">
                  <c:v>2981.83</c:v>
                </c:pt>
                <c:pt idx="197">
                  <c:v>2980.69</c:v>
                </c:pt>
                <c:pt idx="198">
                  <c:v>2979.55</c:v>
                </c:pt>
                <c:pt idx="199">
                  <c:v>2978.41</c:v>
                </c:pt>
                <c:pt idx="200">
                  <c:v>2977.27</c:v>
                </c:pt>
                <c:pt idx="201">
                  <c:v>2976.12</c:v>
                </c:pt>
                <c:pt idx="202">
                  <c:v>2974.98</c:v>
                </c:pt>
                <c:pt idx="203">
                  <c:v>2973.84</c:v>
                </c:pt>
                <c:pt idx="204">
                  <c:v>2972.7</c:v>
                </c:pt>
                <c:pt idx="205">
                  <c:v>2971.56</c:v>
                </c:pt>
                <c:pt idx="206">
                  <c:v>2970.41</c:v>
                </c:pt>
                <c:pt idx="207">
                  <c:v>2969.27</c:v>
                </c:pt>
                <c:pt idx="208">
                  <c:v>2968.13</c:v>
                </c:pt>
                <c:pt idx="209">
                  <c:v>2966.99</c:v>
                </c:pt>
                <c:pt idx="210">
                  <c:v>2965.84</c:v>
                </c:pt>
                <c:pt idx="211">
                  <c:v>2964.7</c:v>
                </c:pt>
                <c:pt idx="212">
                  <c:v>2963.56</c:v>
                </c:pt>
                <c:pt idx="213">
                  <c:v>2962.41</c:v>
                </c:pt>
                <c:pt idx="214">
                  <c:v>2961.27</c:v>
                </c:pt>
                <c:pt idx="215">
                  <c:v>2960.12</c:v>
                </c:pt>
                <c:pt idx="216">
                  <c:v>2958.98</c:v>
                </c:pt>
                <c:pt idx="217">
                  <c:v>2957.83</c:v>
                </c:pt>
                <c:pt idx="218">
                  <c:v>2956.69</c:v>
                </c:pt>
                <c:pt idx="219">
                  <c:v>2955.55</c:v>
                </c:pt>
                <c:pt idx="220">
                  <c:v>2954.4</c:v>
                </c:pt>
                <c:pt idx="221">
                  <c:v>2953.26</c:v>
                </c:pt>
                <c:pt idx="222">
                  <c:v>2952.11</c:v>
                </c:pt>
                <c:pt idx="223">
                  <c:v>2950.96</c:v>
                </c:pt>
                <c:pt idx="224">
                  <c:v>2949.82</c:v>
                </c:pt>
                <c:pt idx="225">
                  <c:v>2948.67</c:v>
                </c:pt>
                <c:pt idx="226">
                  <c:v>2947.53</c:v>
                </c:pt>
                <c:pt idx="227">
                  <c:v>2946.38</c:v>
                </c:pt>
                <c:pt idx="228">
                  <c:v>2945.23</c:v>
                </c:pt>
                <c:pt idx="229">
                  <c:v>2944.09</c:v>
                </c:pt>
                <c:pt idx="230">
                  <c:v>2942.94</c:v>
                </c:pt>
                <c:pt idx="231">
                  <c:v>2941.79</c:v>
                </c:pt>
                <c:pt idx="232">
                  <c:v>2940.64</c:v>
                </c:pt>
                <c:pt idx="233">
                  <c:v>2939.5</c:v>
                </c:pt>
                <c:pt idx="234">
                  <c:v>2938.35</c:v>
                </c:pt>
                <c:pt idx="235">
                  <c:v>2937.2</c:v>
                </c:pt>
                <c:pt idx="236">
                  <c:v>2936.05</c:v>
                </c:pt>
                <c:pt idx="237">
                  <c:v>2934.91</c:v>
                </c:pt>
                <c:pt idx="238">
                  <c:v>2933.76</c:v>
                </c:pt>
                <c:pt idx="239">
                  <c:v>2932.61</c:v>
                </c:pt>
                <c:pt idx="240">
                  <c:v>2931.46</c:v>
                </c:pt>
                <c:pt idx="241">
                  <c:v>2930.31</c:v>
                </c:pt>
                <c:pt idx="242">
                  <c:v>2929.16</c:v>
                </c:pt>
                <c:pt idx="243">
                  <c:v>2928.01</c:v>
                </c:pt>
                <c:pt idx="244">
                  <c:v>2926.86</c:v>
                </c:pt>
                <c:pt idx="245">
                  <c:v>2925.71</c:v>
                </c:pt>
                <c:pt idx="246">
                  <c:v>2924.56</c:v>
                </c:pt>
                <c:pt idx="247">
                  <c:v>2923.41</c:v>
                </c:pt>
                <c:pt idx="248">
                  <c:v>2922.26</c:v>
                </c:pt>
                <c:pt idx="249">
                  <c:v>2921.11</c:v>
                </c:pt>
                <c:pt idx="250">
                  <c:v>2919.96</c:v>
                </c:pt>
                <c:pt idx="251">
                  <c:v>2918.81</c:v>
                </c:pt>
                <c:pt idx="252">
                  <c:v>2917.66</c:v>
                </c:pt>
                <c:pt idx="253">
                  <c:v>2916.51</c:v>
                </c:pt>
                <c:pt idx="254">
                  <c:v>2915.36</c:v>
                </c:pt>
                <c:pt idx="255">
                  <c:v>2914.2</c:v>
                </c:pt>
                <c:pt idx="256">
                  <c:v>2913.05</c:v>
                </c:pt>
                <c:pt idx="257">
                  <c:v>2911.9</c:v>
                </c:pt>
                <c:pt idx="258">
                  <c:v>2910.75</c:v>
                </c:pt>
                <c:pt idx="259">
                  <c:v>2909.6</c:v>
                </c:pt>
                <c:pt idx="260">
                  <c:v>2908.44</c:v>
                </c:pt>
                <c:pt idx="261">
                  <c:v>2907.29</c:v>
                </c:pt>
                <c:pt idx="262">
                  <c:v>2906.14</c:v>
                </c:pt>
                <c:pt idx="263">
                  <c:v>2904.98</c:v>
                </c:pt>
                <c:pt idx="264">
                  <c:v>2903.83</c:v>
                </c:pt>
                <c:pt idx="265">
                  <c:v>2902.68</c:v>
                </c:pt>
                <c:pt idx="266">
                  <c:v>2901.52</c:v>
                </c:pt>
                <c:pt idx="267">
                  <c:v>2900.37</c:v>
                </c:pt>
                <c:pt idx="268">
                  <c:v>2899.21</c:v>
                </c:pt>
                <c:pt idx="269">
                  <c:v>2898.06</c:v>
                </c:pt>
                <c:pt idx="270">
                  <c:v>2896.91</c:v>
                </c:pt>
                <c:pt idx="271">
                  <c:v>2895.75</c:v>
                </c:pt>
                <c:pt idx="272">
                  <c:v>2894.6</c:v>
                </c:pt>
                <c:pt idx="273">
                  <c:v>2893.44</c:v>
                </c:pt>
                <c:pt idx="274">
                  <c:v>2892.29</c:v>
                </c:pt>
                <c:pt idx="275">
                  <c:v>2891.13</c:v>
                </c:pt>
                <c:pt idx="276">
                  <c:v>2889.97</c:v>
                </c:pt>
                <c:pt idx="277">
                  <c:v>2888.82</c:v>
                </c:pt>
                <c:pt idx="278">
                  <c:v>2887.66</c:v>
                </c:pt>
                <c:pt idx="279">
                  <c:v>2886.51</c:v>
                </c:pt>
                <c:pt idx="280">
                  <c:v>2885.35</c:v>
                </c:pt>
                <c:pt idx="281">
                  <c:v>2884.19</c:v>
                </c:pt>
                <c:pt idx="282">
                  <c:v>2883.04</c:v>
                </c:pt>
                <c:pt idx="283">
                  <c:v>2881.88</c:v>
                </c:pt>
                <c:pt idx="284">
                  <c:v>2880.72</c:v>
                </c:pt>
                <c:pt idx="285">
                  <c:v>2879.56</c:v>
                </c:pt>
                <c:pt idx="286">
                  <c:v>2878.41</c:v>
                </c:pt>
                <c:pt idx="287">
                  <c:v>2877.25</c:v>
                </c:pt>
                <c:pt idx="288">
                  <c:v>2876.09</c:v>
                </c:pt>
                <c:pt idx="289">
                  <c:v>2874.93</c:v>
                </c:pt>
                <c:pt idx="290">
                  <c:v>2873.77</c:v>
                </c:pt>
                <c:pt idx="291">
                  <c:v>2872.62</c:v>
                </c:pt>
                <c:pt idx="292">
                  <c:v>2871.46</c:v>
                </c:pt>
                <c:pt idx="293">
                  <c:v>2870.3</c:v>
                </c:pt>
                <c:pt idx="294">
                  <c:v>2869.14</c:v>
                </c:pt>
                <c:pt idx="295">
                  <c:v>2867.98</c:v>
                </c:pt>
                <c:pt idx="296">
                  <c:v>2866.82</c:v>
                </c:pt>
                <c:pt idx="297">
                  <c:v>2865.66</c:v>
                </c:pt>
                <c:pt idx="298">
                  <c:v>2864.5</c:v>
                </c:pt>
                <c:pt idx="299">
                  <c:v>2863.34</c:v>
                </c:pt>
                <c:pt idx="300">
                  <c:v>2862.18</c:v>
                </c:pt>
                <c:pt idx="301">
                  <c:v>2861.02</c:v>
                </c:pt>
                <c:pt idx="302">
                  <c:v>2859.86</c:v>
                </c:pt>
                <c:pt idx="303">
                  <c:v>2858.7</c:v>
                </c:pt>
                <c:pt idx="304">
                  <c:v>2857.54</c:v>
                </c:pt>
                <c:pt idx="305">
                  <c:v>2856.38</c:v>
                </c:pt>
                <c:pt idx="306">
                  <c:v>2855.21</c:v>
                </c:pt>
                <c:pt idx="307">
                  <c:v>2854.05</c:v>
                </c:pt>
                <c:pt idx="308">
                  <c:v>2852.89</c:v>
                </c:pt>
                <c:pt idx="309">
                  <c:v>2851.73</c:v>
                </c:pt>
                <c:pt idx="310">
                  <c:v>2850.57</c:v>
                </c:pt>
                <c:pt idx="311">
                  <c:v>2849.4</c:v>
                </c:pt>
                <c:pt idx="312">
                  <c:v>2848.24</c:v>
                </c:pt>
                <c:pt idx="313">
                  <c:v>2847.08</c:v>
                </c:pt>
                <c:pt idx="314">
                  <c:v>2845.92</c:v>
                </c:pt>
                <c:pt idx="315">
                  <c:v>2844.75</c:v>
                </c:pt>
                <c:pt idx="316">
                  <c:v>2843.59</c:v>
                </c:pt>
                <c:pt idx="317">
                  <c:v>2842.43</c:v>
                </c:pt>
                <c:pt idx="318">
                  <c:v>2841.26</c:v>
                </c:pt>
                <c:pt idx="319">
                  <c:v>2840.1</c:v>
                </c:pt>
                <c:pt idx="320">
                  <c:v>2838.93</c:v>
                </c:pt>
                <c:pt idx="321">
                  <c:v>2837.77</c:v>
                </c:pt>
                <c:pt idx="322">
                  <c:v>2836.61</c:v>
                </c:pt>
                <c:pt idx="323">
                  <c:v>2835.44</c:v>
                </c:pt>
                <c:pt idx="324">
                  <c:v>2834.28</c:v>
                </c:pt>
                <c:pt idx="325">
                  <c:v>2833.11</c:v>
                </c:pt>
                <c:pt idx="326">
                  <c:v>2831.95</c:v>
                </c:pt>
                <c:pt idx="327">
                  <c:v>2830.78</c:v>
                </c:pt>
                <c:pt idx="328">
                  <c:v>2829.61</c:v>
                </c:pt>
                <c:pt idx="329">
                  <c:v>2828.45</c:v>
                </c:pt>
                <c:pt idx="330">
                  <c:v>2827.28</c:v>
                </c:pt>
                <c:pt idx="331">
                  <c:v>2826.12</c:v>
                </c:pt>
                <c:pt idx="332">
                  <c:v>2824.95</c:v>
                </c:pt>
                <c:pt idx="333">
                  <c:v>2823.78</c:v>
                </c:pt>
                <c:pt idx="334">
                  <c:v>2822.62</c:v>
                </c:pt>
                <c:pt idx="335">
                  <c:v>2821.45</c:v>
                </c:pt>
                <c:pt idx="336">
                  <c:v>2820.28</c:v>
                </c:pt>
                <c:pt idx="337">
                  <c:v>2819.11</c:v>
                </c:pt>
                <c:pt idx="338">
                  <c:v>2817.95</c:v>
                </c:pt>
                <c:pt idx="339">
                  <c:v>2816.78</c:v>
                </c:pt>
                <c:pt idx="340">
                  <c:v>2815.61</c:v>
                </c:pt>
                <c:pt idx="341">
                  <c:v>2814.44</c:v>
                </c:pt>
                <c:pt idx="342">
                  <c:v>2813.27</c:v>
                </c:pt>
                <c:pt idx="343">
                  <c:v>2812.11</c:v>
                </c:pt>
                <c:pt idx="344">
                  <c:v>2810.94</c:v>
                </c:pt>
                <c:pt idx="345">
                  <c:v>2809.77</c:v>
                </c:pt>
                <c:pt idx="346">
                  <c:v>2808.6</c:v>
                </c:pt>
                <c:pt idx="347">
                  <c:v>2807.43</c:v>
                </c:pt>
                <c:pt idx="348">
                  <c:v>2806.26</c:v>
                </c:pt>
                <c:pt idx="349">
                  <c:v>2805.09</c:v>
                </c:pt>
                <c:pt idx="350">
                  <c:v>2803.92</c:v>
                </c:pt>
                <c:pt idx="351">
                  <c:v>2802.75</c:v>
                </c:pt>
                <c:pt idx="352">
                  <c:v>2801.58</c:v>
                </c:pt>
                <c:pt idx="353">
                  <c:v>2800.41</c:v>
                </c:pt>
                <c:pt idx="354">
                  <c:v>2799.24</c:v>
                </c:pt>
                <c:pt idx="355">
                  <c:v>2798.07</c:v>
                </c:pt>
                <c:pt idx="356">
                  <c:v>2796.9</c:v>
                </c:pt>
                <c:pt idx="357">
                  <c:v>2795.72</c:v>
                </c:pt>
                <c:pt idx="358">
                  <c:v>2794.55</c:v>
                </c:pt>
                <c:pt idx="359">
                  <c:v>2793.38</c:v>
                </c:pt>
                <c:pt idx="360">
                  <c:v>2792.21</c:v>
                </c:pt>
                <c:pt idx="361">
                  <c:v>2791.04</c:v>
                </c:pt>
                <c:pt idx="362">
                  <c:v>2789.87</c:v>
                </c:pt>
                <c:pt idx="363">
                  <c:v>2788.69</c:v>
                </c:pt>
                <c:pt idx="364">
                  <c:v>2787.52</c:v>
                </c:pt>
                <c:pt idx="365">
                  <c:v>2786.35</c:v>
                </c:pt>
                <c:pt idx="366">
                  <c:v>2785.17</c:v>
                </c:pt>
                <c:pt idx="367">
                  <c:v>2784</c:v>
                </c:pt>
                <c:pt idx="368">
                  <c:v>2782.83</c:v>
                </c:pt>
                <c:pt idx="369">
                  <c:v>2781.65</c:v>
                </c:pt>
                <c:pt idx="370">
                  <c:v>2780.48</c:v>
                </c:pt>
                <c:pt idx="371">
                  <c:v>2779.31</c:v>
                </c:pt>
                <c:pt idx="372">
                  <c:v>2778.13</c:v>
                </c:pt>
                <c:pt idx="373">
                  <c:v>2776.96</c:v>
                </c:pt>
                <c:pt idx="374">
                  <c:v>2775.78</c:v>
                </c:pt>
                <c:pt idx="375">
                  <c:v>2774.61</c:v>
                </c:pt>
                <c:pt idx="376">
                  <c:v>2773.43</c:v>
                </c:pt>
                <c:pt idx="377">
                  <c:v>2772.26</c:v>
                </c:pt>
                <c:pt idx="378">
                  <c:v>2771.08</c:v>
                </c:pt>
                <c:pt idx="379">
                  <c:v>2769.91</c:v>
                </c:pt>
                <c:pt idx="380">
                  <c:v>2768.73</c:v>
                </c:pt>
                <c:pt idx="381">
                  <c:v>2767.55</c:v>
                </c:pt>
                <c:pt idx="382">
                  <c:v>2766.38</c:v>
                </c:pt>
                <c:pt idx="383">
                  <c:v>2765.2</c:v>
                </c:pt>
                <c:pt idx="384">
                  <c:v>2764.03</c:v>
                </c:pt>
                <c:pt idx="385">
                  <c:v>2762.85</c:v>
                </c:pt>
                <c:pt idx="386">
                  <c:v>2761.67</c:v>
                </c:pt>
                <c:pt idx="387">
                  <c:v>2760.49</c:v>
                </c:pt>
                <c:pt idx="388">
                  <c:v>2759.32</c:v>
                </c:pt>
                <c:pt idx="389">
                  <c:v>2758.14</c:v>
                </c:pt>
                <c:pt idx="390">
                  <c:v>2756.96</c:v>
                </c:pt>
                <c:pt idx="391">
                  <c:v>2755.78</c:v>
                </c:pt>
                <c:pt idx="392">
                  <c:v>2754.61</c:v>
                </c:pt>
                <c:pt idx="393">
                  <c:v>2753.43</c:v>
                </c:pt>
                <c:pt idx="394">
                  <c:v>2752.25</c:v>
                </c:pt>
                <c:pt idx="395">
                  <c:v>2751.07</c:v>
                </c:pt>
                <c:pt idx="396">
                  <c:v>2749.89</c:v>
                </c:pt>
                <c:pt idx="397">
                  <c:v>2748.71</c:v>
                </c:pt>
                <c:pt idx="398">
                  <c:v>2747.53</c:v>
                </c:pt>
                <c:pt idx="399">
                  <c:v>2746.35</c:v>
                </c:pt>
                <c:pt idx="400">
                  <c:v>2745.17</c:v>
                </c:pt>
                <c:pt idx="401">
                  <c:v>2743.99</c:v>
                </c:pt>
                <c:pt idx="402">
                  <c:v>2742.81</c:v>
                </c:pt>
                <c:pt idx="403">
                  <c:v>2741.63</c:v>
                </c:pt>
                <c:pt idx="404">
                  <c:v>2740.45</c:v>
                </c:pt>
                <c:pt idx="405">
                  <c:v>2739.27</c:v>
                </c:pt>
                <c:pt idx="406">
                  <c:v>2738.09</c:v>
                </c:pt>
                <c:pt idx="407">
                  <c:v>2736.91</c:v>
                </c:pt>
                <c:pt idx="408">
                  <c:v>2735.73</c:v>
                </c:pt>
                <c:pt idx="409">
                  <c:v>2734.55</c:v>
                </c:pt>
                <c:pt idx="410">
                  <c:v>2733.36</c:v>
                </c:pt>
                <c:pt idx="411">
                  <c:v>2732.18</c:v>
                </c:pt>
                <c:pt idx="412">
                  <c:v>2731</c:v>
                </c:pt>
                <c:pt idx="413">
                  <c:v>2729.82</c:v>
                </c:pt>
                <c:pt idx="414">
                  <c:v>2728.64</c:v>
                </c:pt>
                <c:pt idx="415">
                  <c:v>2727.45</c:v>
                </c:pt>
                <c:pt idx="416">
                  <c:v>2726.27</c:v>
                </c:pt>
                <c:pt idx="417">
                  <c:v>2725.09</c:v>
                </c:pt>
                <c:pt idx="418">
                  <c:v>2723.9</c:v>
                </c:pt>
                <c:pt idx="419">
                  <c:v>2722.72</c:v>
                </c:pt>
                <c:pt idx="420">
                  <c:v>2721.54</c:v>
                </c:pt>
                <c:pt idx="421">
                  <c:v>2720.35</c:v>
                </c:pt>
                <c:pt idx="422">
                  <c:v>2719.17</c:v>
                </c:pt>
                <c:pt idx="423">
                  <c:v>2717.98</c:v>
                </c:pt>
                <c:pt idx="424">
                  <c:v>2716.8</c:v>
                </c:pt>
                <c:pt idx="425">
                  <c:v>2715.62</c:v>
                </c:pt>
                <c:pt idx="426">
                  <c:v>2714.43</c:v>
                </c:pt>
                <c:pt idx="427">
                  <c:v>2713.25</c:v>
                </c:pt>
                <c:pt idx="428">
                  <c:v>2712.06</c:v>
                </c:pt>
                <c:pt idx="429">
                  <c:v>2710.88</c:v>
                </c:pt>
                <c:pt idx="430">
                  <c:v>2709.69</c:v>
                </c:pt>
                <c:pt idx="431">
                  <c:v>2708.5</c:v>
                </c:pt>
                <c:pt idx="432">
                  <c:v>2707.32</c:v>
                </c:pt>
                <c:pt idx="433">
                  <c:v>2706.13</c:v>
                </c:pt>
                <c:pt idx="434">
                  <c:v>2704.94</c:v>
                </c:pt>
                <c:pt idx="435">
                  <c:v>2703.76</c:v>
                </c:pt>
                <c:pt idx="436">
                  <c:v>2702.57</c:v>
                </c:pt>
                <c:pt idx="437">
                  <c:v>2701.38</c:v>
                </c:pt>
                <c:pt idx="438">
                  <c:v>2700.2</c:v>
                </c:pt>
                <c:pt idx="439">
                  <c:v>2699.01</c:v>
                </c:pt>
                <c:pt idx="440">
                  <c:v>2697.82</c:v>
                </c:pt>
                <c:pt idx="441">
                  <c:v>2696.63</c:v>
                </c:pt>
                <c:pt idx="442">
                  <c:v>2695.45</c:v>
                </c:pt>
                <c:pt idx="443">
                  <c:v>2694.26</c:v>
                </c:pt>
                <c:pt idx="444">
                  <c:v>2693.07</c:v>
                </c:pt>
                <c:pt idx="445">
                  <c:v>2691.88</c:v>
                </c:pt>
                <c:pt idx="446">
                  <c:v>2690.69</c:v>
                </c:pt>
                <c:pt idx="447">
                  <c:v>2689.5</c:v>
                </c:pt>
                <c:pt idx="448">
                  <c:v>2688.31</c:v>
                </c:pt>
                <c:pt idx="449">
                  <c:v>2687.12</c:v>
                </c:pt>
                <c:pt idx="450">
                  <c:v>2685.93</c:v>
                </c:pt>
                <c:pt idx="451">
                  <c:v>2684.74</c:v>
                </c:pt>
                <c:pt idx="452">
                  <c:v>2683.55</c:v>
                </c:pt>
                <c:pt idx="453">
                  <c:v>2682.36</c:v>
                </c:pt>
                <c:pt idx="454">
                  <c:v>2681.17</c:v>
                </c:pt>
                <c:pt idx="455">
                  <c:v>2679.98</c:v>
                </c:pt>
                <c:pt idx="456">
                  <c:v>2678.79</c:v>
                </c:pt>
                <c:pt idx="457">
                  <c:v>2677.6</c:v>
                </c:pt>
                <c:pt idx="458">
                  <c:v>2676.41</c:v>
                </c:pt>
                <c:pt idx="459">
                  <c:v>2675.22</c:v>
                </c:pt>
                <c:pt idx="460">
                  <c:v>2674.03</c:v>
                </c:pt>
                <c:pt idx="461">
                  <c:v>2672.84</c:v>
                </c:pt>
                <c:pt idx="462">
                  <c:v>2671.64</c:v>
                </c:pt>
                <c:pt idx="463">
                  <c:v>2670.45</c:v>
                </c:pt>
                <c:pt idx="464">
                  <c:v>2669.26</c:v>
                </c:pt>
                <c:pt idx="465">
                  <c:v>2668.07</c:v>
                </c:pt>
                <c:pt idx="466">
                  <c:v>2666.87</c:v>
                </c:pt>
                <c:pt idx="467">
                  <c:v>2665.68</c:v>
                </c:pt>
                <c:pt idx="468">
                  <c:v>2664.49</c:v>
                </c:pt>
                <c:pt idx="469">
                  <c:v>2663.29</c:v>
                </c:pt>
                <c:pt idx="470">
                  <c:v>2662.1</c:v>
                </c:pt>
                <c:pt idx="471">
                  <c:v>2660.91</c:v>
                </c:pt>
                <c:pt idx="472">
                  <c:v>2659.71</c:v>
                </c:pt>
                <c:pt idx="473">
                  <c:v>2658.52</c:v>
                </c:pt>
                <c:pt idx="474">
                  <c:v>2657.32</c:v>
                </c:pt>
                <c:pt idx="475">
                  <c:v>2656.13</c:v>
                </c:pt>
                <c:pt idx="476">
                  <c:v>2654.93</c:v>
                </c:pt>
                <c:pt idx="477">
                  <c:v>2653.74</c:v>
                </c:pt>
                <c:pt idx="478">
                  <c:v>2652.54</c:v>
                </c:pt>
                <c:pt idx="479">
                  <c:v>2651.35</c:v>
                </c:pt>
                <c:pt idx="480">
                  <c:v>2650.15</c:v>
                </c:pt>
                <c:pt idx="481">
                  <c:v>2648.96</c:v>
                </c:pt>
                <c:pt idx="482">
                  <c:v>2647.76</c:v>
                </c:pt>
                <c:pt idx="483">
                  <c:v>2646.57</c:v>
                </c:pt>
                <c:pt idx="484">
                  <c:v>2645.37</c:v>
                </c:pt>
                <c:pt idx="485">
                  <c:v>2644.17</c:v>
                </c:pt>
                <c:pt idx="486">
                  <c:v>2642.98</c:v>
                </c:pt>
                <c:pt idx="487">
                  <c:v>2641.78</c:v>
                </c:pt>
                <c:pt idx="488">
                  <c:v>2640.58</c:v>
                </c:pt>
                <c:pt idx="489">
                  <c:v>2639.38</c:v>
                </c:pt>
                <c:pt idx="490">
                  <c:v>2638.19</c:v>
                </c:pt>
                <c:pt idx="491">
                  <c:v>2636.99</c:v>
                </c:pt>
                <c:pt idx="492">
                  <c:v>2635.79</c:v>
                </c:pt>
                <c:pt idx="493">
                  <c:v>2634.59</c:v>
                </c:pt>
                <c:pt idx="494">
                  <c:v>2633.39</c:v>
                </c:pt>
                <c:pt idx="495">
                  <c:v>2632.2</c:v>
                </c:pt>
                <c:pt idx="496">
                  <c:v>2631</c:v>
                </c:pt>
                <c:pt idx="497">
                  <c:v>2629.8</c:v>
                </c:pt>
                <c:pt idx="498">
                  <c:v>2628.6</c:v>
                </c:pt>
                <c:pt idx="499">
                  <c:v>2627.4</c:v>
                </c:pt>
                <c:pt idx="500">
                  <c:v>2626.2</c:v>
                </c:pt>
                <c:pt idx="501">
                  <c:v>2625</c:v>
                </c:pt>
                <c:pt idx="502">
                  <c:v>2623.8</c:v>
                </c:pt>
                <c:pt idx="503">
                  <c:v>2622.6</c:v>
                </c:pt>
                <c:pt idx="504">
                  <c:v>2621.4</c:v>
                </c:pt>
                <c:pt idx="505">
                  <c:v>2620.1999999999998</c:v>
                </c:pt>
                <c:pt idx="506">
                  <c:v>2619</c:v>
                </c:pt>
                <c:pt idx="507">
                  <c:v>2617.8000000000002</c:v>
                </c:pt>
                <c:pt idx="508">
                  <c:v>2616.6</c:v>
                </c:pt>
                <c:pt idx="509">
                  <c:v>2615.39</c:v>
                </c:pt>
                <c:pt idx="510">
                  <c:v>2614.19</c:v>
                </c:pt>
                <c:pt idx="511">
                  <c:v>2612.9899999999998</c:v>
                </c:pt>
                <c:pt idx="512">
                  <c:v>2611.79</c:v>
                </c:pt>
                <c:pt idx="513">
                  <c:v>2610.59</c:v>
                </c:pt>
                <c:pt idx="514">
                  <c:v>2609.38</c:v>
                </c:pt>
                <c:pt idx="515">
                  <c:v>2608.1799999999998</c:v>
                </c:pt>
                <c:pt idx="516">
                  <c:v>2606.98</c:v>
                </c:pt>
                <c:pt idx="517">
                  <c:v>2605.7800000000002</c:v>
                </c:pt>
                <c:pt idx="518">
                  <c:v>2604.5700000000002</c:v>
                </c:pt>
                <c:pt idx="519">
                  <c:v>2603.37</c:v>
                </c:pt>
                <c:pt idx="520">
                  <c:v>2602.16</c:v>
                </c:pt>
                <c:pt idx="521">
                  <c:v>2600.96</c:v>
                </c:pt>
                <c:pt idx="522">
                  <c:v>2599.7600000000002</c:v>
                </c:pt>
                <c:pt idx="523">
                  <c:v>2598.5500000000002</c:v>
                </c:pt>
                <c:pt idx="524">
                  <c:v>2597.35</c:v>
                </c:pt>
                <c:pt idx="525">
                  <c:v>2596.14</c:v>
                </c:pt>
                <c:pt idx="526">
                  <c:v>2594.94</c:v>
                </c:pt>
                <c:pt idx="527">
                  <c:v>2593.73</c:v>
                </c:pt>
                <c:pt idx="528">
                  <c:v>2592.5300000000002</c:v>
                </c:pt>
                <c:pt idx="529">
                  <c:v>2591.3200000000002</c:v>
                </c:pt>
                <c:pt idx="530">
                  <c:v>2590.12</c:v>
                </c:pt>
                <c:pt idx="531">
                  <c:v>2588.91</c:v>
                </c:pt>
                <c:pt idx="532">
                  <c:v>2587.71</c:v>
                </c:pt>
                <c:pt idx="533">
                  <c:v>2586.5</c:v>
                </c:pt>
                <c:pt idx="534">
                  <c:v>2585.29</c:v>
                </c:pt>
                <c:pt idx="535">
                  <c:v>2584.09</c:v>
                </c:pt>
                <c:pt idx="536">
                  <c:v>2582.88</c:v>
                </c:pt>
                <c:pt idx="537">
                  <c:v>2581.67</c:v>
                </c:pt>
                <c:pt idx="538">
                  <c:v>2580.46</c:v>
                </c:pt>
                <c:pt idx="539">
                  <c:v>2579.2600000000002</c:v>
                </c:pt>
                <c:pt idx="540">
                  <c:v>2578.0500000000002</c:v>
                </c:pt>
                <c:pt idx="541">
                  <c:v>2576.84</c:v>
                </c:pt>
                <c:pt idx="542">
                  <c:v>2575.63</c:v>
                </c:pt>
                <c:pt idx="543">
                  <c:v>2574.42</c:v>
                </c:pt>
                <c:pt idx="544">
                  <c:v>2573.2199999999998</c:v>
                </c:pt>
                <c:pt idx="545">
                  <c:v>2572.0100000000002</c:v>
                </c:pt>
                <c:pt idx="546">
                  <c:v>2570.8000000000002</c:v>
                </c:pt>
                <c:pt idx="547">
                  <c:v>2569.59</c:v>
                </c:pt>
                <c:pt idx="548">
                  <c:v>2568.38</c:v>
                </c:pt>
                <c:pt idx="549">
                  <c:v>2567.17</c:v>
                </c:pt>
                <c:pt idx="550">
                  <c:v>2565.96</c:v>
                </c:pt>
                <c:pt idx="551">
                  <c:v>2564.75</c:v>
                </c:pt>
                <c:pt idx="552">
                  <c:v>2563.54</c:v>
                </c:pt>
                <c:pt idx="553">
                  <c:v>2562.33</c:v>
                </c:pt>
                <c:pt idx="554">
                  <c:v>2561.12</c:v>
                </c:pt>
                <c:pt idx="555">
                  <c:v>2559.91</c:v>
                </c:pt>
                <c:pt idx="556">
                  <c:v>2558.6999999999998</c:v>
                </c:pt>
                <c:pt idx="557">
                  <c:v>2557.4899999999998</c:v>
                </c:pt>
                <c:pt idx="558">
                  <c:v>2556.2800000000002</c:v>
                </c:pt>
                <c:pt idx="559">
                  <c:v>2555.06</c:v>
                </c:pt>
                <c:pt idx="560">
                  <c:v>2553.85</c:v>
                </c:pt>
                <c:pt idx="561">
                  <c:v>2552.64</c:v>
                </c:pt>
                <c:pt idx="562">
                  <c:v>2551.4299999999998</c:v>
                </c:pt>
                <c:pt idx="563">
                  <c:v>2550.2199999999998</c:v>
                </c:pt>
                <c:pt idx="564">
                  <c:v>2549</c:v>
                </c:pt>
                <c:pt idx="565">
                  <c:v>2547.79</c:v>
                </c:pt>
                <c:pt idx="566">
                  <c:v>2546.58</c:v>
                </c:pt>
                <c:pt idx="567">
                  <c:v>2545.36</c:v>
                </c:pt>
                <c:pt idx="568">
                  <c:v>2544.15</c:v>
                </c:pt>
                <c:pt idx="569">
                  <c:v>2542.94</c:v>
                </c:pt>
                <c:pt idx="570">
                  <c:v>2541.7199999999998</c:v>
                </c:pt>
                <c:pt idx="571">
                  <c:v>2540.5100000000002</c:v>
                </c:pt>
                <c:pt idx="572">
                  <c:v>2539.3000000000002</c:v>
                </c:pt>
                <c:pt idx="573">
                  <c:v>2538.08</c:v>
                </c:pt>
                <c:pt idx="574">
                  <c:v>2536.87</c:v>
                </c:pt>
                <c:pt idx="575">
                  <c:v>2535.65</c:v>
                </c:pt>
                <c:pt idx="576">
                  <c:v>2534.44</c:v>
                </c:pt>
                <c:pt idx="577">
                  <c:v>2533.2199999999998</c:v>
                </c:pt>
                <c:pt idx="578">
                  <c:v>2532.0100000000002</c:v>
                </c:pt>
                <c:pt idx="579">
                  <c:v>2530.79</c:v>
                </c:pt>
                <c:pt idx="580">
                  <c:v>2529.5700000000002</c:v>
                </c:pt>
                <c:pt idx="581">
                  <c:v>2528.36</c:v>
                </c:pt>
                <c:pt idx="582">
                  <c:v>2527.14</c:v>
                </c:pt>
                <c:pt idx="583">
                  <c:v>2525.9299999999998</c:v>
                </c:pt>
                <c:pt idx="584">
                  <c:v>2524.71</c:v>
                </c:pt>
                <c:pt idx="585">
                  <c:v>2523.4899999999998</c:v>
                </c:pt>
                <c:pt idx="586">
                  <c:v>2522.27</c:v>
                </c:pt>
                <c:pt idx="587">
                  <c:v>2521.06</c:v>
                </c:pt>
                <c:pt idx="588">
                  <c:v>2519.84</c:v>
                </c:pt>
                <c:pt idx="589">
                  <c:v>2518.62</c:v>
                </c:pt>
                <c:pt idx="590">
                  <c:v>2517.4</c:v>
                </c:pt>
                <c:pt idx="591">
                  <c:v>2516.19</c:v>
                </c:pt>
                <c:pt idx="592">
                  <c:v>2514.9699999999998</c:v>
                </c:pt>
                <c:pt idx="593">
                  <c:v>2513.75</c:v>
                </c:pt>
                <c:pt idx="594">
                  <c:v>2512.5300000000002</c:v>
                </c:pt>
                <c:pt idx="595">
                  <c:v>2511.31</c:v>
                </c:pt>
                <c:pt idx="596">
                  <c:v>2510.09</c:v>
                </c:pt>
                <c:pt idx="597">
                  <c:v>2508.87</c:v>
                </c:pt>
                <c:pt idx="598">
                  <c:v>2507.65</c:v>
                </c:pt>
                <c:pt idx="599">
                  <c:v>2506.4299999999998</c:v>
                </c:pt>
                <c:pt idx="600">
                  <c:v>2505.21</c:v>
                </c:pt>
                <c:pt idx="601">
                  <c:v>2503.9899999999998</c:v>
                </c:pt>
                <c:pt idx="602">
                  <c:v>2502.77</c:v>
                </c:pt>
                <c:pt idx="603">
                  <c:v>2501.5500000000002</c:v>
                </c:pt>
                <c:pt idx="604">
                  <c:v>2500.33</c:v>
                </c:pt>
                <c:pt idx="605">
                  <c:v>2499.11</c:v>
                </c:pt>
                <c:pt idx="606">
                  <c:v>2497.89</c:v>
                </c:pt>
                <c:pt idx="607">
                  <c:v>2496.67</c:v>
                </c:pt>
                <c:pt idx="608">
                  <c:v>2495.4499999999998</c:v>
                </c:pt>
                <c:pt idx="609">
                  <c:v>2494.2199999999998</c:v>
                </c:pt>
                <c:pt idx="610">
                  <c:v>2493</c:v>
                </c:pt>
                <c:pt idx="611">
                  <c:v>2491.7800000000002</c:v>
                </c:pt>
                <c:pt idx="612">
                  <c:v>2490.56</c:v>
                </c:pt>
                <c:pt idx="613">
                  <c:v>2489.34</c:v>
                </c:pt>
                <c:pt idx="614">
                  <c:v>2488.11</c:v>
                </c:pt>
                <c:pt idx="615">
                  <c:v>2486.89</c:v>
                </c:pt>
                <c:pt idx="616">
                  <c:v>2485.67</c:v>
                </c:pt>
                <c:pt idx="617">
                  <c:v>2484.44</c:v>
                </c:pt>
                <c:pt idx="618">
                  <c:v>2483.2199999999998</c:v>
                </c:pt>
                <c:pt idx="619">
                  <c:v>2482</c:v>
                </c:pt>
                <c:pt idx="620">
                  <c:v>2480.77</c:v>
                </c:pt>
                <c:pt idx="621">
                  <c:v>2479.5500000000002</c:v>
                </c:pt>
                <c:pt idx="622">
                  <c:v>2478.3200000000002</c:v>
                </c:pt>
                <c:pt idx="623">
                  <c:v>2477.1</c:v>
                </c:pt>
                <c:pt idx="624">
                  <c:v>2475.87</c:v>
                </c:pt>
                <c:pt idx="625">
                  <c:v>2474.65</c:v>
                </c:pt>
                <c:pt idx="626">
                  <c:v>2473.42</c:v>
                </c:pt>
                <c:pt idx="627">
                  <c:v>2472.1999999999998</c:v>
                </c:pt>
                <c:pt idx="628">
                  <c:v>2470.9699999999998</c:v>
                </c:pt>
                <c:pt idx="629">
                  <c:v>2469.75</c:v>
                </c:pt>
                <c:pt idx="630">
                  <c:v>2468.52</c:v>
                </c:pt>
                <c:pt idx="631">
                  <c:v>2467.29</c:v>
                </c:pt>
                <c:pt idx="632">
                  <c:v>2466.0700000000002</c:v>
                </c:pt>
                <c:pt idx="633">
                  <c:v>2464.84</c:v>
                </c:pt>
                <c:pt idx="634">
                  <c:v>2463.61</c:v>
                </c:pt>
                <c:pt idx="635">
                  <c:v>2462.39</c:v>
                </c:pt>
                <c:pt idx="636">
                  <c:v>2461.16</c:v>
                </c:pt>
                <c:pt idx="637">
                  <c:v>2459.9299999999998</c:v>
                </c:pt>
                <c:pt idx="638">
                  <c:v>2458.6999999999998</c:v>
                </c:pt>
                <c:pt idx="639">
                  <c:v>2457.4699999999998</c:v>
                </c:pt>
                <c:pt idx="640">
                  <c:v>2456.25</c:v>
                </c:pt>
                <c:pt idx="641">
                  <c:v>2455.02</c:v>
                </c:pt>
                <c:pt idx="642">
                  <c:v>2453.79</c:v>
                </c:pt>
                <c:pt idx="643">
                  <c:v>2452.56</c:v>
                </c:pt>
                <c:pt idx="644">
                  <c:v>2451.33</c:v>
                </c:pt>
                <c:pt idx="645">
                  <c:v>2450.1</c:v>
                </c:pt>
                <c:pt idx="646">
                  <c:v>2448.87</c:v>
                </c:pt>
                <c:pt idx="647">
                  <c:v>2447.64</c:v>
                </c:pt>
                <c:pt idx="648">
                  <c:v>2446.41</c:v>
                </c:pt>
                <c:pt idx="649">
                  <c:v>2445.1799999999998</c:v>
                </c:pt>
                <c:pt idx="650">
                  <c:v>2443.9499999999998</c:v>
                </c:pt>
                <c:pt idx="651">
                  <c:v>2442.7199999999998</c:v>
                </c:pt>
                <c:pt idx="652">
                  <c:v>2441.4899999999998</c:v>
                </c:pt>
                <c:pt idx="653">
                  <c:v>2440.2600000000002</c:v>
                </c:pt>
                <c:pt idx="654">
                  <c:v>2439.0300000000002</c:v>
                </c:pt>
                <c:pt idx="655">
                  <c:v>2437.8000000000002</c:v>
                </c:pt>
                <c:pt idx="656">
                  <c:v>2436.5700000000002</c:v>
                </c:pt>
                <c:pt idx="657">
                  <c:v>2435.33</c:v>
                </c:pt>
                <c:pt idx="658">
                  <c:v>2434.1</c:v>
                </c:pt>
                <c:pt idx="659">
                  <c:v>2432.87</c:v>
                </c:pt>
                <c:pt idx="660">
                  <c:v>2431.64</c:v>
                </c:pt>
                <c:pt idx="661">
                  <c:v>2430.4</c:v>
                </c:pt>
                <c:pt idx="662">
                  <c:v>2429.17</c:v>
                </c:pt>
                <c:pt idx="663">
                  <c:v>2427.94</c:v>
                </c:pt>
                <c:pt idx="664">
                  <c:v>2426.71</c:v>
                </c:pt>
                <c:pt idx="665">
                  <c:v>2425.4699999999998</c:v>
                </c:pt>
                <c:pt idx="666">
                  <c:v>2424.2399999999998</c:v>
                </c:pt>
                <c:pt idx="667">
                  <c:v>2423</c:v>
                </c:pt>
                <c:pt idx="668">
                  <c:v>2421.77</c:v>
                </c:pt>
                <c:pt idx="669">
                  <c:v>2420.54</c:v>
                </c:pt>
                <c:pt idx="670">
                  <c:v>2419.3000000000002</c:v>
                </c:pt>
                <c:pt idx="671">
                  <c:v>2418.0700000000002</c:v>
                </c:pt>
                <c:pt idx="672">
                  <c:v>2416.83</c:v>
                </c:pt>
                <c:pt idx="673">
                  <c:v>2415.6</c:v>
                </c:pt>
                <c:pt idx="674">
                  <c:v>2414.36</c:v>
                </c:pt>
                <c:pt idx="675">
                  <c:v>2413.13</c:v>
                </c:pt>
                <c:pt idx="676">
                  <c:v>2411.89</c:v>
                </c:pt>
                <c:pt idx="677">
                  <c:v>2410.65</c:v>
                </c:pt>
                <c:pt idx="678">
                  <c:v>2409.42</c:v>
                </c:pt>
                <c:pt idx="679">
                  <c:v>2408.1799999999998</c:v>
                </c:pt>
                <c:pt idx="680">
                  <c:v>2406.9499999999998</c:v>
                </c:pt>
                <c:pt idx="681">
                  <c:v>2405.71</c:v>
                </c:pt>
                <c:pt idx="682">
                  <c:v>2404.4699999999998</c:v>
                </c:pt>
                <c:pt idx="683">
                  <c:v>2403.23</c:v>
                </c:pt>
                <c:pt idx="684">
                  <c:v>2402</c:v>
                </c:pt>
                <c:pt idx="685">
                  <c:v>2400.7600000000002</c:v>
                </c:pt>
                <c:pt idx="686">
                  <c:v>2399.52</c:v>
                </c:pt>
                <c:pt idx="687">
                  <c:v>2398.2800000000002</c:v>
                </c:pt>
                <c:pt idx="688">
                  <c:v>2397.0500000000002</c:v>
                </c:pt>
                <c:pt idx="689">
                  <c:v>2395.81</c:v>
                </c:pt>
                <c:pt idx="690">
                  <c:v>2394.5700000000002</c:v>
                </c:pt>
                <c:pt idx="691">
                  <c:v>2393.33</c:v>
                </c:pt>
                <c:pt idx="692">
                  <c:v>2392.09</c:v>
                </c:pt>
                <c:pt idx="693">
                  <c:v>2390.85</c:v>
                </c:pt>
                <c:pt idx="694">
                  <c:v>2389.61</c:v>
                </c:pt>
                <c:pt idx="695">
                  <c:v>2388.37</c:v>
                </c:pt>
                <c:pt idx="696">
                  <c:v>2387.13</c:v>
                </c:pt>
                <c:pt idx="697">
                  <c:v>2385.89</c:v>
                </c:pt>
                <c:pt idx="698">
                  <c:v>2384.65</c:v>
                </c:pt>
                <c:pt idx="699">
                  <c:v>2383.41</c:v>
                </c:pt>
                <c:pt idx="700">
                  <c:v>2382.17</c:v>
                </c:pt>
                <c:pt idx="701">
                  <c:v>2380.9299999999998</c:v>
                </c:pt>
                <c:pt idx="702">
                  <c:v>2379.69</c:v>
                </c:pt>
                <c:pt idx="703">
                  <c:v>2378.4499999999998</c:v>
                </c:pt>
                <c:pt idx="704">
                  <c:v>2377.1999999999998</c:v>
                </c:pt>
                <c:pt idx="705">
                  <c:v>2375.96</c:v>
                </c:pt>
                <c:pt idx="706">
                  <c:v>2374.7199999999998</c:v>
                </c:pt>
                <c:pt idx="707">
                  <c:v>2373.48</c:v>
                </c:pt>
                <c:pt idx="708">
                  <c:v>2372.2399999999998</c:v>
                </c:pt>
                <c:pt idx="709">
                  <c:v>2370.9899999999998</c:v>
                </c:pt>
                <c:pt idx="710">
                  <c:v>2369.75</c:v>
                </c:pt>
                <c:pt idx="711">
                  <c:v>2368.5100000000002</c:v>
                </c:pt>
                <c:pt idx="712">
                  <c:v>2367.2600000000002</c:v>
                </c:pt>
                <c:pt idx="713">
                  <c:v>2366.02</c:v>
                </c:pt>
                <c:pt idx="714">
                  <c:v>2364.7800000000002</c:v>
                </c:pt>
                <c:pt idx="715">
                  <c:v>2363.5300000000002</c:v>
                </c:pt>
                <c:pt idx="716">
                  <c:v>2362.29</c:v>
                </c:pt>
                <c:pt idx="717">
                  <c:v>2361.04</c:v>
                </c:pt>
                <c:pt idx="718">
                  <c:v>2359.8000000000002</c:v>
                </c:pt>
                <c:pt idx="719">
                  <c:v>2358.5500000000002</c:v>
                </c:pt>
                <c:pt idx="720">
                  <c:v>2357.31</c:v>
                </c:pt>
                <c:pt idx="721">
                  <c:v>2356.06</c:v>
                </c:pt>
                <c:pt idx="722">
                  <c:v>2354.8200000000002</c:v>
                </c:pt>
                <c:pt idx="723">
                  <c:v>2353.5700000000002</c:v>
                </c:pt>
                <c:pt idx="724">
                  <c:v>2352.33</c:v>
                </c:pt>
                <c:pt idx="725">
                  <c:v>2351.08</c:v>
                </c:pt>
                <c:pt idx="726">
                  <c:v>2349.83</c:v>
                </c:pt>
                <c:pt idx="727">
                  <c:v>2348.59</c:v>
                </c:pt>
                <c:pt idx="728">
                  <c:v>2347.34</c:v>
                </c:pt>
                <c:pt idx="729">
                  <c:v>2346.09</c:v>
                </c:pt>
                <c:pt idx="730">
                  <c:v>2344.85</c:v>
                </c:pt>
                <c:pt idx="731">
                  <c:v>2343.6</c:v>
                </c:pt>
                <c:pt idx="732">
                  <c:v>2342.35</c:v>
                </c:pt>
                <c:pt idx="733">
                  <c:v>2341.1</c:v>
                </c:pt>
                <c:pt idx="734">
                  <c:v>2339.86</c:v>
                </c:pt>
                <c:pt idx="735">
                  <c:v>2338.61</c:v>
                </c:pt>
                <c:pt idx="736">
                  <c:v>2337.36</c:v>
                </c:pt>
                <c:pt idx="737">
                  <c:v>2336.11</c:v>
                </c:pt>
                <c:pt idx="738">
                  <c:v>2334.86</c:v>
                </c:pt>
                <c:pt idx="739">
                  <c:v>2333.61</c:v>
                </c:pt>
                <c:pt idx="740">
                  <c:v>2332.36</c:v>
                </c:pt>
                <c:pt idx="741">
                  <c:v>2331.12</c:v>
                </c:pt>
                <c:pt idx="742">
                  <c:v>2329.87</c:v>
                </c:pt>
                <c:pt idx="743">
                  <c:v>2328.62</c:v>
                </c:pt>
                <c:pt idx="744">
                  <c:v>2327.37</c:v>
                </c:pt>
                <c:pt idx="745">
                  <c:v>2326.12</c:v>
                </c:pt>
                <c:pt idx="746">
                  <c:v>2324.86</c:v>
                </c:pt>
                <c:pt idx="747">
                  <c:v>2323.61</c:v>
                </c:pt>
                <c:pt idx="748">
                  <c:v>2322.36</c:v>
                </c:pt>
                <c:pt idx="749">
                  <c:v>2321.11</c:v>
                </c:pt>
                <c:pt idx="750">
                  <c:v>2319.86</c:v>
                </c:pt>
                <c:pt idx="751">
                  <c:v>2318.61</c:v>
                </c:pt>
                <c:pt idx="752">
                  <c:v>2317.36</c:v>
                </c:pt>
                <c:pt idx="753">
                  <c:v>2316.1</c:v>
                </c:pt>
                <c:pt idx="754">
                  <c:v>2314.85</c:v>
                </c:pt>
                <c:pt idx="755">
                  <c:v>2313.6</c:v>
                </c:pt>
                <c:pt idx="756">
                  <c:v>2312.35</c:v>
                </c:pt>
                <c:pt idx="757">
                  <c:v>2311.09</c:v>
                </c:pt>
                <c:pt idx="758">
                  <c:v>2309.84</c:v>
                </c:pt>
                <c:pt idx="759">
                  <c:v>2308.59</c:v>
                </c:pt>
                <c:pt idx="760">
                  <c:v>2307.33</c:v>
                </c:pt>
                <c:pt idx="761">
                  <c:v>2306.08</c:v>
                </c:pt>
                <c:pt idx="762">
                  <c:v>2304.83</c:v>
                </c:pt>
                <c:pt idx="763">
                  <c:v>2303.5700000000002</c:v>
                </c:pt>
                <c:pt idx="764">
                  <c:v>2302.3200000000002</c:v>
                </c:pt>
                <c:pt idx="765">
                  <c:v>2301.06</c:v>
                </c:pt>
                <c:pt idx="766">
                  <c:v>2299.81</c:v>
                </c:pt>
                <c:pt idx="767">
                  <c:v>2298.5500000000002</c:v>
                </c:pt>
                <c:pt idx="768">
                  <c:v>2297.3000000000002</c:v>
                </c:pt>
                <c:pt idx="769">
                  <c:v>2296.04</c:v>
                </c:pt>
                <c:pt idx="770">
                  <c:v>2294.79</c:v>
                </c:pt>
                <c:pt idx="771">
                  <c:v>2293.5300000000002</c:v>
                </c:pt>
                <c:pt idx="772">
                  <c:v>2292.2800000000002</c:v>
                </c:pt>
                <c:pt idx="773">
                  <c:v>2291.02</c:v>
                </c:pt>
                <c:pt idx="774">
                  <c:v>2289.7600000000002</c:v>
                </c:pt>
                <c:pt idx="775">
                  <c:v>2288.5100000000002</c:v>
                </c:pt>
                <c:pt idx="776">
                  <c:v>2287.25</c:v>
                </c:pt>
                <c:pt idx="777">
                  <c:v>2285.9899999999998</c:v>
                </c:pt>
                <c:pt idx="778">
                  <c:v>2284.73</c:v>
                </c:pt>
                <c:pt idx="779">
                  <c:v>2283.48</c:v>
                </c:pt>
                <c:pt idx="780">
                  <c:v>2282.2199999999998</c:v>
                </c:pt>
                <c:pt idx="781">
                  <c:v>2280.96</c:v>
                </c:pt>
                <c:pt idx="782">
                  <c:v>2279.6999999999998</c:v>
                </c:pt>
                <c:pt idx="783">
                  <c:v>2278.44</c:v>
                </c:pt>
                <c:pt idx="784">
                  <c:v>2277.19</c:v>
                </c:pt>
                <c:pt idx="785">
                  <c:v>2275.9299999999998</c:v>
                </c:pt>
                <c:pt idx="786">
                  <c:v>2274.67</c:v>
                </c:pt>
                <c:pt idx="787">
                  <c:v>2273.41</c:v>
                </c:pt>
                <c:pt idx="788">
                  <c:v>2272.15</c:v>
                </c:pt>
                <c:pt idx="789">
                  <c:v>2270.89</c:v>
                </c:pt>
                <c:pt idx="790">
                  <c:v>2269.63</c:v>
                </c:pt>
                <c:pt idx="791">
                  <c:v>2268.37</c:v>
                </c:pt>
                <c:pt idx="792">
                  <c:v>2267.11</c:v>
                </c:pt>
                <c:pt idx="793">
                  <c:v>2265.85</c:v>
                </c:pt>
                <c:pt idx="794">
                  <c:v>2264.59</c:v>
                </c:pt>
                <c:pt idx="795">
                  <c:v>2263.33</c:v>
                </c:pt>
                <c:pt idx="796">
                  <c:v>2262.0700000000002</c:v>
                </c:pt>
                <c:pt idx="797">
                  <c:v>2260.8000000000002</c:v>
                </c:pt>
                <c:pt idx="798">
                  <c:v>2259.54</c:v>
                </c:pt>
                <c:pt idx="799">
                  <c:v>2258.2800000000002</c:v>
                </c:pt>
                <c:pt idx="800">
                  <c:v>2257.02</c:v>
                </c:pt>
                <c:pt idx="801">
                  <c:v>2255.7600000000002</c:v>
                </c:pt>
                <c:pt idx="802">
                  <c:v>2254.4899999999998</c:v>
                </c:pt>
                <c:pt idx="803">
                  <c:v>2253.23</c:v>
                </c:pt>
                <c:pt idx="804">
                  <c:v>2251.9699999999998</c:v>
                </c:pt>
                <c:pt idx="805">
                  <c:v>2250.6999999999998</c:v>
                </c:pt>
                <c:pt idx="806">
                  <c:v>2249.44</c:v>
                </c:pt>
                <c:pt idx="807">
                  <c:v>2248.1799999999998</c:v>
                </c:pt>
                <c:pt idx="808">
                  <c:v>2246.91</c:v>
                </c:pt>
                <c:pt idx="809">
                  <c:v>2245.65</c:v>
                </c:pt>
                <c:pt idx="810">
                  <c:v>2244.39</c:v>
                </c:pt>
                <c:pt idx="811">
                  <c:v>2243.12</c:v>
                </c:pt>
                <c:pt idx="812">
                  <c:v>2241.86</c:v>
                </c:pt>
                <c:pt idx="813">
                  <c:v>2240.59</c:v>
                </c:pt>
                <c:pt idx="814">
                  <c:v>2239.33</c:v>
                </c:pt>
                <c:pt idx="815">
                  <c:v>2238.06</c:v>
                </c:pt>
                <c:pt idx="816">
                  <c:v>2236.79</c:v>
                </c:pt>
                <c:pt idx="817">
                  <c:v>2235.5300000000002</c:v>
                </c:pt>
                <c:pt idx="818">
                  <c:v>2234.2600000000002</c:v>
                </c:pt>
                <c:pt idx="819">
                  <c:v>2233</c:v>
                </c:pt>
                <c:pt idx="820">
                  <c:v>2231.73</c:v>
                </c:pt>
                <c:pt idx="821">
                  <c:v>2230.46</c:v>
                </c:pt>
                <c:pt idx="822">
                  <c:v>2229.1999999999998</c:v>
                </c:pt>
                <c:pt idx="823">
                  <c:v>2227.9299999999998</c:v>
                </c:pt>
                <c:pt idx="824">
                  <c:v>2226.66</c:v>
                </c:pt>
                <c:pt idx="825">
                  <c:v>2225.4</c:v>
                </c:pt>
                <c:pt idx="826">
                  <c:v>2224.13</c:v>
                </c:pt>
                <c:pt idx="827">
                  <c:v>2222.86</c:v>
                </c:pt>
                <c:pt idx="828">
                  <c:v>2221.59</c:v>
                </c:pt>
                <c:pt idx="829">
                  <c:v>2220.3200000000002</c:v>
                </c:pt>
                <c:pt idx="830">
                  <c:v>2219.0500000000002</c:v>
                </c:pt>
                <c:pt idx="831">
                  <c:v>2217.79</c:v>
                </c:pt>
                <c:pt idx="832">
                  <c:v>2216.52</c:v>
                </c:pt>
                <c:pt idx="833">
                  <c:v>2215.25</c:v>
                </c:pt>
                <c:pt idx="834">
                  <c:v>2213.98</c:v>
                </c:pt>
                <c:pt idx="835">
                  <c:v>2212.71</c:v>
                </c:pt>
                <c:pt idx="836">
                  <c:v>2211.44</c:v>
                </c:pt>
                <c:pt idx="837">
                  <c:v>2210.17</c:v>
                </c:pt>
                <c:pt idx="838">
                  <c:v>2208.9</c:v>
                </c:pt>
                <c:pt idx="839">
                  <c:v>2207.63</c:v>
                </c:pt>
                <c:pt idx="840">
                  <c:v>2206.36</c:v>
                </c:pt>
                <c:pt idx="841">
                  <c:v>2205.09</c:v>
                </c:pt>
                <c:pt idx="842">
                  <c:v>2203.81</c:v>
                </c:pt>
                <c:pt idx="843">
                  <c:v>2202.54</c:v>
                </c:pt>
                <c:pt idx="844">
                  <c:v>2201.27</c:v>
                </c:pt>
                <c:pt idx="845">
                  <c:v>2200</c:v>
                </c:pt>
                <c:pt idx="846">
                  <c:v>2198.73</c:v>
                </c:pt>
                <c:pt idx="847">
                  <c:v>2197.4499999999998</c:v>
                </c:pt>
                <c:pt idx="848">
                  <c:v>2196.1799999999998</c:v>
                </c:pt>
                <c:pt idx="849">
                  <c:v>2194.91</c:v>
                </c:pt>
                <c:pt idx="850">
                  <c:v>2193.64</c:v>
                </c:pt>
                <c:pt idx="851">
                  <c:v>2192.36</c:v>
                </c:pt>
                <c:pt idx="852">
                  <c:v>2191.09</c:v>
                </c:pt>
                <c:pt idx="853">
                  <c:v>2189.8200000000002</c:v>
                </c:pt>
                <c:pt idx="854">
                  <c:v>2188.54</c:v>
                </c:pt>
                <c:pt idx="855">
                  <c:v>2187.27</c:v>
                </c:pt>
                <c:pt idx="856">
                  <c:v>2185.9899999999998</c:v>
                </c:pt>
                <c:pt idx="857">
                  <c:v>2184.7199999999998</c:v>
                </c:pt>
                <c:pt idx="858">
                  <c:v>2183.44</c:v>
                </c:pt>
                <c:pt idx="859">
                  <c:v>2182.17</c:v>
                </c:pt>
                <c:pt idx="860">
                  <c:v>2180.89</c:v>
                </c:pt>
                <c:pt idx="861">
                  <c:v>2179.62</c:v>
                </c:pt>
                <c:pt idx="862">
                  <c:v>2178.34</c:v>
                </c:pt>
                <c:pt idx="863">
                  <c:v>2177.0700000000002</c:v>
                </c:pt>
                <c:pt idx="864">
                  <c:v>2175.79</c:v>
                </c:pt>
                <c:pt idx="865">
                  <c:v>2174.52</c:v>
                </c:pt>
                <c:pt idx="866">
                  <c:v>2173.2399999999998</c:v>
                </c:pt>
                <c:pt idx="867">
                  <c:v>2171.96</c:v>
                </c:pt>
                <c:pt idx="868">
                  <c:v>2170.69</c:v>
                </c:pt>
                <c:pt idx="869">
                  <c:v>2169.41</c:v>
                </c:pt>
                <c:pt idx="870">
                  <c:v>2168.13</c:v>
                </c:pt>
                <c:pt idx="871">
                  <c:v>2166.85</c:v>
                </c:pt>
                <c:pt idx="872">
                  <c:v>2165.58</c:v>
                </c:pt>
                <c:pt idx="873">
                  <c:v>2164.3000000000002</c:v>
                </c:pt>
                <c:pt idx="874">
                  <c:v>2163.02</c:v>
                </c:pt>
                <c:pt idx="875">
                  <c:v>2161.7399999999998</c:v>
                </c:pt>
                <c:pt idx="876">
                  <c:v>2160.46</c:v>
                </c:pt>
                <c:pt idx="877">
                  <c:v>2159.1799999999998</c:v>
                </c:pt>
                <c:pt idx="878">
                  <c:v>2157.9</c:v>
                </c:pt>
                <c:pt idx="879">
                  <c:v>2156.63</c:v>
                </c:pt>
                <c:pt idx="880">
                  <c:v>2155.35</c:v>
                </c:pt>
                <c:pt idx="881">
                  <c:v>2154.0700000000002</c:v>
                </c:pt>
                <c:pt idx="882">
                  <c:v>2152.79</c:v>
                </c:pt>
                <c:pt idx="883">
                  <c:v>2151.5100000000002</c:v>
                </c:pt>
                <c:pt idx="884">
                  <c:v>2150.23</c:v>
                </c:pt>
                <c:pt idx="885">
                  <c:v>2148.9499999999998</c:v>
                </c:pt>
                <c:pt idx="886">
                  <c:v>2147.66</c:v>
                </c:pt>
                <c:pt idx="887">
                  <c:v>2146.38</c:v>
                </c:pt>
                <c:pt idx="888">
                  <c:v>2145.1</c:v>
                </c:pt>
                <c:pt idx="889">
                  <c:v>2143.8200000000002</c:v>
                </c:pt>
                <c:pt idx="890">
                  <c:v>2142.54</c:v>
                </c:pt>
                <c:pt idx="891">
                  <c:v>2141.2600000000002</c:v>
                </c:pt>
                <c:pt idx="892">
                  <c:v>2139.9699999999998</c:v>
                </c:pt>
                <c:pt idx="893">
                  <c:v>2138.69</c:v>
                </c:pt>
                <c:pt idx="894">
                  <c:v>2137.41</c:v>
                </c:pt>
                <c:pt idx="895">
                  <c:v>2136.13</c:v>
                </c:pt>
                <c:pt idx="896">
                  <c:v>2134.84</c:v>
                </c:pt>
                <c:pt idx="897">
                  <c:v>2133.56</c:v>
                </c:pt>
                <c:pt idx="898">
                  <c:v>2132.2800000000002</c:v>
                </c:pt>
                <c:pt idx="899">
                  <c:v>2130.9899999999998</c:v>
                </c:pt>
                <c:pt idx="900">
                  <c:v>2129.71</c:v>
                </c:pt>
                <c:pt idx="901">
                  <c:v>2128.4299999999998</c:v>
                </c:pt>
                <c:pt idx="902">
                  <c:v>2127.14</c:v>
                </c:pt>
                <c:pt idx="903">
                  <c:v>2125.86</c:v>
                </c:pt>
                <c:pt idx="904">
                  <c:v>2124.5700000000002</c:v>
                </c:pt>
                <c:pt idx="905">
                  <c:v>2123.29</c:v>
                </c:pt>
                <c:pt idx="906">
                  <c:v>2122</c:v>
                </c:pt>
                <c:pt idx="907">
                  <c:v>2120.7199999999998</c:v>
                </c:pt>
                <c:pt idx="908">
                  <c:v>2119.4299999999998</c:v>
                </c:pt>
                <c:pt idx="909">
                  <c:v>2118.14</c:v>
                </c:pt>
                <c:pt idx="910">
                  <c:v>2116.86</c:v>
                </c:pt>
                <c:pt idx="911">
                  <c:v>2115.5700000000002</c:v>
                </c:pt>
                <c:pt idx="912">
                  <c:v>2114.2800000000002</c:v>
                </c:pt>
                <c:pt idx="913">
                  <c:v>2113</c:v>
                </c:pt>
                <c:pt idx="914">
                  <c:v>2111.71</c:v>
                </c:pt>
                <c:pt idx="915">
                  <c:v>2110.42</c:v>
                </c:pt>
                <c:pt idx="916">
                  <c:v>2109.14</c:v>
                </c:pt>
                <c:pt idx="917">
                  <c:v>2107.85</c:v>
                </c:pt>
                <c:pt idx="918">
                  <c:v>2106.56</c:v>
                </c:pt>
                <c:pt idx="919">
                  <c:v>2105.27</c:v>
                </c:pt>
                <c:pt idx="920">
                  <c:v>2103.98</c:v>
                </c:pt>
                <c:pt idx="921">
                  <c:v>2102.6999999999998</c:v>
                </c:pt>
                <c:pt idx="922">
                  <c:v>2101.41</c:v>
                </c:pt>
                <c:pt idx="923">
                  <c:v>2100.12</c:v>
                </c:pt>
                <c:pt idx="924">
                  <c:v>2098.83</c:v>
                </c:pt>
                <c:pt idx="925">
                  <c:v>2097.54</c:v>
                </c:pt>
                <c:pt idx="926">
                  <c:v>2096.25</c:v>
                </c:pt>
                <c:pt idx="927">
                  <c:v>2094.96</c:v>
                </c:pt>
                <c:pt idx="928">
                  <c:v>2093.67</c:v>
                </c:pt>
                <c:pt idx="929">
                  <c:v>2092.38</c:v>
                </c:pt>
                <c:pt idx="930">
                  <c:v>2091.09</c:v>
                </c:pt>
                <c:pt idx="931">
                  <c:v>2089.8000000000002</c:v>
                </c:pt>
                <c:pt idx="932">
                  <c:v>2088.5100000000002</c:v>
                </c:pt>
                <c:pt idx="933">
                  <c:v>2087.2199999999998</c:v>
                </c:pt>
                <c:pt idx="934">
                  <c:v>2085.92</c:v>
                </c:pt>
                <c:pt idx="935">
                  <c:v>2084.63</c:v>
                </c:pt>
                <c:pt idx="936">
                  <c:v>2083.34</c:v>
                </c:pt>
                <c:pt idx="937">
                  <c:v>2082.0500000000002</c:v>
                </c:pt>
                <c:pt idx="938">
                  <c:v>2080.7600000000002</c:v>
                </c:pt>
                <c:pt idx="939">
                  <c:v>2079.46</c:v>
                </c:pt>
                <c:pt idx="940">
                  <c:v>2078.17</c:v>
                </c:pt>
                <c:pt idx="941">
                  <c:v>2076.88</c:v>
                </c:pt>
                <c:pt idx="942">
                  <c:v>2075.58</c:v>
                </c:pt>
                <c:pt idx="943">
                  <c:v>2074.29</c:v>
                </c:pt>
                <c:pt idx="944">
                  <c:v>2073</c:v>
                </c:pt>
                <c:pt idx="945">
                  <c:v>2071.6999999999998</c:v>
                </c:pt>
                <c:pt idx="946">
                  <c:v>2070.41</c:v>
                </c:pt>
                <c:pt idx="947">
                  <c:v>2069.11</c:v>
                </c:pt>
                <c:pt idx="948">
                  <c:v>2067.8200000000002</c:v>
                </c:pt>
                <c:pt idx="949">
                  <c:v>2066.52</c:v>
                </c:pt>
                <c:pt idx="950">
                  <c:v>2065.23</c:v>
                </c:pt>
                <c:pt idx="951">
                  <c:v>2063.9299999999998</c:v>
                </c:pt>
                <c:pt idx="952">
                  <c:v>2062.64</c:v>
                </c:pt>
                <c:pt idx="953">
                  <c:v>2061.34</c:v>
                </c:pt>
                <c:pt idx="954">
                  <c:v>2060.0500000000002</c:v>
                </c:pt>
                <c:pt idx="955">
                  <c:v>2058.75</c:v>
                </c:pt>
                <c:pt idx="956">
                  <c:v>2057.4499999999998</c:v>
                </c:pt>
                <c:pt idx="957">
                  <c:v>2056.16</c:v>
                </c:pt>
                <c:pt idx="958">
                  <c:v>2054.86</c:v>
                </c:pt>
                <c:pt idx="959">
                  <c:v>2053.56</c:v>
                </c:pt>
                <c:pt idx="960">
                  <c:v>2052.27</c:v>
                </c:pt>
                <c:pt idx="961">
                  <c:v>2050.9699999999998</c:v>
                </c:pt>
                <c:pt idx="962">
                  <c:v>2049.67</c:v>
                </c:pt>
                <c:pt idx="963">
                  <c:v>2048.37</c:v>
                </c:pt>
                <c:pt idx="964">
                  <c:v>2047.08</c:v>
                </c:pt>
                <c:pt idx="965">
                  <c:v>2045.78</c:v>
                </c:pt>
                <c:pt idx="966">
                  <c:v>2044.48</c:v>
                </c:pt>
                <c:pt idx="967">
                  <c:v>2043.18</c:v>
                </c:pt>
                <c:pt idx="968">
                  <c:v>2041.88</c:v>
                </c:pt>
                <c:pt idx="969">
                  <c:v>2040.58</c:v>
                </c:pt>
                <c:pt idx="970">
                  <c:v>2039.28</c:v>
                </c:pt>
                <c:pt idx="971">
                  <c:v>2037.98</c:v>
                </c:pt>
                <c:pt idx="972">
                  <c:v>2036.68</c:v>
                </c:pt>
                <c:pt idx="973">
                  <c:v>2035.38</c:v>
                </c:pt>
                <c:pt idx="974">
                  <c:v>2034.08</c:v>
                </c:pt>
                <c:pt idx="975">
                  <c:v>2032.78</c:v>
                </c:pt>
                <c:pt idx="976">
                  <c:v>2031.48</c:v>
                </c:pt>
                <c:pt idx="977">
                  <c:v>2030.18</c:v>
                </c:pt>
                <c:pt idx="978">
                  <c:v>2028.88</c:v>
                </c:pt>
                <c:pt idx="979">
                  <c:v>2027.58</c:v>
                </c:pt>
                <c:pt idx="980">
                  <c:v>2026.27</c:v>
                </c:pt>
                <c:pt idx="981">
                  <c:v>2024.97</c:v>
                </c:pt>
                <c:pt idx="982">
                  <c:v>2023.67</c:v>
                </c:pt>
                <c:pt idx="983">
                  <c:v>2022.37</c:v>
                </c:pt>
                <c:pt idx="984">
                  <c:v>2021.06</c:v>
                </c:pt>
                <c:pt idx="985">
                  <c:v>2019.76</c:v>
                </c:pt>
                <c:pt idx="986">
                  <c:v>2018.46</c:v>
                </c:pt>
                <c:pt idx="987">
                  <c:v>2017.16</c:v>
                </c:pt>
                <c:pt idx="988">
                  <c:v>2015.85</c:v>
                </c:pt>
                <c:pt idx="989">
                  <c:v>2014.55</c:v>
                </c:pt>
                <c:pt idx="990">
                  <c:v>2013.24</c:v>
                </c:pt>
                <c:pt idx="991">
                  <c:v>2011.94</c:v>
                </c:pt>
                <c:pt idx="992">
                  <c:v>2010.64</c:v>
                </c:pt>
                <c:pt idx="993">
                  <c:v>2009.33</c:v>
                </c:pt>
                <c:pt idx="994">
                  <c:v>2008.03</c:v>
                </c:pt>
                <c:pt idx="995">
                  <c:v>2006.72</c:v>
                </c:pt>
                <c:pt idx="996">
                  <c:v>2005.42</c:v>
                </c:pt>
                <c:pt idx="997">
                  <c:v>2004.11</c:v>
                </c:pt>
                <c:pt idx="998">
                  <c:v>2002.8</c:v>
                </c:pt>
                <c:pt idx="999">
                  <c:v>2001.5</c:v>
                </c:pt>
                <c:pt idx="1000">
                  <c:v>2000.19</c:v>
                </c:pt>
                <c:pt idx="1001">
                  <c:v>1998.88</c:v>
                </c:pt>
                <c:pt idx="1002">
                  <c:v>1997.58</c:v>
                </c:pt>
                <c:pt idx="1003">
                  <c:v>1996.27</c:v>
                </c:pt>
                <c:pt idx="1004">
                  <c:v>1994.96</c:v>
                </c:pt>
                <c:pt idx="1005">
                  <c:v>1993.66</c:v>
                </c:pt>
                <c:pt idx="1006">
                  <c:v>1992.35</c:v>
                </c:pt>
                <c:pt idx="1007">
                  <c:v>1991.04</c:v>
                </c:pt>
                <c:pt idx="1008">
                  <c:v>1989.73</c:v>
                </c:pt>
                <c:pt idx="1009">
                  <c:v>1988.42</c:v>
                </c:pt>
                <c:pt idx="1010">
                  <c:v>1987.12</c:v>
                </c:pt>
                <c:pt idx="1011">
                  <c:v>1985.81</c:v>
                </c:pt>
                <c:pt idx="1012">
                  <c:v>1984.5</c:v>
                </c:pt>
                <c:pt idx="1013">
                  <c:v>1983.19</c:v>
                </c:pt>
                <c:pt idx="1014">
                  <c:v>1981.88</c:v>
                </c:pt>
                <c:pt idx="1015">
                  <c:v>1980.57</c:v>
                </c:pt>
                <c:pt idx="1016">
                  <c:v>1979.26</c:v>
                </c:pt>
                <c:pt idx="1017">
                  <c:v>1977.95</c:v>
                </c:pt>
                <c:pt idx="1018">
                  <c:v>1976.64</c:v>
                </c:pt>
                <c:pt idx="1019">
                  <c:v>1975.33</c:v>
                </c:pt>
                <c:pt idx="1020">
                  <c:v>1974.02</c:v>
                </c:pt>
                <c:pt idx="1021">
                  <c:v>1972.71</c:v>
                </c:pt>
                <c:pt idx="1022">
                  <c:v>1971.4</c:v>
                </c:pt>
                <c:pt idx="1023">
                  <c:v>1970.08</c:v>
                </c:pt>
                <c:pt idx="1024">
                  <c:v>1968.77</c:v>
                </c:pt>
                <c:pt idx="1025">
                  <c:v>1967.46</c:v>
                </c:pt>
                <c:pt idx="1026">
                  <c:v>1966.15</c:v>
                </c:pt>
                <c:pt idx="1027">
                  <c:v>1964.84</c:v>
                </c:pt>
                <c:pt idx="1028">
                  <c:v>1963.52</c:v>
                </c:pt>
                <c:pt idx="1029">
                  <c:v>1962.21</c:v>
                </c:pt>
                <c:pt idx="1030">
                  <c:v>1960.9</c:v>
                </c:pt>
                <c:pt idx="1031">
                  <c:v>1959.58</c:v>
                </c:pt>
                <c:pt idx="1032">
                  <c:v>1958.27</c:v>
                </c:pt>
                <c:pt idx="1033">
                  <c:v>1956.96</c:v>
                </c:pt>
                <c:pt idx="1034">
                  <c:v>1955.64</c:v>
                </c:pt>
                <c:pt idx="1035">
                  <c:v>1954.33</c:v>
                </c:pt>
                <c:pt idx="1036">
                  <c:v>1953.01</c:v>
                </c:pt>
                <c:pt idx="1037">
                  <c:v>1951.7</c:v>
                </c:pt>
                <c:pt idx="1038">
                  <c:v>1950.38</c:v>
                </c:pt>
                <c:pt idx="1039">
                  <c:v>1949.07</c:v>
                </c:pt>
                <c:pt idx="1040">
                  <c:v>1947.75</c:v>
                </c:pt>
                <c:pt idx="1041">
                  <c:v>1946.44</c:v>
                </c:pt>
                <c:pt idx="1042">
                  <c:v>1945.12</c:v>
                </c:pt>
                <c:pt idx="1043">
                  <c:v>1943.81</c:v>
                </c:pt>
                <c:pt idx="1044">
                  <c:v>1942.49</c:v>
                </c:pt>
                <c:pt idx="1045">
                  <c:v>1941.17</c:v>
                </c:pt>
                <c:pt idx="1046">
                  <c:v>1939.86</c:v>
                </c:pt>
                <c:pt idx="1047">
                  <c:v>1938.54</c:v>
                </c:pt>
                <c:pt idx="1048">
                  <c:v>1937.22</c:v>
                </c:pt>
                <c:pt idx="1049">
                  <c:v>1935.91</c:v>
                </c:pt>
                <c:pt idx="1050">
                  <c:v>1934.59</c:v>
                </c:pt>
                <c:pt idx="1051">
                  <c:v>1933.27</c:v>
                </c:pt>
                <c:pt idx="1052">
                  <c:v>1931.95</c:v>
                </c:pt>
                <c:pt idx="1053">
                  <c:v>1930.63</c:v>
                </c:pt>
                <c:pt idx="1054">
                  <c:v>1929.31</c:v>
                </c:pt>
                <c:pt idx="1055">
                  <c:v>1928</c:v>
                </c:pt>
                <c:pt idx="1056">
                  <c:v>1926.68</c:v>
                </c:pt>
                <c:pt idx="1057">
                  <c:v>1925.36</c:v>
                </c:pt>
                <c:pt idx="1058">
                  <c:v>1924.04</c:v>
                </c:pt>
                <c:pt idx="1059">
                  <c:v>1922.72</c:v>
                </c:pt>
                <c:pt idx="1060">
                  <c:v>1921.4</c:v>
                </c:pt>
                <c:pt idx="1061">
                  <c:v>1920.08</c:v>
                </c:pt>
                <c:pt idx="1062">
                  <c:v>1918.76</c:v>
                </c:pt>
                <c:pt idx="1063">
                  <c:v>1917.44</c:v>
                </c:pt>
                <c:pt idx="1064">
                  <c:v>1916.12</c:v>
                </c:pt>
                <c:pt idx="1065">
                  <c:v>1914.79</c:v>
                </c:pt>
                <c:pt idx="1066">
                  <c:v>1913.47</c:v>
                </c:pt>
                <c:pt idx="1067">
                  <c:v>1912.15</c:v>
                </c:pt>
                <c:pt idx="1068">
                  <c:v>1910.83</c:v>
                </c:pt>
                <c:pt idx="1069">
                  <c:v>1909.51</c:v>
                </c:pt>
                <c:pt idx="1070">
                  <c:v>1908.19</c:v>
                </c:pt>
                <c:pt idx="1071">
                  <c:v>1906.86</c:v>
                </c:pt>
                <c:pt idx="1072">
                  <c:v>1905.54</c:v>
                </c:pt>
                <c:pt idx="1073">
                  <c:v>1904.22</c:v>
                </c:pt>
                <c:pt idx="1074">
                  <c:v>1902.89</c:v>
                </c:pt>
                <c:pt idx="1075">
                  <c:v>1901.57</c:v>
                </c:pt>
                <c:pt idx="1076">
                  <c:v>1900.25</c:v>
                </c:pt>
                <c:pt idx="1077">
                  <c:v>1898.92</c:v>
                </c:pt>
                <c:pt idx="1078">
                  <c:v>1897.6</c:v>
                </c:pt>
                <c:pt idx="1079">
                  <c:v>1896.28</c:v>
                </c:pt>
                <c:pt idx="1080">
                  <c:v>1894.95</c:v>
                </c:pt>
                <c:pt idx="1081">
                  <c:v>1893.63</c:v>
                </c:pt>
                <c:pt idx="1082">
                  <c:v>1892.3</c:v>
                </c:pt>
                <c:pt idx="1083">
                  <c:v>1890.98</c:v>
                </c:pt>
                <c:pt idx="1084">
                  <c:v>1889.65</c:v>
                </c:pt>
                <c:pt idx="1085">
                  <c:v>1888.32</c:v>
                </c:pt>
                <c:pt idx="1086">
                  <c:v>1887</c:v>
                </c:pt>
                <c:pt idx="1087">
                  <c:v>1885.67</c:v>
                </c:pt>
                <c:pt idx="1088">
                  <c:v>1884.35</c:v>
                </c:pt>
                <c:pt idx="1089">
                  <c:v>1883.02</c:v>
                </c:pt>
                <c:pt idx="1090">
                  <c:v>1881.69</c:v>
                </c:pt>
                <c:pt idx="1091">
                  <c:v>1880.37</c:v>
                </c:pt>
                <c:pt idx="1092">
                  <c:v>1879.04</c:v>
                </c:pt>
                <c:pt idx="1093">
                  <c:v>1877.71</c:v>
                </c:pt>
                <c:pt idx="1094">
                  <c:v>1876.38</c:v>
                </c:pt>
                <c:pt idx="1095">
                  <c:v>1875.05</c:v>
                </c:pt>
                <c:pt idx="1096">
                  <c:v>1873.73</c:v>
                </c:pt>
                <c:pt idx="1097">
                  <c:v>1872.4</c:v>
                </c:pt>
                <c:pt idx="1098">
                  <c:v>1871.07</c:v>
                </c:pt>
                <c:pt idx="1099">
                  <c:v>1869.74</c:v>
                </c:pt>
                <c:pt idx="1100">
                  <c:v>1868.41</c:v>
                </c:pt>
                <c:pt idx="1101">
                  <c:v>1867.08</c:v>
                </c:pt>
                <c:pt idx="1102">
                  <c:v>1865.75</c:v>
                </c:pt>
                <c:pt idx="1103">
                  <c:v>1864.42</c:v>
                </c:pt>
                <c:pt idx="1104">
                  <c:v>1863.09</c:v>
                </c:pt>
                <c:pt idx="1105">
                  <c:v>1861.76</c:v>
                </c:pt>
                <c:pt idx="1106">
                  <c:v>1860.43</c:v>
                </c:pt>
                <c:pt idx="1107">
                  <c:v>1859.1</c:v>
                </c:pt>
                <c:pt idx="1108">
                  <c:v>1857.77</c:v>
                </c:pt>
                <c:pt idx="1109">
                  <c:v>1856.44</c:v>
                </c:pt>
                <c:pt idx="1110">
                  <c:v>1855.11</c:v>
                </c:pt>
                <c:pt idx="1111">
                  <c:v>1853.77</c:v>
                </c:pt>
                <c:pt idx="1112">
                  <c:v>1852.44</c:v>
                </c:pt>
                <c:pt idx="1113">
                  <c:v>1851.11</c:v>
                </c:pt>
                <c:pt idx="1114">
                  <c:v>1849.78</c:v>
                </c:pt>
                <c:pt idx="1115">
                  <c:v>1848.45</c:v>
                </c:pt>
                <c:pt idx="1116">
                  <c:v>1847.11</c:v>
                </c:pt>
                <c:pt idx="1117">
                  <c:v>1845.78</c:v>
                </c:pt>
                <c:pt idx="1118">
                  <c:v>1844.45</c:v>
                </c:pt>
                <c:pt idx="1119">
                  <c:v>1843.11</c:v>
                </c:pt>
                <c:pt idx="1120">
                  <c:v>1841.78</c:v>
                </c:pt>
                <c:pt idx="1121">
                  <c:v>1840.44</c:v>
                </c:pt>
                <c:pt idx="1122">
                  <c:v>1839.11</c:v>
                </c:pt>
                <c:pt idx="1123">
                  <c:v>1837.78</c:v>
                </c:pt>
                <c:pt idx="1124">
                  <c:v>1836.44</c:v>
                </c:pt>
                <c:pt idx="1125">
                  <c:v>1835.11</c:v>
                </c:pt>
                <c:pt idx="1126">
                  <c:v>1833.77</c:v>
                </c:pt>
                <c:pt idx="1127">
                  <c:v>1832.44</c:v>
                </c:pt>
                <c:pt idx="1128">
                  <c:v>1831.1</c:v>
                </c:pt>
                <c:pt idx="1129">
                  <c:v>1829.76</c:v>
                </c:pt>
                <c:pt idx="1130">
                  <c:v>1828.43</c:v>
                </c:pt>
                <c:pt idx="1131">
                  <c:v>1827.09</c:v>
                </c:pt>
                <c:pt idx="1132">
                  <c:v>1825.75</c:v>
                </c:pt>
                <c:pt idx="1133">
                  <c:v>1824.42</c:v>
                </c:pt>
                <c:pt idx="1134">
                  <c:v>1823.08</c:v>
                </c:pt>
                <c:pt idx="1135">
                  <c:v>1821.74</c:v>
                </c:pt>
                <c:pt idx="1136">
                  <c:v>1820.41</c:v>
                </c:pt>
                <c:pt idx="1137">
                  <c:v>1819.07</c:v>
                </c:pt>
                <c:pt idx="1138">
                  <c:v>1817.73</c:v>
                </c:pt>
                <c:pt idx="1139">
                  <c:v>1816.39</c:v>
                </c:pt>
                <c:pt idx="1140">
                  <c:v>1815.05</c:v>
                </c:pt>
                <c:pt idx="1141">
                  <c:v>1813.71</c:v>
                </c:pt>
                <c:pt idx="1142">
                  <c:v>1812.38</c:v>
                </c:pt>
                <c:pt idx="1143">
                  <c:v>1811.04</c:v>
                </c:pt>
                <c:pt idx="1144">
                  <c:v>1809.7</c:v>
                </c:pt>
                <c:pt idx="1145">
                  <c:v>1808.36</c:v>
                </c:pt>
                <c:pt idx="1146">
                  <c:v>1807.02</c:v>
                </c:pt>
                <c:pt idx="1147">
                  <c:v>1805.68</c:v>
                </c:pt>
                <c:pt idx="1148">
                  <c:v>1804.34</c:v>
                </c:pt>
                <c:pt idx="1149">
                  <c:v>1803</c:v>
                </c:pt>
                <c:pt idx="1150">
                  <c:v>1801.66</c:v>
                </c:pt>
                <c:pt idx="1151">
                  <c:v>1800.31</c:v>
                </c:pt>
                <c:pt idx="1152">
                  <c:v>1798.97</c:v>
                </c:pt>
                <c:pt idx="1153">
                  <c:v>1797.63</c:v>
                </c:pt>
                <c:pt idx="1154">
                  <c:v>1796.29</c:v>
                </c:pt>
                <c:pt idx="1155">
                  <c:v>1794.95</c:v>
                </c:pt>
                <c:pt idx="1156">
                  <c:v>1793.61</c:v>
                </c:pt>
                <c:pt idx="1157">
                  <c:v>1792.26</c:v>
                </c:pt>
                <c:pt idx="1158">
                  <c:v>1790.92</c:v>
                </c:pt>
                <c:pt idx="1159">
                  <c:v>1789.58</c:v>
                </c:pt>
                <c:pt idx="1160">
                  <c:v>1788.23</c:v>
                </c:pt>
                <c:pt idx="1161">
                  <c:v>1786.89</c:v>
                </c:pt>
                <c:pt idx="1162">
                  <c:v>1785.55</c:v>
                </c:pt>
                <c:pt idx="1163">
                  <c:v>1784.2</c:v>
                </c:pt>
                <c:pt idx="1164">
                  <c:v>1782.86</c:v>
                </c:pt>
                <c:pt idx="1165">
                  <c:v>1781.51</c:v>
                </c:pt>
                <c:pt idx="1166">
                  <c:v>1780.17</c:v>
                </c:pt>
                <c:pt idx="1167">
                  <c:v>1778.83</c:v>
                </c:pt>
                <c:pt idx="1168">
                  <c:v>1777.48</c:v>
                </c:pt>
                <c:pt idx="1169">
                  <c:v>1776.13</c:v>
                </c:pt>
                <c:pt idx="1170">
                  <c:v>1774.79</c:v>
                </c:pt>
                <c:pt idx="1171">
                  <c:v>1773.44</c:v>
                </c:pt>
                <c:pt idx="1172">
                  <c:v>1772.1</c:v>
                </c:pt>
                <c:pt idx="1173">
                  <c:v>1770.75</c:v>
                </c:pt>
                <c:pt idx="1174">
                  <c:v>1769.4</c:v>
                </c:pt>
                <c:pt idx="1175">
                  <c:v>1768.06</c:v>
                </c:pt>
                <c:pt idx="1176">
                  <c:v>1766.71</c:v>
                </c:pt>
                <c:pt idx="1177">
                  <c:v>1765.36</c:v>
                </c:pt>
                <c:pt idx="1178">
                  <c:v>1764.02</c:v>
                </c:pt>
                <c:pt idx="1179">
                  <c:v>1762.67</c:v>
                </c:pt>
                <c:pt idx="1180">
                  <c:v>1761.32</c:v>
                </c:pt>
                <c:pt idx="1181">
                  <c:v>1759.97</c:v>
                </c:pt>
                <c:pt idx="1182">
                  <c:v>1758.62</c:v>
                </c:pt>
                <c:pt idx="1183">
                  <c:v>1757.28</c:v>
                </c:pt>
                <c:pt idx="1184">
                  <c:v>1755.93</c:v>
                </c:pt>
                <c:pt idx="1185">
                  <c:v>1754.58</c:v>
                </c:pt>
                <c:pt idx="1186">
                  <c:v>1753.23</c:v>
                </c:pt>
                <c:pt idx="1187">
                  <c:v>1751.88</c:v>
                </c:pt>
                <c:pt idx="1188">
                  <c:v>1750.53</c:v>
                </c:pt>
                <c:pt idx="1189">
                  <c:v>1749.18</c:v>
                </c:pt>
                <c:pt idx="1190">
                  <c:v>1747.83</c:v>
                </c:pt>
                <c:pt idx="1191">
                  <c:v>1746.48</c:v>
                </c:pt>
                <c:pt idx="1192">
                  <c:v>1745.13</c:v>
                </c:pt>
                <c:pt idx="1193">
                  <c:v>1743.78</c:v>
                </c:pt>
                <c:pt idx="1194">
                  <c:v>1742.43</c:v>
                </c:pt>
                <c:pt idx="1195">
                  <c:v>1741.07</c:v>
                </c:pt>
                <c:pt idx="1196">
                  <c:v>1739.72</c:v>
                </c:pt>
                <c:pt idx="1197">
                  <c:v>1738.37</c:v>
                </c:pt>
                <c:pt idx="1198">
                  <c:v>1737.02</c:v>
                </c:pt>
                <c:pt idx="1199">
                  <c:v>1735.67</c:v>
                </c:pt>
                <c:pt idx="1200">
                  <c:v>1734.31</c:v>
                </c:pt>
                <c:pt idx="1201">
                  <c:v>1732.96</c:v>
                </c:pt>
                <c:pt idx="1202">
                  <c:v>1731.61</c:v>
                </c:pt>
                <c:pt idx="1203">
                  <c:v>1730.25</c:v>
                </c:pt>
                <c:pt idx="1204">
                  <c:v>1728.9</c:v>
                </c:pt>
                <c:pt idx="1205">
                  <c:v>1727.55</c:v>
                </c:pt>
                <c:pt idx="1206">
                  <c:v>1726.19</c:v>
                </c:pt>
                <c:pt idx="1207">
                  <c:v>1724.84</c:v>
                </c:pt>
                <c:pt idx="1208">
                  <c:v>1723.48</c:v>
                </c:pt>
                <c:pt idx="1209">
                  <c:v>1722.13</c:v>
                </c:pt>
                <c:pt idx="1210">
                  <c:v>1720.77</c:v>
                </c:pt>
                <c:pt idx="1211">
                  <c:v>1719.42</c:v>
                </c:pt>
                <c:pt idx="1212">
                  <c:v>1718.06</c:v>
                </c:pt>
                <c:pt idx="1213">
                  <c:v>1716.71</c:v>
                </c:pt>
                <c:pt idx="1214">
                  <c:v>1715.35</c:v>
                </c:pt>
                <c:pt idx="1215">
                  <c:v>1714</c:v>
                </c:pt>
                <c:pt idx="1216">
                  <c:v>1712.64</c:v>
                </c:pt>
                <c:pt idx="1217">
                  <c:v>1711.28</c:v>
                </c:pt>
                <c:pt idx="1218">
                  <c:v>1709.93</c:v>
                </c:pt>
                <c:pt idx="1219">
                  <c:v>1708.57</c:v>
                </c:pt>
                <c:pt idx="1220">
                  <c:v>1707.21</c:v>
                </c:pt>
                <c:pt idx="1221">
                  <c:v>1705.85</c:v>
                </c:pt>
                <c:pt idx="1222">
                  <c:v>1704.5</c:v>
                </c:pt>
                <c:pt idx="1223">
                  <c:v>1703.14</c:v>
                </c:pt>
                <c:pt idx="1224">
                  <c:v>1701.78</c:v>
                </c:pt>
                <c:pt idx="1225">
                  <c:v>1700.42</c:v>
                </c:pt>
                <c:pt idx="1226">
                  <c:v>1699.06</c:v>
                </c:pt>
                <c:pt idx="1227">
                  <c:v>1697.7</c:v>
                </c:pt>
                <c:pt idx="1228">
                  <c:v>1696.34</c:v>
                </c:pt>
                <c:pt idx="1229">
                  <c:v>1694.98</c:v>
                </c:pt>
                <c:pt idx="1230">
                  <c:v>1693.62</c:v>
                </c:pt>
                <c:pt idx="1231">
                  <c:v>1692.26</c:v>
                </c:pt>
                <c:pt idx="1232">
                  <c:v>1690.9</c:v>
                </c:pt>
                <c:pt idx="1233">
                  <c:v>1689.54</c:v>
                </c:pt>
                <c:pt idx="1234">
                  <c:v>1688.18</c:v>
                </c:pt>
                <c:pt idx="1235">
                  <c:v>1686.82</c:v>
                </c:pt>
                <c:pt idx="1236">
                  <c:v>1685.46</c:v>
                </c:pt>
                <c:pt idx="1237">
                  <c:v>1684.1</c:v>
                </c:pt>
                <c:pt idx="1238">
                  <c:v>1682.74</c:v>
                </c:pt>
                <c:pt idx="1239">
                  <c:v>1681.37</c:v>
                </c:pt>
                <c:pt idx="1240">
                  <c:v>1680.01</c:v>
                </c:pt>
                <c:pt idx="1241">
                  <c:v>1678.65</c:v>
                </c:pt>
                <c:pt idx="1242">
                  <c:v>1677.29</c:v>
                </c:pt>
                <c:pt idx="1243">
                  <c:v>1675.92</c:v>
                </c:pt>
                <c:pt idx="1244">
                  <c:v>1674.56</c:v>
                </c:pt>
                <c:pt idx="1245">
                  <c:v>1673.2</c:v>
                </c:pt>
                <c:pt idx="1246">
                  <c:v>1671.83</c:v>
                </c:pt>
                <c:pt idx="1247">
                  <c:v>1670.47</c:v>
                </c:pt>
                <c:pt idx="1248">
                  <c:v>1669.11</c:v>
                </c:pt>
                <c:pt idx="1249">
                  <c:v>1667.74</c:v>
                </c:pt>
                <c:pt idx="1250">
                  <c:v>1666.38</c:v>
                </c:pt>
                <c:pt idx="1251">
                  <c:v>1665.01</c:v>
                </c:pt>
                <c:pt idx="1252">
                  <c:v>1663.65</c:v>
                </c:pt>
                <c:pt idx="1253">
                  <c:v>1662.28</c:v>
                </c:pt>
                <c:pt idx="1254">
                  <c:v>1660.92</c:v>
                </c:pt>
                <c:pt idx="1255">
                  <c:v>1659.55</c:v>
                </c:pt>
                <c:pt idx="1256">
                  <c:v>1658.18</c:v>
                </c:pt>
                <c:pt idx="1257">
                  <c:v>1656.82</c:v>
                </c:pt>
                <c:pt idx="1258">
                  <c:v>1655.45</c:v>
                </c:pt>
                <c:pt idx="1259">
                  <c:v>1654.09</c:v>
                </c:pt>
                <c:pt idx="1260">
                  <c:v>1652.72</c:v>
                </c:pt>
                <c:pt idx="1261">
                  <c:v>1651.35</c:v>
                </c:pt>
                <c:pt idx="1262">
                  <c:v>1649.98</c:v>
                </c:pt>
                <c:pt idx="1263">
                  <c:v>1648.62</c:v>
                </c:pt>
                <c:pt idx="1264">
                  <c:v>1647.25</c:v>
                </c:pt>
                <c:pt idx="1265">
                  <c:v>1645.88</c:v>
                </c:pt>
                <c:pt idx="1266">
                  <c:v>1644.51</c:v>
                </c:pt>
                <c:pt idx="1267">
                  <c:v>1643.14</c:v>
                </c:pt>
                <c:pt idx="1268">
                  <c:v>1641.77</c:v>
                </c:pt>
                <c:pt idx="1269">
                  <c:v>1640.4</c:v>
                </c:pt>
                <c:pt idx="1270">
                  <c:v>1639.04</c:v>
                </c:pt>
                <c:pt idx="1271">
                  <c:v>1637.67</c:v>
                </c:pt>
                <c:pt idx="1272">
                  <c:v>1636.3</c:v>
                </c:pt>
                <c:pt idx="1273">
                  <c:v>1634.93</c:v>
                </c:pt>
                <c:pt idx="1274">
                  <c:v>1633.56</c:v>
                </c:pt>
                <c:pt idx="1275">
                  <c:v>1632.18</c:v>
                </c:pt>
                <c:pt idx="1276">
                  <c:v>1630.81</c:v>
                </c:pt>
                <c:pt idx="1277">
                  <c:v>1629.44</c:v>
                </c:pt>
                <c:pt idx="1278">
                  <c:v>1628.07</c:v>
                </c:pt>
                <c:pt idx="1279">
                  <c:v>1626.7</c:v>
                </c:pt>
                <c:pt idx="1280">
                  <c:v>1625.33</c:v>
                </c:pt>
                <c:pt idx="1281">
                  <c:v>1623.96</c:v>
                </c:pt>
                <c:pt idx="1282">
                  <c:v>1622.58</c:v>
                </c:pt>
                <c:pt idx="1283">
                  <c:v>1621.21</c:v>
                </c:pt>
                <c:pt idx="1284">
                  <c:v>1619.84</c:v>
                </c:pt>
                <c:pt idx="1285">
                  <c:v>1618.47</c:v>
                </c:pt>
                <c:pt idx="1286">
                  <c:v>1617.09</c:v>
                </c:pt>
                <c:pt idx="1287">
                  <c:v>1615.72</c:v>
                </c:pt>
                <c:pt idx="1288">
                  <c:v>1614.34</c:v>
                </c:pt>
                <c:pt idx="1289">
                  <c:v>1612.97</c:v>
                </c:pt>
                <c:pt idx="1290">
                  <c:v>1611.6</c:v>
                </c:pt>
                <c:pt idx="1291">
                  <c:v>1610.22</c:v>
                </c:pt>
                <c:pt idx="1292">
                  <c:v>1608.85</c:v>
                </c:pt>
                <c:pt idx="1293">
                  <c:v>1607.47</c:v>
                </c:pt>
                <c:pt idx="1294">
                  <c:v>1606.1</c:v>
                </c:pt>
                <c:pt idx="1295">
                  <c:v>1604.72</c:v>
                </c:pt>
                <c:pt idx="1296">
                  <c:v>1603.35</c:v>
                </c:pt>
                <c:pt idx="1297">
                  <c:v>1601.97</c:v>
                </c:pt>
                <c:pt idx="1298">
                  <c:v>1600.59</c:v>
                </c:pt>
                <c:pt idx="1299">
                  <c:v>1599.22</c:v>
                </c:pt>
                <c:pt idx="1300">
                  <c:v>1597.84</c:v>
                </c:pt>
                <c:pt idx="1301">
                  <c:v>1596.46</c:v>
                </c:pt>
                <c:pt idx="1302">
                  <c:v>1595.09</c:v>
                </c:pt>
                <c:pt idx="1303">
                  <c:v>1593.71</c:v>
                </c:pt>
                <c:pt idx="1304">
                  <c:v>1592.33</c:v>
                </c:pt>
                <c:pt idx="1305">
                  <c:v>1590.95</c:v>
                </c:pt>
                <c:pt idx="1306">
                  <c:v>1589.58</c:v>
                </c:pt>
                <c:pt idx="1307">
                  <c:v>1588.2</c:v>
                </c:pt>
                <c:pt idx="1308">
                  <c:v>1586.82</c:v>
                </c:pt>
                <c:pt idx="1309">
                  <c:v>1585.44</c:v>
                </c:pt>
                <c:pt idx="1310">
                  <c:v>1584.06</c:v>
                </c:pt>
                <c:pt idx="1311">
                  <c:v>1582.68</c:v>
                </c:pt>
                <c:pt idx="1312">
                  <c:v>1581.3</c:v>
                </c:pt>
                <c:pt idx="1313">
                  <c:v>1579.92</c:v>
                </c:pt>
                <c:pt idx="1314">
                  <c:v>1578.54</c:v>
                </c:pt>
                <c:pt idx="1315">
                  <c:v>1577.16</c:v>
                </c:pt>
                <c:pt idx="1316">
                  <c:v>1575.78</c:v>
                </c:pt>
                <c:pt idx="1317">
                  <c:v>1574.4</c:v>
                </c:pt>
                <c:pt idx="1318">
                  <c:v>1573.02</c:v>
                </c:pt>
                <c:pt idx="1319">
                  <c:v>1571.64</c:v>
                </c:pt>
                <c:pt idx="1320">
                  <c:v>1570.26</c:v>
                </c:pt>
                <c:pt idx="1321">
                  <c:v>1568.87</c:v>
                </c:pt>
                <c:pt idx="1322">
                  <c:v>1567.49</c:v>
                </c:pt>
                <c:pt idx="1323">
                  <c:v>1566.11</c:v>
                </c:pt>
                <c:pt idx="1324">
                  <c:v>1564.73</c:v>
                </c:pt>
                <c:pt idx="1325">
                  <c:v>1563.34</c:v>
                </c:pt>
                <c:pt idx="1326">
                  <c:v>1561.96</c:v>
                </c:pt>
                <c:pt idx="1327">
                  <c:v>1560.58</c:v>
                </c:pt>
                <c:pt idx="1328">
                  <c:v>1559.2</c:v>
                </c:pt>
                <c:pt idx="1329">
                  <c:v>1557.81</c:v>
                </c:pt>
                <c:pt idx="1330">
                  <c:v>1556.43</c:v>
                </c:pt>
                <c:pt idx="1331">
                  <c:v>1555.04</c:v>
                </c:pt>
                <c:pt idx="1332">
                  <c:v>1553.66</c:v>
                </c:pt>
                <c:pt idx="1333">
                  <c:v>1552.27</c:v>
                </c:pt>
                <c:pt idx="1334">
                  <c:v>1550.89</c:v>
                </c:pt>
                <c:pt idx="1335">
                  <c:v>1549.5</c:v>
                </c:pt>
                <c:pt idx="1336">
                  <c:v>1548.12</c:v>
                </c:pt>
                <c:pt idx="1337">
                  <c:v>1546.73</c:v>
                </c:pt>
                <c:pt idx="1338">
                  <c:v>1545.35</c:v>
                </c:pt>
                <c:pt idx="1339">
                  <c:v>1543.96</c:v>
                </c:pt>
                <c:pt idx="1340">
                  <c:v>1542.57</c:v>
                </c:pt>
                <c:pt idx="1341">
                  <c:v>1541.19</c:v>
                </c:pt>
                <c:pt idx="1342">
                  <c:v>1539.8</c:v>
                </c:pt>
                <c:pt idx="1343">
                  <c:v>1538.41</c:v>
                </c:pt>
                <c:pt idx="1344">
                  <c:v>1537.03</c:v>
                </c:pt>
                <c:pt idx="1345">
                  <c:v>1535.64</c:v>
                </c:pt>
                <c:pt idx="1346">
                  <c:v>1534.25</c:v>
                </c:pt>
                <c:pt idx="1347">
                  <c:v>1532.86</c:v>
                </c:pt>
                <c:pt idx="1348">
                  <c:v>1531.47</c:v>
                </c:pt>
                <c:pt idx="1349">
                  <c:v>1530.08</c:v>
                </c:pt>
                <c:pt idx="1350">
                  <c:v>1528.7</c:v>
                </c:pt>
                <c:pt idx="1351">
                  <c:v>1527.31</c:v>
                </c:pt>
                <c:pt idx="1352">
                  <c:v>1525.92</c:v>
                </c:pt>
                <c:pt idx="1353">
                  <c:v>1524.53</c:v>
                </c:pt>
                <c:pt idx="1354">
                  <c:v>1523.14</c:v>
                </c:pt>
                <c:pt idx="1355">
                  <c:v>1521.75</c:v>
                </c:pt>
                <c:pt idx="1356">
                  <c:v>1520.36</c:v>
                </c:pt>
                <c:pt idx="1357">
                  <c:v>1518.97</c:v>
                </c:pt>
                <c:pt idx="1358">
                  <c:v>1517.58</c:v>
                </c:pt>
                <c:pt idx="1359">
                  <c:v>1516.18</c:v>
                </c:pt>
                <c:pt idx="1360">
                  <c:v>1514.79</c:v>
                </c:pt>
                <c:pt idx="1361">
                  <c:v>1513.4</c:v>
                </c:pt>
                <c:pt idx="1362">
                  <c:v>1512.01</c:v>
                </c:pt>
                <c:pt idx="1363">
                  <c:v>1510.62</c:v>
                </c:pt>
                <c:pt idx="1364">
                  <c:v>1509.23</c:v>
                </c:pt>
                <c:pt idx="1365">
                  <c:v>1507.83</c:v>
                </c:pt>
                <c:pt idx="1366">
                  <c:v>1506.44</c:v>
                </c:pt>
                <c:pt idx="1367">
                  <c:v>1505.05</c:v>
                </c:pt>
                <c:pt idx="1368">
                  <c:v>1503.65</c:v>
                </c:pt>
                <c:pt idx="1369">
                  <c:v>1502.26</c:v>
                </c:pt>
                <c:pt idx="1370">
                  <c:v>1500.87</c:v>
                </c:pt>
                <c:pt idx="1371">
                  <c:v>1499.47</c:v>
                </c:pt>
                <c:pt idx="1372">
                  <c:v>1498.08</c:v>
                </c:pt>
                <c:pt idx="1373">
                  <c:v>1496.68</c:v>
                </c:pt>
                <c:pt idx="1374">
                  <c:v>1495.29</c:v>
                </c:pt>
                <c:pt idx="1375">
                  <c:v>1493.89</c:v>
                </c:pt>
                <c:pt idx="1376">
                  <c:v>1492.5</c:v>
                </c:pt>
                <c:pt idx="1377">
                  <c:v>1491.1</c:v>
                </c:pt>
                <c:pt idx="1378">
                  <c:v>1489.71</c:v>
                </c:pt>
                <c:pt idx="1379">
                  <c:v>1488.31</c:v>
                </c:pt>
                <c:pt idx="1380">
                  <c:v>1486.91</c:v>
                </c:pt>
                <c:pt idx="1381">
                  <c:v>1485.52</c:v>
                </c:pt>
                <c:pt idx="1382">
                  <c:v>1484.12</c:v>
                </c:pt>
                <c:pt idx="1383">
                  <c:v>1482.72</c:v>
                </c:pt>
                <c:pt idx="1384">
                  <c:v>1481.33</c:v>
                </c:pt>
                <c:pt idx="1385">
                  <c:v>1479.93</c:v>
                </c:pt>
                <c:pt idx="1386">
                  <c:v>1478.53</c:v>
                </c:pt>
                <c:pt idx="1387">
                  <c:v>1477.13</c:v>
                </c:pt>
                <c:pt idx="1388">
                  <c:v>1475.73</c:v>
                </c:pt>
                <c:pt idx="1389">
                  <c:v>1474.34</c:v>
                </c:pt>
                <c:pt idx="1390">
                  <c:v>1472.94</c:v>
                </c:pt>
                <c:pt idx="1391">
                  <c:v>1471.54</c:v>
                </c:pt>
                <c:pt idx="1392">
                  <c:v>1470.14</c:v>
                </c:pt>
                <c:pt idx="1393">
                  <c:v>1468.74</c:v>
                </c:pt>
                <c:pt idx="1394">
                  <c:v>1467.34</c:v>
                </c:pt>
                <c:pt idx="1395">
                  <c:v>1465.94</c:v>
                </c:pt>
                <c:pt idx="1396">
                  <c:v>1464.54</c:v>
                </c:pt>
                <c:pt idx="1397">
                  <c:v>1463.14</c:v>
                </c:pt>
                <c:pt idx="1398">
                  <c:v>1461.74</c:v>
                </c:pt>
                <c:pt idx="1399">
                  <c:v>1460.34</c:v>
                </c:pt>
                <c:pt idx="1400">
                  <c:v>1458.93</c:v>
                </c:pt>
                <c:pt idx="1401">
                  <c:v>1457.53</c:v>
                </c:pt>
                <c:pt idx="1402">
                  <c:v>1456.13</c:v>
                </c:pt>
                <c:pt idx="1403">
                  <c:v>1454.73</c:v>
                </c:pt>
                <c:pt idx="1404">
                  <c:v>1453.33</c:v>
                </c:pt>
                <c:pt idx="1405">
                  <c:v>1451.92</c:v>
                </c:pt>
                <c:pt idx="1406">
                  <c:v>1450.52</c:v>
                </c:pt>
                <c:pt idx="1407">
                  <c:v>1449.12</c:v>
                </c:pt>
                <c:pt idx="1408">
                  <c:v>1447.72</c:v>
                </c:pt>
                <c:pt idx="1409">
                  <c:v>1446.31</c:v>
                </c:pt>
                <c:pt idx="1410">
                  <c:v>1444.91</c:v>
                </c:pt>
                <c:pt idx="1411">
                  <c:v>1443.5</c:v>
                </c:pt>
                <c:pt idx="1412">
                  <c:v>1442.1</c:v>
                </c:pt>
                <c:pt idx="1413">
                  <c:v>1440.7</c:v>
                </c:pt>
                <c:pt idx="1414">
                  <c:v>1439.29</c:v>
                </c:pt>
                <c:pt idx="1415">
                  <c:v>1437.89</c:v>
                </c:pt>
                <c:pt idx="1416">
                  <c:v>1436.48</c:v>
                </c:pt>
                <c:pt idx="1417">
                  <c:v>1435.07</c:v>
                </c:pt>
                <c:pt idx="1418">
                  <c:v>1433.67</c:v>
                </c:pt>
                <c:pt idx="1419">
                  <c:v>1432.26</c:v>
                </c:pt>
                <c:pt idx="1420">
                  <c:v>1430.86</c:v>
                </c:pt>
                <c:pt idx="1421">
                  <c:v>1429.45</c:v>
                </c:pt>
                <c:pt idx="1422">
                  <c:v>1428.04</c:v>
                </c:pt>
                <c:pt idx="1423">
                  <c:v>1426.64</c:v>
                </c:pt>
                <c:pt idx="1424">
                  <c:v>1425.23</c:v>
                </c:pt>
                <c:pt idx="1425">
                  <c:v>1423.82</c:v>
                </c:pt>
                <c:pt idx="1426">
                  <c:v>1422.41</c:v>
                </c:pt>
                <c:pt idx="1427">
                  <c:v>1421.01</c:v>
                </c:pt>
                <c:pt idx="1428">
                  <c:v>1419.6</c:v>
                </c:pt>
                <c:pt idx="1429">
                  <c:v>1418.19</c:v>
                </c:pt>
                <c:pt idx="1430">
                  <c:v>1416.78</c:v>
                </c:pt>
                <c:pt idx="1431">
                  <c:v>1415.37</c:v>
                </c:pt>
                <c:pt idx="1432">
                  <c:v>1413.96</c:v>
                </c:pt>
                <c:pt idx="1433">
                  <c:v>1412.55</c:v>
                </c:pt>
                <c:pt idx="1434">
                  <c:v>1411.14</c:v>
                </c:pt>
                <c:pt idx="1435">
                  <c:v>1409.73</c:v>
                </c:pt>
                <c:pt idx="1436">
                  <c:v>1408.32</c:v>
                </c:pt>
                <c:pt idx="1437">
                  <c:v>1406.91</c:v>
                </c:pt>
                <c:pt idx="1438">
                  <c:v>1405.5</c:v>
                </c:pt>
                <c:pt idx="1439">
                  <c:v>1404.09</c:v>
                </c:pt>
                <c:pt idx="1440">
                  <c:v>1402.68</c:v>
                </c:pt>
                <c:pt idx="1441">
                  <c:v>1401.27</c:v>
                </c:pt>
                <c:pt idx="1442">
                  <c:v>1399.85</c:v>
                </c:pt>
                <c:pt idx="1443">
                  <c:v>1398.44</c:v>
                </c:pt>
                <c:pt idx="1444">
                  <c:v>1397.03</c:v>
                </c:pt>
                <c:pt idx="1445">
                  <c:v>1395.62</c:v>
                </c:pt>
                <c:pt idx="1446">
                  <c:v>1394.2</c:v>
                </c:pt>
                <c:pt idx="1447">
                  <c:v>1392.79</c:v>
                </c:pt>
                <c:pt idx="1448">
                  <c:v>1391.38</c:v>
                </c:pt>
                <c:pt idx="1449">
                  <c:v>1389.96</c:v>
                </c:pt>
                <c:pt idx="1450">
                  <c:v>1388.55</c:v>
                </c:pt>
                <c:pt idx="1451">
                  <c:v>1387.14</c:v>
                </c:pt>
                <c:pt idx="1452">
                  <c:v>1385.72</c:v>
                </c:pt>
                <c:pt idx="1453">
                  <c:v>1384.31</c:v>
                </c:pt>
                <c:pt idx="1454">
                  <c:v>1382.89</c:v>
                </c:pt>
                <c:pt idx="1455">
                  <c:v>1381.48</c:v>
                </c:pt>
                <c:pt idx="1456">
                  <c:v>1380.06</c:v>
                </c:pt>
                <c:pt idx="1457">
                  <c:v>1378.65</c:v>
                </c:pt>
                <c:pt idx="1458">
                  <c:v>1377.23</c:v>
                </c:pt>
                <c:pt idx="1459">
                  <c:v>1375.81</c:v>
                </c:pt>
                <c:pt idx="1460">
                  <c:v>1374.4</c:v>
                </c:pt>
                <c:pt idx="1461">
                  <c:v>1372.98</c:v>
                </c:pt>
                <c:pt idx="1462">
                  <c:v>1371.56</c:v>
                </c:pt>
                <c:pt idx="1463">
                  <c:v>1370.15</c:v>
                </c:pt>
                <c:pt idx="1464">
                  <c:v>1368.73</c:v>
                </c:pt>
                <c:pt idx="1465">
                  <c:v>1367.31</c:v>
                </c:pt>
                <c:pt idx="1466">
                  <c:v>1365.89</c:v>
                </c:pt>
                <c:pt idx="1467">
                  <c:v>1364.48</c:v>
                </c:pt>
                <c:pt idx="1468">
                  <c:v>1363.06</c:v>
                </c:pt>
                <c:pt idx="1469">
                  <c:v>1361.64</c:v>
                </c:pt>
                <c:pt idx="1470">
                  <c:v>1360.22</c:v>
                </c:pt>
                <c:pt idx="1471">
                  <c:v>1358.8</c:v>
                </c:pt>
                <c:pt idx="1472">
                  <c:v>1357.38</c:v>
                </c:pt>
                <c:pt idx="1473">
                  <c:v>1355.96</c:v>
                </c:pt>
                <c:pt idx="1474">
                  <c:v>1354.54</c:v>
                </c:pt>
                <c:pt idx="1475">
                  <c:v>1353.12</c:v>
                </c:pt>
                <c:pt idx="1476">
                  <c:v>1351.7</c:v>
                </c:pt>
                <c:pt idx="1477">
                  <c:v>1350.28</c:v>
                </c:pt>
                <c:pt idx="1478">
                  <c:v>1348.86</c:v>
                </c:pt>
                <c:pt idx="1479">
                  <c:v>1347.44</c:v>
                </c:pt>
                <c:pt idx="1480">
                  <c:v>1346.02</c:v>
                </c:pt>
                <c:pt idx="1481">
                  <c:v>1344.6</c:v>
                </c:pt>
                <c:pt idx="1482">
                  <c:v>1343.17</c:v>
                </c:pt>
                <c:pt idx="1483">
                  <c:v>1341.75</c:v>
                </c:pt>
                <c:pt idx="1484">
                  <c:v>1340.33</c:v>
                </c:pt>
                <c:pt idx="1485">
                  <c:v>1338.91</c:v>
                </c:pt>
                <c:pt idx="1486">
                  <c:v>1337.48</c:v>
                </c:pt>
                <c:pt idx="1487">
                  <c:v>1336.06</c:v>
                </c:pt>
                <c:pt idx="1488">
                  <c:v>1334.64</c:v>
                </c:pt>
                <c:pt idx="1489">
                  <c:v>1333.21</c:v>
                </c:pt>
                <c:pt idx="1490">
                  <c:v>1331.79</c:v>
                </c:pt>
                <c:pt idx="1491">
                  <c:v>1330.36</c:v>
                </c:pt>
                <c:pt idx="1492">
                  <c:v>1328.94</c:v>
                </c:pt>
                <c:pt idx="1493">
                  <c:v>1327.52</c:v>
                </c:pt>
                <c:pt idx="1494">
                  <c:v>1326.09</c:v>
                </c:pt>
                <c:pt idx="1495">
                  <c:v>1324.66</c:v>
                </c:pt>
                <c:pt idx="1496">
                  <c:v>1323.24</c:v>
                </c:pt>
                <c:pt idx="1497">
                  <c:v>1321.81</c:v>
                </c:pt>
                <c:pt idx="1498">
                  <c:v>1320.39</c:v>
                </c:pt>
                <c:pt idx="1499">
                  <c:v>1318.96</c:v>
                </c:pt>
                <c:pt idx="1500">
                  <c:v>1317.53</c:v>
                </c:pt>
                <c:pt idx="1501">
                  <c:v>1316.11</c:v>
                </c:pt>
                <c:pt idx="1502">
                  <c:v>1314.68</c:v>
                </c:pt>
                <c:pt idx="1503">
                  <c:v>1313.25</c:v>
                </c:pt>
                <c:pt idx="1504">
                  <c:v>1311.83</c:v>
                </c:pt>
                <c:pt idx="1505">
                  <c:v>1310.4000000000001</c:v>
                </c:pt>
                <c:pt idx="1506">
                  <c:v>1308.97</c:v>
                </c:pt>
                <c:pt idx="1507">
                  <c:v>1307.54</c:v>
                </c:pt>
                <c:pt idx="1508">
                  <c:v>1306.1099999999999</c:v>
                </c:pt>
                <c:pt idx="1509">
                  <c:v>1304.68</c:v>
                </c:pt>
                <c:pt idx="1510">
                  <c:v>1303.26</c:v>
                </c:pt>
                <c:pt idx="1511">
                  <c:v>1301.83</c:v>
                </c:pt>
                <c:pt idx="1512">
                  <c:v>1300.4000000000001</c:v>
                </c:pt>
                <c:pt idx="1513">
                  <c:v>1298.97</c:v>
                </c:pt>
                <c:pt idx="1514">
                  <c:v>1297.54</c:v>
                </c:pt>
                <c:pt idx="1515">
                  <c:v>1296.1099999999999</c:v>
                </c:pt>
                <c:pt idx="1516">
                  <c:v>1294.68</c:v>
                </c:pt>
                <c:pt idx="1517">
                  <c:v>1293.24</c:v>
                </c:pt>
                <c:pt idx="1518">
                  <c:v>1291.81</c:v>
                </c:pt>
                <c:pt idx="1519">
                  <c:v>1290.3800000000001</c:v>
                </c:pt>
                <c:pt idx="1520">
                  <c:v>1288.95</c:v>
                </c:pt>
                <c:pt idx="1521">
                  <c:v>1287.52</c:v>
                </c:pt>
                <c:pt idx="1522">
                  <c:v>1286.0899999999999</c:v>
                </c:pt>
                <c:pt idx="1523">
                  <c:v>1284.6500000000001</c:v>
                </c:pt>
                <c:pt idx="1524">
                  <c:v>1283.22</c:v>
                </c:pt>
                <c:pt idx="1525">
                  <c:v>1281.79</c:v>
                </c:pt>
                <c:pt idx="1526">
                  <c:v>1280.3499999999999</c:v>
                </c:pt>
                <c:pt idx="1527">
                  <c:v>1278.92</c:v>
                </c:pt>
                <c:pt idx="1528">
                  <c:v>1277.49</c:v>
                </c:pt>
                <c:pt idx="1529">
                  <c:v>1276.05</c:v>
                </c:pt>
                <c:pt idx="1530">
                  <c:v>1274.6199999999999</c:v>
                </c:pt>
                <c:pt idx="1531">
                  <c:v>1273.18</c:v>
                </c:pt>
                <c:pt idx="1532">
                  <c:v>1271.75</c:v>
                </c:pt>
                <c:pt idx="1533">
                  <c:v>1270.31</c:v>
                </c:pt>
                <c:pt idx="1534">
                  <c:v>1268.8800000000001</c:v>
                </c:pt>
                <c:pt idx="1535">
                  <c:v>1267.44</c:v>
                </c:pt>
                <c:pt idx="1536">
                  <c:v>1266.01</c:v>
                </c:pt>
                <c:pt idx="1537">
                  <c:v>1264.57</c:v>
                </c:pt>
                <c:pt idx="1538">
                  <c:v>1263.1400000000001</c:v>
                </c:pt>
                <c:pt idx="1539">
                  <c:v>1261.7</c:v>
                </c:pt>
                <c:pt idx="1540">
                  <c:v>1260.26</c:v>
                </c:pt>
                <c:pt idx="1541">
                  <c:v>1258.83</c:v>
                </c:pt>
                <c:pt idx="1542">
                  <c:v>1257.3900000000001</c:v>
                </c:pt>
                <c:pt idx="1543">
                  <c:v>1255.95</c:v>
                </c:pt>
                <c:pt idx="1544">
                  <c:v>1254.51</c:v>
                </c:pt>
                <c:pt idx="1545">
                  <c:v>1253.07</c:v>
                </c:pt>
                <c:pt idx="1546">
                  <c:v>1251.6400000000001</c:v>
                </c:pt>
                <c:pt idx="1547">
                  <c:v>1250.2</c:v>
                </c:pt>
                <c:pt idx="1548">
                  <c:v>1248.76</c:v>
                </c:pt>
                <c:pt idx="1549">
                  <c:v>1247.32</c:v>
                </c:pt>
                <c:pt idx="1550">
                  <c:v>1245.8800000000001</c:v>
                </c:pt>
                <c:pt idx="1551">
                  <c:v>1244.44</c:v>
                </c:pt>
                <c:pt idx="1552">
                  <c:v>1243</c:v>
                </c:pt>
                <c:pt idx="1553">
                  <c:v>1241.56</c:v>
                </c:pt>
                <c:pt idx="1554">
                  <c:v>1240.1199999999999</c:v>
                </c:pt>
                <c:pt idx="1555">
                  <c:v>1238.68</c:v>
                </c:pt>
                <c:pt idx="1556">
                  <c:v>1237.24</c:v>
                </c:pt>
                <c:pt idx="1557">
                  <c:v>1235.8</c:v>
                </c:pt>
                <c:pt idx="1558">
                  <c:v>1234.3499999999999</c:v>
                </c:pt>
                <c:pt idx="1559">
                  <c:v>1232.9100000000001</c:v>
                </c:pt>
                <c:pt idx="1560">
                  <c:v>1231.47</c:v>
                </c:pt>
                <c:pt idx="1561">
                  <c:v>1230.03</c:v>
                </c:pt>
                <c:pt idx="1562">
                  <c:v>1228.5899999999999</c:v>
                </c:pt>
                <c:pt idx="1563">
                  <c:v>1227.1400000000001</c:v>
                </c:pt>
                <c:pt idx="1564">
                  <c:v>1225.7</c:v>
                </c:pt>
                <c:pt idx="1565">
                  <c:v>1224.26</c:v>
                </c:pt>
                <c:pt idx="1566">
                  <c:v>1222.81</c:v>
                </c:pt>
                <c:pt idx="1567">
                  <c:v>1221.3699999999999</c:v>
                </c:pt>
                <c:pt idx="1568">
                  <c:v>1219.93</c:v>
                </c:pt>
                <c:pt idx="1569">
                  <c:v>1218.48</c:v>
                </c:pt>
                <c:pt idx="1570">
                  <c:v>1217.04</c:v>
                </c:pt>
                <c:pt idx="1571">
                  <c:v>1215.5899999999999</c:v>
                </c:pt>
                <c:pt idx="1572">
                  <c:v>1214.1500000000001</c:v>
                </c:pt>
                <c:pt idx="1573">
                  <c:v>1212.7</c:v>
                </c:pt>
                <c:pt idx="1574">
                  <c:v>1211.26</c:v>
                </c:pt>
                <c:pt idx="1575">
                  <c:v>1209.81</c:v>
                </c:pt>
                <c:pt idx="1576">
                  <c:v>1208.3599999999999</c:v>
                </c:pt>
                <c:pt idx="1577">
                  <c:v>1206.92</c:v>
                </c:pt>
                <c:pt idx="1578">
                  <c:v>1205.47</c:v>
                </c:pt>
                <c:pt idx="1579">
                  <c:v>1204.02</c:v>
                </c:pt>
                <c:pt idx="1580">
                  <c:v>1202.58</c:v>
                </c:pt>
                <c:pt idx="1581">
                  <c:v>1201.1300000000001</c:v>
                </c:pt>
                <c:pt idx="1582">
                  <c:v>1199.68</c:v>
                </c:pt>
                <c:pt idx="1583">
                  <c:v>1198.23</c:v>
                </c:pt>
                <c:pt idx="1584">
                  <c:v>1196.78</c:v>
                </c:pt>
                <c:pt idx="1585">
                  <c:v>1195.3399999999999</c:v>
                </c:pt>
                <c:pt idx="1586">
                  <c:v>1193.8900000000001</c:v>
                </c:pt>
                <c:pt idx="1587">
                  <c:v>1192.44</c:v>
                </c:pt>
                <c:pt idx="1588">
                  <c:v>1190.99</c:v>
                </c:pt>
                <c:pt idx="1589">
                  <c:v>1189.54</c:v>
                </c:pt>
                <c:pt idx="1590">
                  <c:v>1188.0899999999999</c:v>
                </c:pt>
                <c:pt idx="1591">
                  <c:v>1186.6400000000001</c:v>
                </c:pt>
                <c:pt idx="1592">
                  <c:v>1185.19</c:v>
                </c:pt>
                <c:pt idx="1593">
                  <c:v>1183.74</c:v>
                </c:pt>
                <c:pt idx="1594">
                  <c:v>1182.29</c:v>
                </c:pt>
                <c:pt idx="1595">
                  <c:v>1180.8399999999999</c:v>
                </c:pt>
                <c:pt idx="1596">
                  <c:v>1179.3900000000001</c:v>
                </c:pt>
                <c:pt idx="1597">
                  <c:v>1177.93</c:v>
                </c:pt>
                <c:pt idx="1598">
                  <c:v>1176.48</c:v>
                </c:pt>
                <c:pt idx="1599">
                  <c:v>1175.03</c:v>
                </c:pt>
                <c:pt idx="1600">
                  <c:v>1173.58</c:v>
                </c:pt>
                <c:pt idx="1601">
                  <c:v>1172.1199999999999</c:v>
                </c:pt>
                <c:pt idx="1602">
                  <c:v>1170.67</c:v>
                </c:pt>
                <c:pt idx="1603">
                  <c:v>1169.22</c:v>
                </c:pt>
                <c:pt idx="1604">
                  <c:v>1167.76</c:v>
                </c:pt>
                <c:pt idx="1605">
                  <c:v>1166.31</c:v>
                </c:pt>
                <c:pt idx="1606">
                  <c:v>1164.8599999999999</c:v>
                </c:pt>
                <c:pt idx="1607">
                  <c:v>1163.4000000000001</c:v>
                </c:pt>
                <c:pt idx="1608">
                  <c:v>1161.95</c:v>
                </c:pt>
                <c:pt idx="1609">
                  <c:v>1160.49</c:v>
                </c:pt>
                <c:pt idx="1610">
                  <c:v>1159.04</c:v>
                </c:pt>
                <c:pt idx="1611">
                  <c:v>1157.58</c:v>
                </c:pt>
                <c:pt idx="1612">
                  <c:v>1156.1300000000001</c:v>
                </c:pt>
                <c:pt idx="1613">
                  <c:v>1154.67</c:v>
                </c:pt>
                <c:pt idx="1614">
                  <c:v>1153.22</c:v>
                </c:pt>
                <c:pt idx="1615">
                  <c:v>1151.76</c:v>
                </c:pt>
                <c:pt idx="1616">
                  <c:v>1150.3</c:v>
                </c:pt>
                <c:pt idx="1617">
                  <c:v>1148.8499999999999</c:v>
                </c:pt>
                <c:pt idx="1618">
                  <c:v>1147.3900000000001</c:v>
                </c:pt>
                <c:pt idx="1619">
                  <c:v>1145.93</c:v>
                </c:pt>
                <c:pt idx="1620">
                  <c:v>1144.47</c:v>
                </c:pt>
                <c:pt idx="1621">
                  <c:v>1143.02</c:v>
                </c:pt>
                <c:pt idx="1622">
                  <c:v>1141.56</c:v>
                </c:pt>
                <c:pt idx="1623">
                  <c:v>1140.0999999999999</c:v>
                </c:pt>
                <c:pt idx="1624">
                  <c:v>1138.6400000000001</c:v>
                </c:pt>
                <c:pt idx="1625">
                  <c:v>1137.18</c:v>
                </c:pt>
                <c:pt idx="1626">
                  <c:v>1135.72</c:v>
                </c:pt>
                <c:pt idx="1627">
                  <c:v>1134.26</c:v>
                </c:pt>
                <c:pt idx="1628">
                  <c:v>1132.8</c:v>
                </c:pt>
                <c:pt idx="1629">
                  <c:v>1131.3399999999999</c:v>
                </c:pt>
                <c:pt idx="1630">
                  <c:v>1129.8800000000001</c:v>
                </c:pt>
                <c:pt idx="1631">
                  <c:v>1128.42</c:v>
                </c:pt>
                <c:pt idx="1632">
                  <c:v>1126.96</c:v>
                </c:pt>
                <c:pt idx="1633">
                  <c:v>1125.5</c:v>
                </c:pt>
                <c:pt idx="1634">
                  <c:v>1124.04</c:v>
                </c:pt>
                <c:pt idx="1635">
                  <c:v>1122.58</c:v>
                </c:pt>
                <c:pt idx="1636">
                  <c:v>1121.1099999999999</c:v>
                </c:pt>
                <c:pt idx="1637">
                  <c:v>1119.6500000000001</c:v>
                </c:pt>
                <c:pt idx="1638">
                  <c:v>1118.19</c:v>
                </c:pt>
                <c:pt idx="1639">
                  <c:v>1116.73</c:v>
                </c:pt>
                <c:pt idx="1640">
                  <c:v>1115.26</c:v>
                </c:pt>
                <c:pt idx="1641">
                  <c:v>1113.8</c:v>
                </c:pt>
                <c:pt idx="1642">
                  <c:v>1112.3399999999999</c:v>
                </c:pt>
                <c:pt idx="1643">
                  <c:v>1110.8699999999999</c:v>
                </c:pt>
                <c:pt idx="1644">
                  <c:v>1109.4100000000001</c:v>
                </c:pt>
                <c:pt idx="1645">
                  <c:v>1107.94</c:v>
                </c:pt>
                <c:pt idx="1646">
                  <c:v>1106.48</c:v>
                </c:pt>
                <c:pt idx="1647">
                  <c:v>1105.02</c:v>
                </c:pt>
                <c:pt idx="1648">
                  <c:v>1103.55</c:v>
                </c:pt>
                <c:pt idx="1649">
                  <c:v>1102.08</c:v>
                </c:pt>
                <c:pt idx="1650">
                  <c:v>1100.6199999999999</c:v>
                </c:pt>
                <c:pt idx="1651">
                  <c:v>1099.1500000000001</c:v>
                </c:pt>
                <c:pt idx="1652">
                  <c:v>1097.69</c:v>
                </c:pt>
                <c:pt idx="1653">
                  <c:v>1096.22</c:v>
                </c:pt>
                <c:pt idx="1654">
                  <c:v>1094.75</c:v>
                </c:pt>
                <c:pt idx="1655">
                  <c:v>1093.29</c:v>
                </c:pt>
                <c:pt idx="1656">
                  <c:v>1091.82</c:v>
                </c:pt>
                <c:pt idx="1657">
                  <c:v>1090.3499999999999</c:v>
                </c:pt>
                <c:pt idx="1658">
                  <c:v>1088.8800000000001</c:v>
                </c:pt>
                <c:pt idx="1659">
                  <c:v>1087.42</c:v>
                </c:pt>
                <c:pt idx="1660">
                  <c:v>1085.95</c:v>
                </c:pt>
                <c:pt idx="1661">
                  <c:v>1084.48</c:v>
                </c:pt>
                <c:pt idx="1662">
                  <c:v>1083.01</c:v>
                </c:pt>
                <c:pt idx="1663">
                  <c:v>1081.54</c:v>
                </c:pt>
                <c:pt idx="1664">
                  <c:v>1080.07</c:v>
                </c:pt>
                <c:pt idx="1665">
                  <c:v>1078.5999999999999</c:v>
                </c:pt>
                <c:pt idx="1666">
                  <c:v>1077.1300000000001</c:v>
                </c:pt>
                <c:pt idx="1667">
                  <c:v>1075.6600000000001</c:v>
                </c:pt>
                <c:pt idx="1668">
                  <c:v>1074.19</c:v>
                </c:pt>
                <c:pt idx="1669">
                  <c:v>1072.72</c:v>
                </c:pt>
                <c:pt idx="1670">
                  <c:v>1071.25</c:v>
                </c:pt>
                <c:pt idx="1671">
                  <c:v>1069.78</c:v>
                </c:pt>
                <c:pt idx="1672">
                  <c:v>1068.31</c:v>
                </c:pt>
                <c:pt idx="1673">
                  <c:v>1066.8399999999999</c:v>
                </c:pt>
                <c:pt idx="1674">
                  <c:v>1065.3599999999999</c:v>
                </c:pt>
                <c:pt idx="1675">
                  <c:v>1063.8900000000001</c:v>
                </c:pt>
                <c:pt idx="1676">
                  <c:v>1062.42</c:v>
                </c:pt>
                <c:pt idx="1677">
                  <c:v>1060.95</c:v>
                </c:pt>
                <c:pt idx="1678">
                  <c:v>1059.47</c:v>
                </c:pt>
                <c:pt idx="1679">
                  <c:v>1058</c:v>
                </c:pt>
                <c:pt idx="1680">
                  <c:v>1056.53</c:v>
                </c:pt>
                <c:pt idx="1681">
                  <c:v>1055.05</c:v>
                </c:pt>
                <c:pt idx="1682">
                  <c:v>1053.58</c:v>
                </c:pt>
                <c:pt idx="1683">
                  <c:v>1052.0999999999999</c:v>
                </c:pt>
                <c:pt idx="1684">
                  <c:v>1050.6300000000001</c:v>
                </c:pt>
                <c:pt idx="1685">
                  <c:v>1049.1500000000001</c:v>
                </c:pt>
                <c:pt idx="1686">
                  <c:v>1047.68</c:v>
                </c:pt>
                <c:pt idx="1687">
                  <c:v>1046.2</c:v>
                </c:pt>
                <c:pt idx="1688">
                  <c:v>1044.73</c:v>
                </c:pt>
                <c:pt idx="1689">
                  <c:v>1043.25</c:v>
                </c:pt>
                <c:pt idx="1690">
                  <c:v>1041.78</c:v>
                </c:pt>
                <c:pt idx="1691">
                  <c:v>1040.3</c:v>
                </c:pt>
                <c:pt idx="1692">
                  <c:v>1038.82</c:v>
                </c:pt>
                <c:pt idx="1693">
                  <c:v>1037.3399999999999</c:v>
                </c:pt>
                <c:pt idx="1694">
                  <c:v>1035.8699999999999</c:v>
                </c:pt>
                <c:pt idx="1695">
                  <c:v>1034.3900000000001</c:v>
                </c:pt>
                <c:pt idx="1696">
                  <c:v>1032.9100000000001</c:v>
                </c:pt>
                <c:pt idx="1697">
                  <c:v>1031.43</c:v>
                </c:pt>
                <c:pt idx="1698">
                  <c:v>1029.95</c:v>
                </c:pt>
                <c:pt idx="1699">
                  <c:v>1028.48</c:v>
                </c:pt>
                <c:pt idx="1700">
                  <c:v>1027</c:v>
                </c:pt>
                <c:pt idx="1701">
                  <c:v>1025.52</c:v>
                </c:pt>
                <c:pt idx="1702">
                  <c:v>1024.04</c:v>
                </c:pt>
                <c:pt idx="1703">
                  <c:v>1022.56</c:v>
                </c:pt>
                <c:pt idx="1704">
                  <c:v>1021.08</c:v>
                </c:pt>
                <c:pt idx="1705">
                  <c:v>1019.6</c:v>
                </c:pt>
                <c:pt idx="1706">
                  <c:v>1018.12</c:v>
                </c:pt>
                <c:pt idx="1707">
                  <c:v>1016.64</c:v>
                </c:pt>
                <c:pt idx="1708">
                  <c:v>1015.16</c:v>
                </c:pt>
                <c:pt idx="1709">
                  <c:v>1013.67</c:v>
                </c:pt>
                <c:pt idx="1710">
                  <c:v>1012.19</c:v>
                </c:pt>
                <c:pt idx="1711">
                  <c:v>1010.71</c:v>
                </c:pt>
                <c:pt idx="1712">
                  <c:v>1009.23</c:v>
                </c:pt>
                <c:pt idx="1713">
                  <c:v>1007.75</c:v>
                </c:pt>
                <c:pt idx="1714">
                  <c:v>1006.26</c:v>
                </c:pt>
                <c:pt idx="1715">
                  <c:v>1004.78</c:v>
                </c:pt>
                <c:pt idx="1716">
                  <c:v>1003.3</c:v>
                </c:pt>
                <c:pt idx="1717">
                  <c:v>1001.81</c:v>
                </c:pt>
                <c:pt idx="1718">
                  <c:v>1000.33</c:v>
                </c:pt>
                <c:pt idx="1719">
                  <c:v>998.84500000000003</c:v>
                </c:pt>
                <c:pt idx="1720">
                  <c:v>997.36</c:v>
                </c:pt>
                <c:pt idx="1721">
                  <c:v>995.87599999999998</c:v>
                </c:pt>
                <c:pt idx="1722">
                  <c:v>994.39099999999996</c:v>
                </c:pt>
                <c:pt idx="1723">
                  <c:v>992.90599999999995</c:v>
                </c:pt>
                <c:pt idx="1724">
                  <c:v>991.42</c:v>
                </c:pt>
                <c:pt idx="1725">
                  <c:v>989.93399999999997</c:v>
                </c:pt>
                <c:pt idx="1726">
                  <c:v>988.44799999999998</c:v>
                </c:pt>
                <c:pt idx="1727">
                  <c:v>986.96199999999999</c:v>
                </c:pt>
                <c:pt idx="1728">
                  <c:v>985.476</c:v>
                </c:pt>
                <c:pt idx="1729">
                  <c:v>983.98900000000003</c:v>
                </c:pt>
                <c:pt idx="1730">
                  <c:v>982.50199999999995</c:v>
                </c:pt>
                <c:pt idx="1731">
                  <c:v>981.01400000000001</c:v>
                </c:pt>
                <c:pt idx="1732">
                  <c:v>979.52700000000004</c:v>
                </c:pt>
                <c:pt idx="1733">
                  <c:v>978.03899999999999</c:v>
                </c:pt>
                <c:pt idx="1734">
                  <c:v>976.55100000000004</c:v>
                </c:pt>
                <c:pt idx="1735">
                  <c:v>975.06200000000001</c:v>
                </c:pt>
                <c:pt idx="1736">
                  <c:v>973.57299999999998</c:v>
                </c:pt>
                <c:pt idx="1737">
                  <c:v>972.08399999999995</c:v>
                </c:pt>
                <c:pt idx="1738">
                  <c:v>970.59500000000003</c:v>
                </c:pt>
                <c:pt idx="1739">
                  <c:v>969.10599999999999</c:v>
                </c:pt>
                <c:pt idx="1740">
                  <c:v>967.61599999999999</c:v>
                </c:pt>
                <c:pt idx="1741">
                  <c:v>966.12599999999998</c:v>
                </c:pt>
                <c:pt idx="1742">
                  <c:v>964.63499999999999</c:v>
                </c:pt>
                <c:pt idx="1743">
                  <c:v>963.14499999999998</c:v>
                </c:pt>
                <c:pt idx="1744">
                  <c:v>961.654</c:v>
                </c:pt>
                <c:pt idx="1745">
                  <c:v>960.16300000000001</c:v>
                </c:pt>
                <c:pt idx="1746">
                  <c:v>958.67100000000005</c:v>
                </c:pt>
                <c:pt idx="1747">
                  <c:v>957.17899999999997</c:v>
                </c:pt>
                <c:pt idx="1748">
                  <c:v>955.68700000000001</c:v>
                </c:pt>
                <c:pt idx="1749">
                  <c:v>954.19500000000005</c:v>
                </c:pt>
                <c:pt idx="1750">
                  <c:v>952.70299999999997</c:v>
                </c:pt>
                <c:pt idx="1751">
                  <c:v>951.21</c:v>
                </c:pt>
                <c:pt idx="1752">
                  <c:v>949.71699999999998</c:v>
                </c:pt>
                <c:pt idx="1753">
                  <c:v>948.22299999999996</c:v>
                </c:pt>
                <c:pt idx="1754">
                  <c:v>946.73</c:v>
                </c:pt>
                <c:pt idx="1755">
                  <c:v>945.23599999999999</c:v>
                </c:pt>
                <c:pt idx="1756">
                  <c:v>943.74199999999996</c:v>
                </c:pt>
                <c:pt idx="1757">
                  <c:v>942.24699999999996</c:v>
                </c:pt>
                <c:pt idx="1758">
                  <c:v>940.75300000000004</c:v>
                </c:pt>
                <c:pt idx="1759">
                  <c:v>939.25800000000004</c:v>
                </c:pt>
                <c:pt idx="1760">
                  <c:v>937.76199999999994</c:v>
                </c:pt>
                <c:pt idx="1761">
                  <c:v>936.26700000000005</c:v>
                </c:pt>
                <c:pt idx="1762">
                  <c:v>934.77099999999996</c:v>
                </c:pt>
                <c:pt idx="1763">
                  <c:v>933.27499999999998</c:v>
                </c:pt>
                <c:pt idx="1764">
                  <c:v>931.77800000000002</c:v>
                </c:pt>
                <c:pt idx="1765">
                  <c:v>930.28200000000004</c:v>
                </c:pt>
                <c:pt idx="1766">
                  <c:v>928.78499999999997</c:v>
                </c:pt>
                <c:pt idx="1767">
                  <c:v>927.28800000000001</c:v>
                </c:pt>
                <c:pt idx="1768">
                  <c:v>925.79</c:v>
                </c:pt>
                <c:pt idx="1769">
                  <c:v>924.29300000000001</c:v>
                </c:pt>
                <c:pt idx="1770">
                  <c:v>922.79499999999996</c:v>
                </c:pt>
                <c:pt idx="1771">
                  <c:v>921.29600000000005</c:v>
                </c:pt>
                <c:pt idx="1772">
                  <c:v>919.798</c:v>
                </c:pt>
                <c:pt idx="1773">
                  <c:v>918.29899999999998</c:v>
                </c:pt>
                <c:pt idx="1774">
                  <c:v>916.8</c:v>
                </c:pt>
                <c:pt idx="1775">
                  <c:v>915.30100000000004</c:v>
                </c:pt>
                <c:pt idx="1776">
                  <c:v>913.80100000000004</c:v>
                </c:pt>
                <c:pt idx="1777">
                  <c:v>912.30100000000004</c:v>
                </c:pt>
                <c:pt idx="1778">
                  <c:v>910.80100000000004</c:v>
                </c:pt>
                <c:pt idx="1779">
                  <c:v>909.3</c:v>
                </c:pt>
                <c:pt idx="1780">
                  <c:v>907.8</c:v>
                </c:pt>
                <c:pt idx="1781">
                  <c:v>906.29899999999998</c:v>
                </c:pt>
                <c:pt idx="1782">
                  <c:v>904.79700000000003</c:v>
                </c:pt>
                <c:pt idx="1783">
                  <c:v>903.29600000000005</c:v>
                </c:pt>
                <c:pt idx="1784">
                  <c:v>901.79399999999998</c:v>
                </c:pt>
                <c:pt idx="1785">
                  <c:v>900.29200000000003</c:v>
                </c:pt>
                <c:pt idx="1786">
                  <c:v>898.78899999999999</c:v>
                </c:pt>
                <c:pt idx="1787">
                  <c:v>897.28700000000003</c:v>
                </c:pt>
                <c:pt idx="1788">
                  <c:v>895.78399999999999</c:v>
                </c:pt>
                <c:pt idx="1789">
                  <c:v>894.28099999999995</c:v>
                </c:pt>
                <c:pt idx="1790">
                  <c:v>892.77700000000004</c:v>
                </c:pt>
                <c:pt idx="1791">
                  <c:v>891.27300000000002</c:v>
                </c:pt>
                <c:pt idx="1792">
                  <c:v>889.76900000000001</c:v>
                </c:pt>
                <c:pt idx="1793">
                  <c:v>888.26499999999999</c:v>
                </c:pt>
                <c:pt idx="1794">
                  <c:v>886.76</c:v>
                </c:pt>
                <c:pt idx="1795">
                  <c:v>885.255</c:v>
                </c:pt>
                <c:pt idx="1796">
                  <c:v>883.75</c:v>
                </c:pt>
                <c:pt idx="1797">
                  <c:v>882.245</c:v>
                </c:pt>
                <c:pt idx="1798">
                  <c:v>880.73900000000003</c:v>
                </c:pt>
                <c:pt idx="1799">
                  <c:v>879.23299999999995</c:v>
                </c:pt>
                <c:pt idx="1800">
                  <c:v>877.72699999999998</c:v>
                </c:pt>
                <c:pt idx="1801">
                  <c:v>876.221</c:v>
                </c:pt>
                <c:pt idx="1802">
                  <c:v>874.71400000000006</c:v>
                </c:pt>
                <c:pt idx="1803">
                  <c:v>873.20699999999999</c:v>
                </c:pt>
                <c:pt idx="1804">
                  <c:v>871.69899999999996</c:v>
                </c:pt>
                <c:pt idx="1805">
                  <c:v>870.19200000000001</c:v>
                </c:pt>
                <c:pt idx="1806">
                  <c:v>868.68399999999997</c:v>
                </c:pt>
                <c:pt idx="1807">
                  <c:v>867.17600000000004</c:v>
                </c:pt>
                <c:pt idx="1808">
                  <c:v>865.66700000000003</c:v>
                </c:pt>
                <c:pt idx="1809">
                  <c:v>864.15800000000002</c:v>
                </c:pt>
                <c:pt idx="1810">
                  <c:v>862.649</c:v>
                </c:pt>
                <c:pt idx="1811">
                  <c:v>861.14</c:v>
                </c:pt>
                <c:pt idx="1812">
                  <c:v>859.63099999999997</c:v>
                </c:pt>
                <c:pt idx="1813">
                  <c:v>858.12099999999998</c:v>
                </c:pt>
                <c:pt idx="1814">
                  <c:v>856.61099999999999</c:v>
                </c:pt>
                <c:pt idx="1815">
                  <c:v>855.1</c:v>
                </c:pt>
                <c:pt idx="1816">
                  <c:v>853.59</c:v>
                </c:pt>
                <c:pt idx="1817">
                  <c:v>852.07899999999995</c:v>
                </c:pt>
                <c:pt idx="1818">
                  <c:v>850.56700000000001</c:v>
                </c:pt>
                <c:pt idx="1819">
                  <c:v>849.05600000000004</c:v>
                </c:pt>
                <c:pt idx="1820">
                  <c:v>847.54399999999998</c:v>
                </c:pt>
                <c:pt idx="1821">
                  <c:v>846.03200000000004</c:v>
                </c:pt>
                <c:pt idx="1822">
                  <c:v>844.52</c:v>
                </c:pt>
                <c:pt idx="1823">
                  <c:v>843.00699999999995</c:v>
                </c:pt>
                <c:pt idx="1824">
                  <c:v>841.49400000000003</c:v>
                </c:pt>
                <c:pt idx="1825">
                  <c:v>839.98099999999999</c:v>
                </c:pt>
                <c:pt idx="1826">
                  <c:v>838.46799999999996</c:v>
                </c:pt>
                <c:pt idx="1827">
                  <c:v>836.95399999999995</c:v>
                </c:pt>
                <c:pt idx="1828">
                  <c:v>835.44</c:v>
                </c:pt>
                <c:pt idx="1829">
                  <c:v>833.92600000000004</c:v>
                </c:pt>
                <c:pt idx="1830">
                  <c:v>832.41099999999994</c:v>
                </c:pt>
                <c:pt idx="1831">
                  <c:v>830.89599999999996</c:v>
                </c:pt>
                <c:pt idx="1832">
                  <c:v>829.38099999999997</c:v>
                </c:pt>
                <c:pt idx="1833">
                  <c:v>827.86599999999999</c:v>
                </c:pt>
                <c:pt idx="1834">
                  <c:v>826.35</c:v>
                </c:pt>
                <c:pt idx="1835">
                  <c:v>824.83399999999995</c:v>
                </c:pt>
                <c:pt idx="1836">
                  <c:v>823.31799999999998</c:v>
                </c:pt>
                <c:pt idx="1837">
                  <c:v>821.80100000000004</c:v>
                </c:pt>
                <c:pt idx="1838">
                  <c:v>820.28499999999997</c:v>
                </c:pt>
                <c:pt idx="1839">
                  <c:v>818.76800000000003</c:v>
                </c:pt>
                <c:pt idx="1840">
                  <c:v>817.25</c:v>
                </c:pt>
                <c:pt idx="1841">
                  <c:v>815.73299999999995</c:v>
                </c:pt>
                <c:pt idx="1842">
                  <c:v>814.21500000000003</c:v>
                </c:pt>
                <c:pt idx="1843">
                  <c:v>812.697</c:v>
                </c:pt>
                <c:pt idx="1844">
                  <c:v>811.178</c:v>
                </c:pt>
                <c:pt idx="1845">
                  <c:v>809.65899999999999</c:v>
                </c:pt>
                <c:pt idx="1846">
                  <c:v>808.14</c:v>
                </c:pt>
                <c:pt idx="1847">
                  <c:v>806.62099999999998</c:v>
                </c:pt>
                <c:pt idx="1848">
                  <c:v>805.10199999999998</c:v>
                </c:pt>
                <c:pt idx="1849">
                  <c:v>803.58199999999999</c:v>
                </c:pt>
                <c:pt idx="1850">
                  <c:v>802.06200000000001</c:v>
                </c:pt>
                <c:pt idx="1851">
                  <c:v>800.54100000000005</c:v>
                </c:pt>
                <c:pt idx="1852">
                  <c:v>799.02</c:v>
                </c:pt>
                <c:pt idx="1853">
                  <c:v>797.49900000000002</c:v>
                </c:pt>
                <c:pt idx="1854">
                  <c:v>795.97799999999995</c:v>
                </c:pt>
                <c:pt idx="1855">
                  <c:v>794.45699999999999</c:v>
                </c:pt>
                <c:pt idx="1856">
                  <c:v>792.93499999999995</c:v>
                </c:pt>
                <c:pt idx="1857">
                  <c:v>791.41300000000001</c:v>
                </c:pt>
                <c:pt idx="1858">
                  <c:v>789.89</c:v>
                </c:pt>
                <c:pt idx="1859">
                  <c:v>788.36800000000005</c:v>
                </c:pt>
                <c:pt idx="1860">
                  <c:v>786.84500000000003</c:v>
                </c:pt>
                <c:pt idx="1861">
                  <c:v>785.322</c:v>
                </c:pt>
                <c:pt idx="1862">
                  <c:v>783.798</c:v>
                </c:pt>
                <c:pt idx="1863">
                  <c:v>782.274</c:v>
                </c:pt>
                <c:pt idx="1864">
                  <c:v>780.75</c:v>
                </c:pt>
                <c:pt idx="1865">
                  <c:v>779.226</c:v>
                </c:pt>
                <c:pt idx="1866">
                  <c:v>777.70100000000002</c:v>
                </c:pt>
                <c:pt idx="1867">
                  <c:v>776.17700000000002</c:v>
                </c:pt>
                <c:pt idx="1868">
                  <c:v>774.65099999999995</c:v>
                </c:pt>
                <c:pt idx="1869">
                  <c:v>773.12599999999998</c:v>
                </c:pt>
                <c:pt idx="1870">
                  <c:v>771.6</c:v>
                </c:pt>
                <c:pt idx="1871">
                  <c:v>770.07399999999996</c:v>
                </c:pt>
                <c:pt idx="1872">
                  <c:v>768.548</c:v>
                </c:pt>
                <c:pt idx="1873">
                  <c:v>767.02099999999996</c:v>
                </c:pt>
                <c:pt idx="1874">
                  <c:v>765.49400000000003</c:v>
                </c:pt>
                <c:pt idx="1875">
                  <c:v>763.96699999999998</c:v>
                </c:pt>
                <c:pt idx="1876">
                  <c:v>762.44</c:v>
                </c:pt>
                <c:pt idx="1877">
                  <c:v>760.91200000000003</c:v>
                </c:pt>
                <c:pt idx="1878">
                  <c:v>759.38400000000001</c:v>
                </c:pt>
                <c:pt idx="1879">
                  <c:v>757.85599999999999</c:v>
                </c:pt>
                <c:pt idx="1880">
                  <c:v>756.327</c:v>
                </c:pt>
                <c:pt idx="1881">
                  <c:v>754.79899999999998</c:v>
                </c:pt>
                <c:pt idx="1882">
                  <c:v>753.26900000000001</c:v>
                </c:pt>
                <c:pt idx="1883">
                  <c:v>751.74</c:v>
                </c:pt>
                <c:pt idx="1884">
                  <c:v>750.21</c:v>
                </c:pt>
                <c:pt idx="1885">
                  <c:v>748.68</c:v>
                </c:pt>
                <c:pt idx="1886">
                  <c:v>747.15</c:v>
                </c:pt>
                <c:pt idx="1887">
                  <c:v>745.62</c:v>
                </c:pt>
                <c:pt idx="1888">
                  <c:v>744.08900000000006</c:v>
                </c:pt>
                <c:pt idx="1889">
                  <c:v>742.55799999999999</c:v>
                </c:pt>
                <c:pt idx="1890">
                  <c:v>741.02599999999995</c:v>
                </c:pt>
                <c:pt idx="1891">
                  <c:v>739.495</c:v>
                </c:pt>
                <c:pt idx="1892">
                  <c:v>737.96299999999997</c:v>
                </c:pt>
                <c:pt idx="1893">
                  <c:v>736.43100000000004</c:v>
                </c:pt>
                <c:pt idx="1894">
                  <c:v>734.89800000000002</c:v>
                </c:pt>
                <c:pt idx="1895">
                  <c:v>733.36500000000001</c:v>
                </c:pt>
                <c:pt idx="1896">
                  <c:v>731.83199999999999</c:v>
                </c:pt>
                <c:pt idx="1897">
                  <c:v>730.29899999999998</c:v>
                </c:pt>
                <c:pt idx="1898">
                  <c:v>728.76499999999999</c:v>
                </c:pt>
                <c:pt idx="1899">
                  <c:v>727.23099999999999</c:v>
                </c:pt>
                <c:pt idx="1900">
                  <c:v>725.697</c:v>
                </c:pt>
                <c:pt idx="1901">
                  <c:v>724.16300000000001</c:v>
                </c:pt>
                <c:pt idx="1902">
                  <c:v>722.62800000000004</c:v>
                </c:pt>
                <c:pt idx="1903">
                  <c:v>721.09299999999996</c:v>
                </c:pt>
                <c:pt idx="1904">
                  <c:v>719.55799999999999</c:v>
                </c:pt>
                <c:pt idx="1905">
                  <c:v>718.02200000000005</c:v>
                </c:pt>
                <c:pt idx="1906">
                  <c:v>716.48599999999999</c:v>
                </c:pt>
                <c:pt idx="1907">
                  <c:v>714.95</c:v>
                </c:pt>
                <c:pt idx="1908">
                  <c:v>713.41300000000001</c:v>
                </c:pt>
                <c:pt idx="1909">
                  <c:v>711.87699999999995</c:v>
                </c:pt>
                <c:pt idx="1910">
                  <c:v>710.34</c:v>
                </c:pt>
                <c:pt idx="1911">
                  <c:v>708.80200000000002</c:v>
                </c:pt>
                <c:pt idx="1912">
                  <c:v>707.26499999999999</c:v>
                </c:pt>
                <c:pt idx="1913">
                  <c:v>705.72699999999998</c:v>
                </c:pt>
                <c:pt idx="1914">
                  <c:v>704.18899999999996</c:v>
                </c:pt>
                <c:pt idx="1915">
                  <c:v>702.65</c:v>
                </c:pt>
                <c:pt idx="1916">
                  <c:v>701.11199999999997</c:v>
                </c:pt>
                <c:pt idx="1917">
                  <c:v>699.57299999999998</c:v>
                </c:pt>
                <c:pt idx="1918">
                  <c:v>698.03300000000002</c:v>
                </c:pt>
                <c:pt idx="1919">
                  <c:v>696.49400000000003</c:v>
                </c:pt>
                <c:pt idx="1920">
                  <c:v>694.95399999999995</c:v>
                </c:pt>
                <c:pt idx="1921">
                  <c:v>693.41399999999999</c:v>
                </c:pt>
                <c:pt idx="1922">
                  <c:v>691.87300000000005</c:v>
                </c:pt>
                <c:pt idx="1923">
                  <c:v>690.33199999999999</c:v>
                </c:pt>
                <c:pt idx="1924">
                  <c:v>688.79100000000005</c:v>
                </c:pt>
                <c:pt idx="1925">
                  <c:v>687.25</c:v>
                </c:pt>
                <c:pt idx="1926">
                  <c:v>685.70899999999995</c:v>
                </c:pt>
                <c:pt idx="1927">
                  <c:v>684.16700000000003</c:v>
                </c:pt>
                <c:pt idx="1928">
                  <c:v>682.625</c:v>
                </c:pt>
                <c:pt idx="1929">
                  <c:v>681.08199999999999</c:v>
                </c:pt>
                <c:pt idx="1930">
                  <c:v>679.53899999999999</c:v>
                </c:pt>
                <c:pt idx="1931">
                  <c:v>677.99599999999998</c:v>
                </c:pt>
                <c:pt idx="1932">
                  <c:v>676.45299999999997</c:v>
                </c:pt>
                <c:pt idx="1933">
                  <c:v>674.90899999999999</c:v>
                </c:pt>
                <c:pt idx="1934">
                  <c:v>673.36599999999999</c:v>
                </c:pt>
                <c:pt idx="1935">
                  <c:v>671.82100000000003</c:v>
                </c:pt>
                <c:pt idx="1936">
                  <c:v>670.27700000000004</c:v>
                </c:pt>
                <c:pt idx="1937">
                  <c:v>668.73199999999997</c:v>
                </c:pt>
                <c:pt idx="1938">
                  <c:v>667.18700000000001</c:v>
                </c:pt>
                <c:pt idx="1939">
                  <c:v>665.64200000000005</c:v>
                </c:pt>
                <c:pt idx="1940">
                  <c:v>664.096</c:v>
                </c:pt>
                <c:pt idx="1941">
                  <c:v>662.55100000000004</c:v>
                </c:pt>
                <c:pt idx="1942">
                  <c:v>661.00400000000002</c:v>
                </c:pt>
                <c:pt idx="1943">
                  <c:v>659.45799999999997</c:v>
                </c:pt>
                <c:pt idx="1944">
                  <c:v>657.91099999999994</c:v>
                </c:pt>
                <c:pt idx="1945">
                  <c:v>656.36400000000003</c:v>
                </c:pt>
                <c:pt idx="1946">
                  <c:v>654.81700000000001</c:v>
                </c:pt>
                <c:pt idx="1947">
                  <c:v>653.26900000000001</c:v>
                </c:pt>
                <c:pt idx="1948">
                  <c:v>651.72199999999998</c:v>
                </c:pt>
                <c:pt idx="1949">
                  <c:v>650.173</c:v>
                </c:pt>
                <c:pt idx="1950">
                  <c:v>648.625</c:v>
                </c:pt>
                <c:pt idx="1951">
                  <c:v>647.07600000000002</c:v>
                </c:pt>
                <c:pt idx="1952">
                  <c:v>645.52700000000004</c:v>
                </c:pt>
                <c:pt idx="1953">
                  <c:v>643.97799999999995</c:v>
                </c:pt>
                <c:pt idx="1954">
                  <c:v>642.428</c:v>
                </c:pt>
                <c:pt idx="1955">
                  <c:v>640.87800000000004</c:v>
                </c:pt>
                <c:pt idx="1956">
                  <c:v>639.32799999999997</c:v>
                </c:pt>
                <c:pt idx="1957">
                  <c:v>637.77800000000002</c:v>
                </c:pt>
                <c:pt idx="1958">
                  <c:v>636.22699999999998</c:v>
                </c:pt>
                <c:pt idx="1959">
                  <c:v>634.67600000000004</c:v>
                </c:pt>
                <c:pt idx="1960">
                  <c:v>633.125</c:v>
                </c:pt>
                <c:pt idx="1961">
                  <c:v>631.57299999999998</c:v>
                </c:pt>
                <c:pt idx="1962">
                  <c:v>630.02099999999996</c:v>
                </c:pt>
                <c:pt idx="1963">
                  <c:v>628.46900000000005</c:v>
                </c:pt>
                <c:pt idx="1964">
                  <c:v>626.91700000000003</c:v>
                </c:pt>
                <c:pt idx="1965">
                  <c:v>625.36400000000003</c:v>
                </c:pt>
                <c:pt idx="1966">
                  <c:v>623.81100000000004</c:v>
                </c:pt>
                <c:pt idx="1967">
                  <c:v>622.25699999999995</c:v>
                </c:pt>
                <c:pt idx="1968">
                  <c:v>620.70399999999995</c:v>
                </c:pt>
                <c:pt idx="1969">
                  <c:v>619.15</c:v>
                </c:pt>
                <c:pt idx="1970">
                  <c:v>617.596</c:v>
                </c:pt>
                <c:pt idx="1971">
                  <c:v>616.04100000000005</c:v>
                </c:pt>
                <c:pt idx="1972">
                  <c:v>614.48599999999999</c:v>
                </c:pt>
                <c:pt idx="1973">
                  <c:v>612.93100000000004</c:v>
                </c:pt>
                <c:pt idx="1974">
                  <c:v>611.37599999999998</c:v>
                </c:pt>
                <c:pt idx="1975">
                  <c:v>609.82000000000005</c:v>
                </c:pt>
                <c:pt idx="1976">
                  <c:v>608.26400000000001</c:v>
                </c:pt>
                <c:pt idx="1977">
                  <c:v>606.70799999999997</c:v>
                </c:pt>
                <c:pt idx="1978">
                  <c:v>605.15200000000004</c:v>
                </c:pt>
                <c:pt idx="1979">
                  <c:v>603.59500000000003</c:v>
                </c:pt>
                <c:pt idx="1980">
                  <c:v>602.03800000000001</c:v>
                </c:pt>
                <c:pt idx="1981">
                  <c:v>600.48</c:v>
                </c:pt>
                <c:pt idx="1982">
                  <c:v>598.923</c:v>
                </c:pt>
                <c:pt idx="1983">
                  <c:v>597.36500000000001</c:v>
                </c:pt>
                <c:pt idx="1984">
                  <c:v>595.80700000000002</c:v>
                </c:pt>
                <c:pt idx="1985">
                  <c:v>594.24800000000005</c:v>
                </c:pt>
                <c:pt idx="1986">
                  <c:v>592.68899999999996</c:v>
                </c:pt>
                <c:pt idx="1987">
                  <c:v>591.13</c:v>
                </c:pt>
                <c:pt idx="1988">
                  <c:v>589.57100000000003</c:v>
                </c:pt>
                <c:pt idx="1989">
                  <c:v>588.01099999999997</c:v>
                </c:pt>
                <c:pt idx="1990">
                  <c:v>586.45100000000002</c:v>
                </c:pt>
                <c:pt idx="1991">
                  <c:v>584.89099999999996</c:v>
                </c:pt>
                <c:pt idx="1992">
                  <c:v>583.33000000000004</c:v>
                </c:pt>
                <c:pt idx="1993">
                  <c:v>581.76900000000001</c:v>
                </c:pt>
                <c:pt idx="1994">
                  <c:v>580.20799999999997</c:v>
                </c:pt>
                <c:pt idx="1995">
                  <c:v>578.64700000000005</c:v>
                </c:pt>
                <c:pt idx="1996">
                  <c:v>577.08500000000004</c:v>
                </c:pt>
                <c:pt idx="1997">
                  <c:v>575.52300000000002</c:v>
                </c:pt>
                <c:pt idx="1998">
                  <c:v>573.96100000000001</c:v>
                </c:pt>
                <c:pt idx="1999">
                  <c:v>572.39800000000002</c:v>
                </c:pt>
                <c:pt idx="2000">
                  <c:v>570.83500000000004</c:v>
                </c:pt>
                <c:pt idx="2001">
                  <c:v>569.27200000000005</c:v>
                </c:pt>
                <c:pt idx="2002">
                  <c:v>567.70899999999995</c:v>
                </c:pt>
                <c:pt idx="2003">
                  <c:v>566.14499999999998</c:v>
                </c:pt>
                <c:pt idx="2004">
                  <c:v>564.58100000000002</c:v>
                </c:pt>
                <c:pt idx="2005">
                  <c:v>563.01700000000005</c:v>
                </c:pt>
                <c:pt idx="2006">
                  <c:v>561.452</c:v>
                </c:pt>
                <c:pt idx="2007">
                  <c:v>559.88699999999994</c:v>
                </c:pt>
                <c:pt idx="2008">
                  <c:v>558.322</c:v>
                </c:pt>
                <c:pt idx="2009">
                  <c:v>556.75599999999997</c:v>
                </c:pt>
                <c:pt idx="2010">
                  <c:v>555.19100000000003</c:v>
                </c:pt>
                <c:pt idx="2011">
                  <c:v>553.62400000000002</c:v>
                </c:pt>
                <c:pt idx="2012">
                  <c:v>552.05799999999999</c:v>
                </c:pt>
                <c:pt idx="2013">
                  <c:v>550.49099999999999</c:v>
                </c:pt>
                <c:pt idx="2014">
                  <c:v>548.92399999999998</c:v>
                </c:pt>
                <c:pt idx="2015">
                  <c:v>547.35699999999997</c:v>
                </c:pt>
                <c:pt idx="2016">
                  <c:v>545.79</c:v>
                </c:pt>
                <c:pt idx="2017">
                  <c:v>544.22199999999998</c:v>
                </c:pt>
                <c:pt idx="2018">
                  <c:v>542.654</c:v>
                </c:pt>
                <c:pt idx="2019">
                  <c:v>541.08500000000004</c:v>
                </c:pt>
                <c:pt idx="2020">
                  <c:v>539.51700000000005</c:v>
                </c:pt>
                <c:pt idx="2021">
                  <c:v>537.94799999999998</c:v>
                </c:pt>
                <c:pt idx="2022">
                  <c:v>536.37800000000004</c:v>
                </c:pt>
                <c:pt idx="2023">
                  <c:v>534.80899999999997</c:v>
                </c:pt>
                <c:pt idx="2024">
                  <c:v>533.23900000000003</c:v>
                </c:pt>
                <c:pt idx="2025">
                  <c:v>531.66899999999998</c:v>
                </c:pt>
                <c:pt idx="2026">
                  <c:v>530.09799999999996</c:v>
                </c:pt>
                <c:pt idx="2027">
                  <c:v>528.52700000000004</c:v>
                </c:pt>
                <c:pt idx="2028">
                  <c:v>526.95600000000002</c:v>
                </c:pt>
                <c:pt idx="2029">
                  <c:v>525.38499999999999</c:v>
                </c:pt>
                <c:pt idx="2030">
                  <c:v>523.81299999999999</c:v>
                </c:pt>
                <c:pt idx="2031">
                  <c:v>522.24199999999996</c:v>
                </c:pt>
                <c:pt idx="2032">
                  <c:v>520.66899999999998</c:v>
                </c:pt>
                <c:pt idx="2033">
                  <c:v>519.09699999999998</c:v>
                </c:pt>
                <c:pt idx="2034">
                  <c:v>517.524</c:v>
                </c:pt>
                <c:pt idx="2035">
                  <c:v>515.95100000000002</c:v>
                </c:pt>
                <c:pt idx="2036">
                  <c:v>514.37699999999995</c:v>
                </c:pt>
                <c:pt idx="2037">
                  <c:v>512.80399999999997</c:v>
                </c:pt>
                <c:pt idx="2038">
                  <c:v>511.23</c:v>
                </c:pt>
                <c:pt idx="2039">
                  <c:v>509.65600000000001</c:v>
                </c:pt>
                <c:pt idx="2040">
                  <c:v>508.08100000000002</c:v>
                </c:pt>
                <c:pt idx="2041">
                  <c:v>506.50599999999997</c:v>
                </c:pt>
                <c:pt idx="2042">
                  <c:v>504.93099999999998</c:v>
                </c:pt>
                <c:pt idx="2043">
                  <c:v>503.35599999999999</c:v>
                </c:pt>
                <c:pt idx="2044">
                  <c:v>501.78</c:v>
                </c:pt>
                <c:pt idx="2045">
                  <c:v>500.20400000000001</c:v>
                </c:pt>
                <c:pt idx="2046">
                  <c:v>498.62700000000001</c:v>
                </c:pt>
                <c:pt idx="2047">
                  <c:v>497.05099999999999</c:v>
                </c:pt>
                <c:pt idx="2048">
                  <c:v>495.47399999999999</c:v>
                </c:pt>
                <c:pt idx="2049">
                  <c:v>493.89699999999999</c:v>
                </c:pt>
                <c:pt idx="2050">
                  <c:v>492.31900000000002</c:v>
                </c:pt>
                <c:pt idx="2051">
                  <c:v>490.74099999999999</c:v>
                </c:pt>
                <c:pt idx="2052">
                  <c:v>489.16300000000001</c:v>
                </c:pt>
                <c:pt idx="2053">
                  <c:v>487.58499999999998</c:v>
                </c:pt>
                <c:pt idx="2054">
                  <c:v>486.00599999999997</c:v>
                </c:pt>
                <c:pt idx="2055">
                  <c:v>484.42700000000002</c:v>
                </c:pt>
                <c:pt idx="2056">
                  <c:v>482.84800000000001</c:v>
                </c:pt>
                <c:pt idx="2057">
                  <c:v>481.26799999999997</c:v>
                </c:pt>
                <c:pt idx="2058">
                  <c:v>479.68799999999999</c:v>
                </c:pt>
                <c:pt idx="2059">
                  <c:v>478.108</c:v>
                </c:pt>
                <c:pt idx="2060">
                  <c:v>476.52800000000002</c:v>
                </c:pt>
                <c:pt idx="2061">
                  <c:v>474.947</c:v>
                </c:pt>
                <c:pt idx="2062">
                  <c:v>473.36599999999999</c:v>
                </c:pt>
                <c:pt idx="2063">
                  <c:v>471.78500000000003</c:v>
                </c:pt>
                <c:pt idx="2064">
                  <c:v>470.20299999999997</c:v>
                </c:pt>
                <c:pt idx="2065">
                  <c:v>468.62099999999998</c:v>
                </c:pt>
                <c:pt idx="2066">
                  <c:v>467.03899999999999</c:v>
                </c:pt>
                <c:pt idx="2067">
                  <c:v>465.45600000000002</c:v>
                </c:pt>
                <c:pt idx="2068">
                  <c:v>463.87400000000002</c:v>
                </c:pt>
                <c:pt idx="2069">
                  <c:v>462.29</c:v>
                </c:pt>
                <c:pt idx="2070">
                  <c:v>460.70699999999999</c:v>
                </c:pt>
                <c:pt idx="2071">
                  <c:v>459.12299999999999</c:v>
                </c:pt>
                <c:pt idx="2072">
                  <c:v>457.53899999999999</c:v>
                </c:pt>
                <c:pt idx="2073">
                  <c:v>455.95499999999998</c:v>
                </c:pt>
                <c:pt idx="2074">
                  <c:v>454.37</c:v>
                </c:pt>
                <c:pt idx="2075">
                  <c:v>452.786</c:v>
                </c:pt>
                <c:pt idx="2076">
                  <c:v>451.2</c:v>
                </c:pt>
                <c:pt idx="2077">
                  <c:v>449.61500000000001</c:v>
                </c:pt>
                <c:pt idx="2078">
                  <c:v>448.029</c:v>
                </c:pt>
                <c:pt idx="2079">
                  <c:v>446.44299999999998</c:v>
                </c:pt>
                <c:pt idx="2080">
                  <c:v>444.85700000000003</c:v>
                </c:pt>
                <c:pt idx="2081">
                  <c:v>443.27</c:v>
                </c:pt>
                <c:pt idx="2082">
                  <c:v>441.68299999999999</c:v>
                </c:pt>
                <c:pt idx="2083">
                  <c:v>440.096</c:v>
                </c:pt>
                <c:pt idx="2084">
                  <c:v>438.50799999999998</c:v>
                </c:pt>
                <c:pt idx="2085">
                  <c:v>436.92</c:v>
                </c:pt>
                <c:pt idx="2086">
                  <c:v>435.33199999999999</c:v>
                </c:pt>
                <c:pt idx="2087">
                  <c:v>433.74400000000003</c:v>
                </c:pt>
                <c:pt idx="2088">
                  <c:v>432.15499999999997</c:v>
                </c:pt>
                <c:pt idx="2089">
                  <c:v>430.56599999999997</c:v>
                </c:pt>
                <c:pt idx="2090">
                  <c:v>428.97699999999998</c:v>
                </c:pt>
                <c:pt idx="2091">
                  <c:v>427.387</c:v>
                </c:pt>
                <c:pt idx="2092">
                  <c:v>425.79700000000003</c:v>
                </c:pt>
                <c:pt idx="2093">
                  <c:v>424.20699999999999</c:v>
                </c:pt>
                <c:pt idx="2094">
                  <c:v>422.61599999999999</c:v>
                </c:pt>
                <c:pt idx="2095">
                  <c:v>421.02499999999998</c:v>
                </c:pt>
                <c:pt idx="2096">
                  <c:v>419.43400000000003</c:v>
                </c:pt>
                <c:pt idx="2097">
                  <c:v>417.84300000000002</c:v>
                </c:pt>
                <c:pt idx="2098">
                  <c:v>416.25099999999998</c:v>
                </c:pt>
                <c:pt idx="2099">
                  <c:v>414.65899999999999</c:v>
                </c:pt>
                <c:pt idx="2100">
                  <c:v>413.06700000000001</c:v>
                </c:pt>
                <c:pt idx="2101">
                  <c:v>411.47399999999999</c:v>
                </c:pt>
                <c:pt idx="2102">
                  <c:v>409.88099999999997</c:v>
                </c:pt>
                <c:pt idx="2103">
                  <c:v>408.28800000000001</c:v>
                </c:pt>
                <c:pt idx="2104">
                  <c:v>406.69400000000002</c:v>
                </c:pt>
                <c:pt idx="2105">
                  <c:v>405.101</c:v>
                </c:pt>
                <c:pt idx="2106">
                  <c:v>403.50599999999997</c:v>
                </c:pt>
                <c:pt idx="2107">
                  <c:v>401.91199999999998</c:v>
                </c:pt>
                <c:pt idx="2108">
                  <c:v>400.31700000000001</c:v>
                </c:pt>
                <c:pt idx="2109">
                  <c:v>398.72199999999998</c:v>
                </c:pt>
                <c:pt idx="2110">
                  <c:v>397.12700000000001</c:v>
                </c:pt>
                <c:pt idx="2111">
                  <c:v>395.53100000000001</c:v>
                </c:pt>
                <c:pt idx="2112">
                  <c:v>393.935</c:v>
                </c:pt>
                <c:pt idx="2113">
                  <c:v>392.339</c:v>
                </c:pt>
                <c:pt idx="2114">
                  <c:v>390.74299999999999</c:v>
                </c:pt>
                <c:pt idx="2115">
                  <c:v>389.14600000000002</c:v>
                </c:pt>
                <c:pt idx="2116">
                  <c:v>387.54899999999998</c:v>
                </c:pt>
                <c:pt idx="2117">
                  <c:v>385.95100000000002</c:v>
                </c:pt>
                <c:pt idx="2118">
                  <c:v>384.35399999999998</c:v>
                </c:pt>
                <c:pt idx="2119">
                  <c:v>382.75599999999997</c:v>
                </c:pt>
                <c:pt idx="2120">
                  <c:v>381.15699999999998</c:v>
                </c:pt>
                <c:pt idx="2121">
                  <c:v>379.55900000000003</c:v>
                </c:pt>
                <c:pt idx="2122">
                  <c:v>377.96</c:v>
                </c:pt>
                <c:pt idx="2123">
                  <c:v>376.36099999999999</c:v>
                </c:pt>
                <c:pt idx="2124">
                  <c:v>374.76100000000002</c:v>
                </c:pt>
                <c:pt idx="2125">
                  <c:v>373.161</c:v>
                </c:pt>
                <c:pt idx="2126">
                  <c:v>371.56099999999998</c:v>
                </c:pt>
                <c:pt idx="2127">
                  <c:v>369.96100000000001</c:v>
                </c:pt>
                <c:pt idx="2128">
                  <c:v>368.36</c:v>
                </c:pt>
                <c:pt idx="2129">
                  <c:v>366.75900000000001</c:v>
                </c:pt>
                <c:pt idx="2130">
                  <c:v>365.15800000000002</c:v>
                </c:pt>
                <c:pt idx="2131">
                  <c:v>363.55599999999998</c:v>
                </c:pt>
                <c:pt idx="2132">
                  <c:v>361.95400000000001</c:v>
                </c:pt>
                <c:pt idx="2133">
                  <c:v>360.35199999999998</c:v>
                </c:pt>
                <c:pt idx="2134">
                  <c:v>358.74900000000002</c:v>
                </c:pt>
                <c:pt idx="2135">
                  <c:v>357.14699999999999</c:v>
                </c:pt>
                <c:pt idx="2136">
                  <c:v>355.54300000000001</c:v>
                </c:pt>
                <c:pt idx="2137">
                  <c:v>353.94</c:v>
                </c:pt>
                <c:pt idx="2138">
                  <c:v>352.33600000000001</c:v>
                </c:pt>
                <c:pt idx="2139">
                  <c:v>350.73200000000003</c:v>
                </c:pt>
                <c:pt idx="2140">
                  <c:v>349.12799999999999</c:v>
                </c:pt>
                <c:pt idx="2141">
                  <c:v>347.52300000000002</c:v>
                </c:pt>
                <c:pt idx="2142">
                  <c:v>345.91800000000001</c:v>
                </c:pt>
                <c:pt idx="2143">
                  <c:v>344.31299999999999</c:v>
                </c:pt>
                <c:pt idx="2144">
                  <c:v>342.70800000000003</c:v>
                </c:pt>
                <c:pt idx="2145">
                  <c:v>341.10199999999998</c:v>
                </c:pt>
                <c:pt idx="2146">
                  <c:v>339.49599999999998</c:v>
                </c:pt>
                <c:pt idx="2147">
                  <c:v>337.88900000000001</c:v>
                </c:pt>
                <c:pt idx="2148">
                  <c:v>336.28199999999998</c:v>
                </c:pt>
                <c:pt idx="2149">
                  <c:v>334.67500000000001</c:v>
                </c:pt>
                <c:pt idx="2150">
                  <c:v>333.06799999999998</c:v>
                </c:pt>
                <c:pt idx="2151">
                  <c:v>331.46</c:v>
                </c:pt>
                <c:pt idx="2152">
                  <c:v>329.85300000000001</c:v>
                </c:pt>
                <c:pt idx="2153">
                  <c:v>328.24400000000003</c:v>
                </c:pt>
                <c:pt idx="2154">
                  <c:v>326.63600000000002</c:v>
                </c:pt>
                <c:pt idx="2155">
                  <c:v>325.02699999999999</c:v>
                </c:pt>
                <c:pt idx="2156">
                  <c:v>323.41800000000001</c:v>
                </c:pt>
                <c:pt idx="2157">
                  <c:v>321.80799999999999</c:v>
                </c:pt>
                <c:pt idx="2158">
                  <c:v>320.19799999999998</c:v>
                </c:pt>
                <c:pt idx="2159">
                  <c:v>318.58800000000002</c:v>
                </c:pt>
                <c:pt idx="2160">
                  <c:v>316.97800000000001</c:v>
                </c:pt>
                <c:pt idx="2161">
                  <c:v>315.36700000000002</c:v>
                </c:pt>
                <c:pt idx="2162">
                  <c:v>313.75599999999997</c:v>
                </c:pt>
                <c:pt idx="2163">
                  <c:v>312.14499999999998</c:v>
                </c:pt>
                <c:pt idx="2164">
                  <c:v>310.53300000000002</c:v>
                </c:pt>
                <c:pt idx="2165">
                  <c:v>308.92200000000003</c:v>
                </c:pt>
                <c:pt idx="2166">
                  <c:v>307.30900000000003</c:v>
                </c:pt>
                <c:pt idx="2167">
                  <c:v>305.697</c:v>
                </c:pt>
                <c:pt idx="2168">
                  <c:v>304.084</c:v>
                </c:pt>
                <c:pt idx="2169">
                  <c:v>302.471</c:v>
                </c:pt>
                <c:pt idx="2170">
                  <c:v>300.858</c:v>
                </c:pt>
                <c:pt idx="2171">
                  <c:v>299.24400000000003</c:v>
                </c:pt>
                <c:pt idx="2172">
                  <c:v>297.63</c:v>
                </c:pt>
                <c:pt idx="2173">
                  <c:v>296.01600000000002</c:v>
                </c:pt>
                <c:pt idx="2174">
                  <c:v>294.40100000000001</c:v>
                </c:pt>
                <c:pt idx="2175">
                  <c:v>292.786</c:v>
                </c:pt>
                <c:pt idx="2176">
                  <c:v>291.17099999999999</c:v>
                </c:pt>
                <c:pt idx="2177">
                  <c:v>289.55500000000001</c:v>
                </c:pt>
                <c:pt idx="2178">
                  <c:v>287.93900000000002</c:v>
                </c:pt>
                <c:pt idx="2179">
                  <c:v>286.32299999999998</c:v>
                </c:pt>
                <c:pt idx="2180">
                  <c:v>284.70699999999999</c:v>
                </c:pt>
                <c:pt idx="2181">
                  <c:v>283.08999999999997</c:v>
                </c:pt>
                <c:pt idx="2182">
                  <c:v>281.47300000000001</c:v>
                </c:pt>
                <c:pt idx="2183">
                  <c:v>279.85599999999999</c:v>
                </c:pt>
                <c:pt idx="2184">
                  <c:v>278.238</c:v>
                </c:pt>
                <c:pt idx="2185">
                  <c:v>276.62</c:v>
                </c:pt>
                <c:pt idx="2186">
                  <c:v>275.00200000000001</c:v>
                </c:pt>
                <c:pt idx="2187">
                  <c:v>273.38299999999998</c:v>
                </c:pt>
                <c:pt idx="2188">
                  <c:v>271.76400000000001</c:v>
                </c:pt>
                <c:pt idx="2189">
                  <c:v>270.14499999999998</c:v>
                </c:pt>
                <c:pt idx="2190">
                  <c:v>268.52499999999998</c:v>
                </c:pt>
                <c:pt idx="2191">
                  <c:v>266.90600000000001</c:v>
                </c:pt>
                <c:pt idx="2192">
                  <c:v>265.28500000000003</c:v>
                </c:pt>
                <c:pt idx="2193">
                  <c:v>263.66500000000002</c:v>
                </c:pt>
                <c:pt idx="2194">
                  <c:v>262.04399999999998</c:v>
                </c:pt>
                <c:pt idx="2195">
                  <c:v>260.423</c:v>
                </c:pt>
                <c:pt idx="2196">
                  <c:v>258.80200000000002</c:v>
                </c:pt>
                <c:pt idx="2197">
                  <c:v>257.18</c:v>
                </c:pt>
                <c:pt idx="2198">
                  <c:v>255.55799999999999</c:v>
                </c:pt>
                <c:pt idx="2199">
                  <c:v>253.93600000000001</c:v>
                </c:pt>
                <c:pt idx="2200">
                  <c:v>252.31399999999999</c:v>
                </c:pt>
                <c:pt idx="2201">
                  <c:v>250.691</c:v>
                </c:pt>
                <c:pt idx="2202">
                  <c:v>249.06700000000001</c:v>
                </c:pt>
                <c:pt idx="2203">
                  <c:v>247.44399999999999</c:v>
                </c:pt>
                <c:pt idx="2204">
                  <c:v>245.82</c:v>
                </c:pt>
                <c:pt idx="2205">
                  <c:v>244.196</c:v>
                </c:pt>
                <c:pt idx="2206">
                  <c:v>242.572</c:v>
                </c:pt>
                <c:pt idx="2207">
                  <c:v>240.947</c:v>
                </c:pt>
                <c:pt idx="2208">
                  <c:v>239.322</c:v>
                </c:pt>
                <c:pt idx="2209">
                  <c:v>237.697</c:v>
                </c:pt>
                <c:pt idx="2210">
                  <c:v>236.071</c:v>
                </c:pt>
                <c:pt idx="2211">
                  <c:v>234.44499999999999</c:v>
                </c:pt>
                <c:pt idx="2212">
                  <c:v>232.81899999999999</c:v>
                </c:pt>
                <c:pt idx="2213">
                  <c:v>231.19200000000001</c:v>
                </c:pt>
                <c:pt idx="2214">
                  <c:v>229.565</c:v>
                </c:pt>
                <c:pt idx="2215">
                  <c:v>227.93799999999999</c:v>
                </c:pt>
                <c:pt idx="2216">
                  <c:v>226.31100000000001</c:v>
                </c:pt>
                <c:pt idx="2217">
                  <c:v>224.68299999999999</c:v>
                </c:pt>
                <c:pt idx="2218">
                  <c:v>223.05500000000001</c:v>
                </c:pt>
                <c:pt idx="2219">
                  <c:v>221.42599999999999</c:v>
                </c:pt>
                <c:pt idx="2220">
                  <c:v>219.798</c:v>
                </c:pt>
                <c:pt idx="2221">
                  <c:v>218.16900000000001</c:v>
                </c:pt>
                <c:pt idx="2222">
                  <c:v>216.53899999999999</c:v>
                </c:pt>
                <c:pt idx="2223">
                  <c:v>214.91</c:v>
                </c:pt>
                <c:pt idx="2224">
                  <c:v>213.28</c:v>
                </c:pt>
                <c:pt idx="2225">
                  <c:v>211.65</c:v>
                </c:pt>
                <c:pt idx="2226">
                  <c:v>210.01900000000001</c:v>
                </c:pt>
                <c:pt idx="2227">
                  <c:v>208.38800000000001</c:v>
                </c:pt>
                <c:pt idx="2228">
                  <c:v>206.75700000000001</c:v>
                </c:pt>
                <c:pt idx="2229">
                  <c:v>205.125</c:v>
                </c:pt>
                <c:pt idx="2230">
                  <c:v>203.494</c:v>
                </c:pt>
                <c:pt idx="2231">
                  <c:v>201.86199999999999</c:v>
                </c:pt>
                <c:pt idx="2232">
                  <c:v>200.22900000000001</c:v>
                </c:pt>
                <c:pt idx="2233">
                  <c:v>198.596</c:v>
                </c:pt>
                <c:pt idx="2234">
                  <c:v>196.96299999999999</c:v>
                </c:pt>
                <c:pt idx="2235">
                  <c:v>195.33</c:v>
                </c:pt>
                <c:pt idx="2236">
                  <c:v>193.696</c:v>
                </c:pt>
                <c:pt idx="2237">
                  <c:v>192.06200000000001</c:v>
                </c:pt>
                <c:pt idx="2238">
                  <c:v>190.428</c:v>
                </c:pt>
                <c:pt idx="2239">
                  <c:v>188.79400000000001</c:v>
                </c:pt>
                <c:pt idx="2240">
                  <c:v>187.15899999999999</c:v>
                </c:pt>
                <c:pt idx="2241">
                  <c:v>185.524</c:v>
                </c:pt>
                <c:pt idx="2242">
                  <c:v>183.88800000000001</c:v>
                </c:pt>
                <c:pt idx="2243">
                  <c:v>182.25200000000001</c:v>
                </c:pt>
                <c:pt idx="2244">
                  <c:v>180.61600000000001</c:v>
                </c:pt>
                <c:pt idx="2245">
                  <c:v>178.98</c:v>
                </c:pt>
                <c:pt idx="2246">
                  <c:v>177.34299999999999</c:v>
                </c:pt>
                <c:pt idx="2247">
                  <c:v>175.70599999999999</c:v>
                </c:pt>
                <c:pt idx="2248">
                  <c:v>174.06800000000001</c:v>
                </c:pt>
                <c:pt idx="2249">
                  <c:v>172.43100000000001</c:v>
                </c:pt>
                <c:pt idx="2250">
                  <c:v>170.79300000000001</c:v>
                </c:pt>
                <c:pt idx="2251">
                  <c:v>169.155</c:v>
                </c:pt>
                <c:pt idx="2252">
                  <c:v>167.51599999999999</c:v>
                </c:pt>
                <c:pt idx="2253">
                  <c:v>165.87700000000001</c:v>
                </c:pt>
                <c:pt idx="2254">
                  <c:v>164.238</c:v>
                </c:pt>
                <c:pt idx="2255">
                  <c:v>162.59800000000001</c:v>
                </c:pt>
                <c:pt idx="2256">
                  <c:v>160.958</c:v>
                </c:pt>
                <c:pt idx="2257">
                  <c:v>159.31800000000001</c:v>
                </c:pt>
                <c:pt idx="2258">
                  <c:v>157.678</c:v>
                </c:pt>
                <c:pt idx="2259">
                  <c:v>156.03700000000001</c:v>
                </c:pt>
                <c:pt idx="2260">
                  <c:v>154.39599999999999</c:v>
                </c:pt>
                <c:pt idx="2261">
                  <c:v>152.75399999999999</c:v>
                </c:pt>
                <c:pt idx="2262">
                  <c:v>151.113</c:v>
                </c:pt>
                <c:pt idx="2263">
                  <c:v>149.471</c:v>
                </c:pt>
                <c:pt idx="2264">
                  <c:v>147.828</c:v>
                </c:pt>
                <c:pt idx="2265">
                  <c:v>146.18600000000001</c:v>
                </c:pt>
                <c:pt idx="2266">
                  <c:v>144.54300000000001</c:v>
                </c:pt>
                <c:pt idx="2267">
                  <c:v>142.899</c:v>
                </c:pt>
                <c:pt idx="2268">
                  <c:v>141.256</c:v>
                </c:pt>
                <c:pt idx="2269">
                  <c:v>139.61199999999999</c:v>
                </c:pt>
                <c:pt idx="2270">
                  <c:v>137.96799999999999</c:v>
                </c:pt>
                <c:pt idx="2271">
                  <c:v>136.32300000000001</c:v>
                </c:pt>
                <c:pt idx="2272">
                  <c:v>134.678</c:v>
                </c:pt>
                <c:pt idx="2273">
                  <c:v>133.03299999999999</c:v>
                </c:pt>
                <c:pt idx="2274">
                  <c:v>131.38800000000001</c:v>
                </c:pt>
                <c:pt idx="2275">
                  <c:v>129.74199999999999</c:v>
                </c:pt>
                <c:pt idx="2276">
                  <c:v>128.096</c:v>
                </c:pt>
                <c:pt idx="2277">
                  <c:v>126.449</c:v>
                </c:pt>
                <c:pt idx="2278">
                  <c:v>124.803</c:v>
                </c:pt>
                <c:pt idx="2279">
                  <c:v>123.15600000000001</c:v>
                </c:pt>
                <c:pt idx="2280">
                  <c:v>121.508</c:v>
                </c:pt>
                <c:pt idx="2281">
                  <c:v>119.861</c:v>
                </c:pt>
                <c:pt idx="2282">
                  <c:v>118.21299999999999</c:v>
                </c:pt>
                <c:pt idx="2283">
                  <c:v>116.56399999999999</c:v>
                </c:pt>
                <c:pt idx="2284">
                  <c:v>114.916</c:v>
                </c:pt>
                <c:pt idx="2285">
                  <c:v>113.267</c:v>
                </c:pt>
                <c:pt idx="2286">
                  <c:v>111.61799999999999</c:v>
                </c:pt>
                <c:pt idx="2287">
                  <c:v>109.968</c:v>
                </c:pt>
                <c:pt idx="2288">
                  <c:v>108.318</c:v>
                </c:pt>
                <c:pt idx="2289">
                  <c:v>106.66800000000001</c:v>
                </c:pt>
                <c:pt idx="2290">
                  <c:v>105.018</c:v>
                </c:pt>
                <c:pt idx="2291">
                  <c:v>103.367</c:v>
                </c:pt>
                <c:pt idx="2292">
                  <c:v>101.71599999999999</c:v>
                </c:pt>
              </c:numCache>
            </c:numRef>
          </c:xVal>
          <c:yVal>
            <c:numRef>
              <c:f>'D4 vs Si'!$G$2:$G$2297</c:f>
              <c:numCache>
                <c:formatCode>General</c:formatCode>
                <c:ptCount val="2296"/>
                <c:pt idx="0">
                  <c:v>147.09700000000001</c:v>
                </c:pt>
                <c:pt idx="1">
                  <c:v>133.51900000000001</c:v>
                </c:pt>
                <c:pt idx="2">
                  <c:v>151.59800000000001</c:v>
                </c:pt>
                <c:pt idx="3">
                  <c:v>117.639</c:v>
                </c:pt>
                <c:pt idx="4">
                  <c:v>137.977</c:v>
                </c:pt>
                <c:pt idx="5">
                  <c:v>142.47800000000001</c:v>
                </c:pt>
                <c:pt idx="6">
                  <c:v>142.45500000000001</c:v>
                </c:pt>
                <c:pt idx="7">
                  <c:v>122.084</c:v>
                </c:pt>
                <c:pt idx="8">
                  <c:v>131.10599999999999</c:v>
                </c:pt>
                <c:pt idx="9">
                  <c:v>128.82499999999999</c:v>
                </c:pt>
                <c:pt idx="10">
                  <c:v>103.947</c:v>
                </c:pt>
                <c:pt idx="11">
                  <c:v>144.59800000000001</c:v>
                </c:pt>
                <c:pt idx="12">
                  <c:v>128.762</c:v>
                </c:pt>
                <c:pt idx="13">
                  <c:v>133.25800000000001</c:v>
                </c:pt>
                <c:pt idx="14">
                  <c:v>117.429</c:v>
                </c:pt>
                <c:pt idx="15">
                  <c:v>135.47200000000001</c:v>
                </c:pt>
                <c:pt idx="16">
                  <c:v>106.10299999999999</c:v>
                </c:pt>
                <c:pt idx="17">
                  <c:v>133.17099999999999</c:v>
                </c:pt>
                <c:pt idx="18">
                  <c:v>139.91999999999999</c:v>
                </c:pt>
                <c:pt idx="19">
                  <c:v>117.333</c:v>
                </c:pt>
                <c:pt idx="20">
                  <c:v>108.29</c:v>
                </c:pt>
                <c:pt idx="21">
                  <c:v>119.55</c:v>
                </c:pt>
                <c:pt idx="22">
                  <c:v>117.276</c:v>
                </c:pt>
                <c:pt idx="23">
                  <c:v>133.041</c:v>
                </c:pt>
                <c:pt idx="24">
                  <c:v>135.274</c:v>
                </c:pt>
                <c:pt idx="25">
                  <c:v>114.964</c:v>
                </c:pt>
                <c:pt idx="26">
                  <c:v>110.438</c:v>
                </c:pt>
                <c:pt idx="27">
                  <c:v>144.22200000000001</c:v>
                </c:pt>
                <c:pt idx="28">
                  <c:v>132.93299999999999</c:v>
                </c:pt>
                <c:pt idx="29">
                  <c:v>135.16399999999999</c:v>
                </c:pt>
                <c:pt idx="30">
                  <c:v>94.599199999999996</c:v>
                </c:pt>
                <c:pt idx="31">
                  <c:v>130.61600000000001</c:v>
                </c:pt>
                <c:pt idx="32">
                  <c:v>108.078</c:v>
                </c:pt>
                <c:pt idx="33">
                  <c:v>130.57300000000001</c:v>
                </c:pt>
                <c:pt idx="34">
                  <c:v>139.55500000000001</c:v>
                </c:pt>
                <c:pt idx="35">
                  <c:v>130.53100000000001</c:v>
                </c:pt>
                <c:pt idx="36">
                  <c:v>114.758</c:v>
                </c:pt>
                <c:pt idx="37">
                  <c:v>114.739</c:v>
                </c:pt>
                <c:pt idx="38">
                  <c:v>116.97</c:v>
                </c:pt>
                <c:pt idx="39">
                  <c:v>112.453</c:v>
                </c:pt>
                <c:pt idx="40">
                  <c:v>137.16999999999999</c:v>
                </c:pt>
                <c:pt idx="41">
                  <c:v>116.913</c:v>
                </c:pt>
                <c:pt idx="42">
                  <c:v>139.37299999999999</c:v>
                </c:pt>
                <c:pt idx="43">
                  <c:v>123.61799999999999</c:v>
                </c:pt>
                <c:pt idx="44">
                  <c:v>121.35</c:v>
                </c:pt>
                <c:pt idx="45">
                  <c:v>119.084</c:v>
                </c:pt>
                <c:pt idx="46">
                  <c:v>125.804</c:v>
                </c:pt>
                <c:pt idx="47">
                  <c:v>132.52099999999999</c:v>
                </c:pt>
                <c:pt idx="48">
                  <c:v>132.5</c:v>
                </c:pt>
                <c:pt idx="49">
                  <c:v>132.47800000000001</c:v>
                </c:pt>
                <c:pt idx="50">
                  <c:v>112.251</c:v>
                </c:pt>
                <c:pt idx="51">
                  <c:v>141.41399999999999</c:v>
                </c:pt>
                <c:pt idx="52">
                  <c:v>112.215</c:v>
                </c:pt>
                <c:pt idx="53">
                  <c:v>116.684</c:v>
                </c:pt>
                <c:pt idx="54">
                  <c:v>127.883</c:v>
                </c:pt>
                <c:pt idx="55">
                  <c:v>118.889</c:v>
                </c:pt>
                <c:pt idx="56">
                  <c:v>107.65600000000001</c:v>
                </c:pt>
                <c:pt idx="57">
                  <c:v>141.27500000000001</c:v>
                </c:pt>
                <c:pt idx="58">
                  <c:v>136.768</c:v>
                </c:pt>
                <c:pt idx="59">
                  <c:v>121.053</c:v>
                </c:pt>
                <c:pt idx="60">
                  <c:v>138.965</c:v>
                </c:pt>
                <c:pt idx="61">
                  <c:v>123.255</c:v>
                </c:pt>
                <c:pt idx="62">
                  <c:v>143.40100000000001</c:v>
                </c:pt>
                <c:pt idx="63">
                  <c:v>138.89699999999999</c:v>
                </c:pt>
                <c:pt idx="64">
                  <c:v>136.63399999999999</c:v>
                </c:pt>
                <c:pt idx="65">
                  <c:v>111.977</c:v>
                </c:pt>
                <c:pt idx="66">
                  <c:v>123.154</c:v>
                </c:pt>
                <c:pt idx="67">
                  <c:v>120.895</c:v>
                </c:pt>
                <c:pt idx="68">
                  <c:v>116.399</c:v>
                </c:pt>
                <c:pt idx="69">
                  <c:v>118.61799999999999</c:v>
                </c:pt>
                <c:pt idx="70">
                  <c:v>116.361</c:v>
                </c:pt>
                <c:pt idx="71">
                  <c:v>140.953</c:v>
                </c:pt>
                <c:pt idx="72">
                  <c:v>111.849</c:v>
                </c:pt>
                <c:pt idx="73">
                  <c:v>125.25</c:v>
                </c:pt>
                <c:pt idx="74">
                  <c:v>131.93799999999999</c:v>
                </c:pt>
                <c:pt idx="75">
                  <c:v>116.26600000000001</c:v>
                </c:pt>
                <c:pt idx="76">
                  <c:v>96.127099999999999</c:v>
                </c:pt>
                <c:pt idx="77">
                  <c:v>140.81399999999999</c:v>
                </c:pt>
                <c:pt idx="78">
                  <c:v>113.974</c:v>
                </c:pt>
                <c:pt idx="79">
                  <c:v>122.893</c:v>
                </c:pt>
                <c:pt idx="80">
                  <c:v>105</c:v>
                </c:pt>
                <c:pt idx="81">
                  <c:v>125.087</c:v>
                </c:pt>
                <c:pt idx="82">
                  <c:v>111.666</c:v>
                </c:pt>
                <c:pt idx="83">
                  <c:v>129.512</c:v>
                </c:pt>
                <c:pt idx="84">
                  <c:v>133.95599999999999</c:v>
                </c:pt>
                <c:pt idx="85">
                  <c:v>104.91500000000001</c:v>
                </c:pt>
                <c:pt idx="86">
                  <c:v>109.361</c:v>
                </c:pt>
                <c:pt idx="87">
                  <c:v>120.501</c:v>
                </c:pt>
                <c:pt idx="88">
                  <c:v>136.09899999999999</c:v>
                </c:pt>
                <c:pt idx="89">
                  <c:v>151.69200000000001</c:v>
                </c:pt>
                <c:pt idx="90">
                  <c:v>113.751</c:v>
                </c:pt>
                <c:pt idx="91">
                  <c:v>133.80199999999999</c:v>
                </c:pt>
                <c:pt idx="92">
                  <c:v>129.321</c:v>
                </c:pt>
                <c:pt idx="93">
                  <c:v>124.84099999999999</c:v>
                </c:pt>
                <c:pt idx="94">
                  <c:v>118.134</c:v>
                </c:pt>
                <c:pt idx="95">
                  <c:v>122.572</c:v>
                </c:pt>
                <c:pt idx="96">
                  <c:v>113.639</c:v>
                </c:pt>
                <c:pt idx="97">
                  <c:v>135.899</c:v>
                </c:pt>
                <c:pt idx="98">
                  <c:v>106.919</c:v>
                </c:pt>
                <c:pt idx="99">
                  <c:v>113.583</c:v>
                </c:pt>
                <c:pt idx="100">
                  <c:v>102.431</c:v>
                </c:pt>
                <c:pt idx="101">
                  <c:v>102.414</c:v>
                </c:pt>
                <c:pt idx="102">
                  <c:v>122.432</c:v>
                </c:pt>
                <c:pt idx="103">
                  <c:v>113.509</c:v>
                </c:pt>
                <c:pt idx="104">
                  <c:v>133.518</c:v>
                </c:pt>
                <c:pt idx="105">
                  <c:v>113.47199999999999</c:v>
                </c:pt>
                <c:pt idx="106">
                  <c:v>124.57599999999999</c:v>
                </c:pt>
                <c:pt idx="107">
                  <c:v>129.00399999999999</c:v>
                </c:pt>
                <c:pt idx="108">
                  <c:v>133.43100000000001</c:v>
                </c:pt>
                <c:pt idx="109">
                  <c:v>122.291</c:v>
                </c:pt>
                <c:pt idx="110">
                  <c:v>120.048</c:v>
                </c:pt>
                <c:pt idx="111">
                  <c:v>135.58799999999999</c:v>
                </c:pt>
                <c:pt idx="112">
                  <c:v>108.89700000000001</c:v>
                </c:pt>
                <c:pt idx="113">
                  <c:v>122.211</c:v>
                </c:pt>
                <c:pt idx="114">
                  <c:v>111.083</c:v>
                </c:pt>
                <c:pt idx="115">
                  <c:v>99.958200000000005</c:v>
                </c:pt>
                <c:pt idx="116">
                  <c:v>119.93</c:v>
                </c:pt>
                <c:pt idx="117">
                  <c:v>137.67500000000001</c:v>
                </c:pt>
                <c:pt idx="118">
                  <c:v>113.23</c:v>
                </c:pt>
                <c:pt idx="119">
                  <c:v>110.992</c:v>
                </c:pt>
                <c:pt idx="120">
                  <c:v>115.413</c:v>
                </c:pt>
                <c:pt idx="121">
                  <c:v>126.489</c:v>
                </c:pt>
                <c:pt idx="122">
                  <c:v>130.90600000000001</c:v>
                </c:pt>
                <c:pt idx="123">
                  <c:v>146.41300000000001</c:v>
                </c:pt>
                <c:pt idx="124">
                  <c:v>110.901</c:v>
                </c:pt>
                <c:pt idx="125">
                  <c:v>117.536</c:v>
                </c:pt>
                <c:pt idx="126">
                  <c:v>97.560900000000004</c:v>
                </c:pt>
                <c:pt idx="127">
                  <c:v>128.58199999999999</c:v>
                </c:pt>
                <c:pt idx="128">
                  <c:v>135.21100000000001</c:v>
                </c:pt>
                <c:pt idx="129">
                  <c:v>130.756</c:v>
                </c:pt>
                <c:pt idx="130">
                  <c:v>110.792</c:v>
                </c:pt>
                <c:pt idx="131">
                  <c:v>108.55800000000001</c:v>
                </c:pt>
                <c:pt idx="132">
                  <c:v>119.616</c:v>
                </c:pt>
                <c:pt idx="133">
                  <c:v>155.03200000000001</c:v>
                </c:pt>
                <c:pt idx="134">
                  <c:v>110.71899999999999</c:v>
                </c:pt>
                <c:pt idx="135">
                  <c:v>128.41300000000001</c:v>
                </c:pt>
                <c:pt idx="136">
                  <c:v>132.82</c:v>
                </c:pt>
                <c:pt idx="137">
                  <c:v>121.73099999999999</c:v>
                </c:pt>
                <c:pt idx="138">
                  <c:v>112.86</c:v>
                </c:pt>
                <c:pt idx="139">
                  <c:v>90.715400000000002</c:v>
                </c:pt>
                <c:pt idx="140">
                  <c:v>119.459</c:v>
                </c:pt>
                <c:pt idx="141">
                  <c:v>112.804</c:v>
                </c:pt>
                <c:pt idx="142">
                  <c:v>112.786</c:v>
                </c:pt>
                <c:pt idx="143">
                  <c:v>123.82299999999999</c:v>
                </c:pt>
                <c:pt idx="144">
                  <c:v>110.538</c:v>
                </c:pt>
                <c:pt idx="145">
                  <c:v>130.41300000000001</c:v>
                </c:pt>
                <c:pt idx="146">
                  <c:v>117.13200000000001</c:v>
                </c:pt>
                <c:pt idx="147">
                  <c:v>143.62799999999999</c:v>
                </c:pt>
                <c:pt idx="148">
                  <c:v>125.93</c:v>
                </c:pt>
                <c:pt idx="149">
                  <c:v>121.492</c:v>
                </c:pt>
                <c:pt idx="150">
                  <c:v>117.05500000000001</c:v>
                </c:pt>
                <c:pt idx="151">
                  <c:v>119.244</c:v>
                </c:pt>
                <c:pt idx="152">
                  <c:v>112.601</c:v>
                </c:pt>
                <c:pt idx="153">
                  <c:v>132.44999999999999</c:v>
                </c:pt>
                <c:pt idx="154">
                  <c:v>128.01400000000001</c:v>
                </c:pt>
                <c:pt idx="155">
                  <c:v>116.959</c:v>
                </c:pt>
                <c:pt idx="156">
                  <c:v>134.59100000000001</c:v>
                </c:pt>
                <c:pt idx="157">
                  <c:v>132.363</c:v>
                </c:pt>
                <c:pt idx="158">
                  <c:v>121.313</c:v>
                </c:pt>
                <c:pt idx="159">
                  <c:v>123.498</c:v>
                </c:pt>
                <c:pt idx="160">
                  <c:v>121.273</c:v>
                </c:pt>
                <c:pt idx="161">
                  <c:v>125.66200000000001</c:v>
                </c:pt>
                <c:pt idx="162">
                  <c:v>123.437</c:v>
                </c:pt>
                <c:pt idx="163">
                  <c:v>123.417</c:v>
                </c:pt>
                <c:pt idx="164">
                  <c:v>112.379</c:v>
                </c:pt>
                <c:pt idx="165">
                  <c:v>105.751</c:v>
                </c:pt>
                <c:pt idx="166">
                  <c:v>125.559</c:v>
                </c:pt>
                <c:pt idx="167">
                  <c:v>127.741</c:v>
                </c:pt>
                <c:pt idx="168">
                  <c:v>114.50700000000001</c:v>
                </c:pt>
                <c:pt idx="169">
                  <c:v>132.102</c:v>
                </c:pt>
                <c:pt idx="170">
                  <c:v>99.060199999999995</c:v>
                </c:pt>
                <c:pt idx="171">
                  <c:v>90.24</c:v>
                </c:pt>
                <c:pt idx="172">
                  <c:v>132.03700000000001</c:v>
                </c:pt>
                <c:pt idx="173">
                  <c:v>112.21299999999999</c:v>
                </c:pt>
                <c:pt idx="174">
                  <c:v>92.395399999999995</c:v>
                </c:pt>
                <c:pt idx="175">
                  <c:v>116.575</c:v>
                </c:pt>
                <c:pt idx="176">
                  <c:v>107.759</c:v>
                </c:pt>
                <c:pt idx="177">
                  <c:v>129.72999999999999</c:v>
                </c:pt>
                <c:pt idx="178">
                  <c:v>109.922</c:v>
                </c:pt>
                <c:pt idx="179">
                  <c:v>125.291</c:v>
                </c:pt>
                <c:pt idx="180">
                  <c:v>109.886</c:v>
                </c:pt>
                <c:pt idx="181">
                  <c:v>125.25</c:v>
                </c:pt>
                <c:pt idx="182">
                  <c:v>98.864999999999995</c:v>
                </c:pt>
                <c:pt idx="183">
                  <c:v>123.012</c:v>
                </c:pt>
                <c:pt idx="184">
                  <c:v>105.42100000000001</c:v>
                </c:pt>
                <c:pt idx="185">
                  <c:v>109.79600000000001</c:v>
                </c:pt>
                <c:pt idx="186">
                  <c:v>118.56</c:v>
                </c:pt>
                <c:pt idx="187">
                  <c:v>114.15</c:v>
                </c:pt>
                <c:pt idx="188">
                  <c:v>111.93600000000001</c:v>
                </c:pt>
                <c:pt idx="189">
                  <c:v>116.307</c:v>
                </c:pt>
                <c:pt idx="190">
                  <c:v>133.84100000000001</c:v>
                </c:pt>
                <c:pt idx="191">
                  <c:v>107.494</c:v>
                </c:pt>
                <c:pt idx="192">
                  <c:v>105.283</c:v>
                </c:pt>
                <c:pt idx="193">
                  <c:v>98.686199999999999</c:v>
                </c:pt>
                <c:pt idx="194">
                  <c:v>109.633</c:v>
                </c:pt>
                <c:pt idx="195">
                  <c:v>138.11500000000001</c:v>
                </c:pt>
                <c:pt idx="196">
                  <c:v>138.09200000000001</c:v>
                </c:pt>
                <c:pt idx="197">
                  <c:v>120.53700000000001</c:v>
                </c:pt>
                <c:pt idx="198">
                  <c:v>109.56100000000001</c:v>
                </c:pt>
                <c:pt idx="199">
                  <c:v>102.971</c:v>
                </c:pt>
                <c:pt idx="200">
                  <c:v>131.43</c:v>
                </c:pt>
                <c:pt idx="201">
                  <c:v>116.077</c:v>
                </c:pt>
                <c:pt idx="202">
                  <c:v>118.248</c:v>
                </c:pt>
                <c:pt idx="203">
                  <c:v>118.229</c:v>
                </c:pt>
                <c:pt idx="204">
                  <c:v>113.831</c:v>
                </c:pt>
                <c:pt idx="205">
                  <c:v>120.378</c:v>
                </c:pt>
                <c:pt idx="206">
                  <c:v>126.92400000000001</c:v>
                </c:pt>
                <c:pt idx="207">
                  <c:v>113.77500000000001</c:v>
                </c:pt>
                <c:pt idx="208">
                  <c:v>113.756</c:v>
                </c:pt>
                <c:pt idx="209">
                  <c:v>107.176</c:v>
                </c:pt>
                <c:pt idx="210">
                  <c:v>124.65300000000001</c:v>
                </c:pt>
                <c:pt idx="211">
                  <c:v>122.446</c:v>
                </c:pt>
                <c:pt idx="212">
                  <c:v>100.56399999999999</c:v>
                </c:pt>
                <c:pt idx="213">
                  <c:v>124.592</c:v>
                </c:pt>
                <c:pt idx="214">
                  <c:v>118.015</c:v>
                </c:pt>
                <c:pt idx="215">
                  <c:v>135.476</c:v>
                </c:pt>
                <c:pt idx="216">
                  <c:v>111.422</c:v>
                </c:pt>
                <c:pt idx="217">
                  <c:v>122.325</c:v>
                </c:pt>
                <c:pt idx="218">
                  <c:v>122.30500000000001</c:v>
                </c:pt>
                <c:pt idx="219">
                  <c:v>133.203</c:v>
                </c:pt>
                <c:pt idx="220">
                  <c:v>133.18100000000001</c:v>
                </c:pt>
                <c:pt idx="221">
                  <c:v>122.244</c:v>
                </c:pt>
                <c:pt idx="222">
                  <c:v>130.95500000000001</c:v>
                </c:pt>
                <c:pt idx="223">
                  <c:v>113.47499999999999</c:v>
                </c:pt>
                <c:pt idx="224">
                  <c:v>109.093</c:v>
                </c:pt>
                <c:pt idx="225">
                  <c:v>126.527</c:v>
                </c:pt>
                <c:pt idx="226">
                  <c:v>137.41200000000001</c:v>
                </c:pt>
                <c:pt idx="227">
                  <c:v>113.4</c:v>
                </c:pt>
                <c:pt idx="228">
                  <c:v>122.10299999999999</c:v>
                </c:pt>
                <c:pt idx="229">
                  <c:v>122.083</c:v>
                </c:pt>
                <c:pt idx="230">
                  <c:v>108.985</c:v>
                </c:pt>
                <c:pt idx="231">
                  <c:v>106.788</c:v>
                </c:pt>
                <c:pt idx="232">
                  <c:v>113.307</c:v>
                </c:pt>
                <c:pt idx="233">
                  <c:v>135.07400000000001</c:v>
                </c:pt>
                <c:pt idx="234">
                  <c:v>108.913</c:v>
                </c:pt>
                <c:pt idx="235">
                  <c:v>135.03</c:v>
                </c:pt>
                <c:pt idx="236">
                  <c:v>117.587</c:v>
                </c:pt>
                <c:pt idx="237">
                  <c:v>115.39100000000001</c:v>
                </c:pt>
                <c:pt idx="238">
                  <c:v>104.488</c:v>
                </c:pt>
                <c:pt idx="239">
                  <c:v>126.235</c:v>
                </c:pt>
                <c:pt idx="240">
                  <c:v>119.68600000000001</c:v>
                </c:pt>
                <c:pt idx="241">
                  <c:v>124.018</c:v>
                </c:pt>
                <c:pt idx="242">
                  <c:v>123.997</c:v>
                </c:pt>
                <c:pt idx="243">
                  <c:v>95.7012</c:v>
                </c:pt>
                <c:pt idx="244">
                  <c:v>91.336100000000002</c:v>
                </c:pt>
                <c:pt idx="245">
                  <c:v>102.193</c:v>
                </c:pt>
                <c:pt idx="246">
                  <c:v>93.479900000000001</c:v>
                </c:pt>
                <c:pt idx="247">
                  <c:v>102.15900000000001</c:v>
                </c:pt>
                <c:pt idx="248">
                  <c:v>108.66200000000001</c:v>
                </c:pt>
                <c:pt idx="249">
                  <c:v>99.952200000000005</c:v>
                </c:pt>
                <c:pt idx="250">
                  <c:v>136.869</c:v>
                </c:pt>
                <c:pt idx="251">
                  <c:v>125.985</c:v>
                </c:pt>
                <c:pt idx="252">
                  <c:v>104.246</c:v>
                </c:pt>
                <c:pt idx="253">
                  <c:v>86.857600000000005</c:v>
                </c:pt>
                <c:pt idx="254">
                  <c:v>99.869699999999995</c:v>
                </c:pt>
                <c:pt idx="255">
                  <c:v>130.24299999999999</c:v>
                </c:pt>
                <c:pt idx="256">
                  <c:v>93.325699999999998</c:v>
                </c:pt>
                <c:pt idx="257">
                  <c:v>101.99</c:v>
                </c:pt>
                <c:pt idx="258">
                  <c:v>110.652</c:v>
                </c:pt>
                <c:pt idx="259">
                  <c:v>123.649</c:v>
                </c:pt>
                <c:pt idx="260">
                  <c:v>123.629</c:v>
                </c:pt>
                <c:pt idx="261">
                  <c:v>110.59699999999999</c:v>
                </c:pt>
                <c:pt idx="262">
                  <c:v>134.429</c:v>
                </c:pt>
                <c:pt idx="263">
                  <c:v>99.721299999999999</c:v>
                </c:pt>
                <c:pt idx="264">
                  <c:v>110.542</c:v>
                </c:pt>
                <c:pt idx="265">
                  <c:v>97.521299999999997</c:v>
                </c:pt>
                <c:pt idx="266">
                  <c:v>121.34</c:v>
                </c:pt>
                <c:pt idx="267">
                  <c:v>116.98699999999999</c:v>
                </c:pt>
                <c:pt idx="268">
                  <c:v>106.137</c:v>
                </c:pt>
                <c:pt idx="269">
                  <c:v>136.44</c:v>
                </c:pt>
                <c:pt idx="270">
                  <c:v>119.09399999999999</c:v>
                </c:pt>
                <c:pt idx="271">
                  <c:v>129.899</c:v>
                </c:pt>
                <c:pt idx="272">
                  <c:v>136.37200000000001</c:v>
                </c:pt>
                <c:pt idx="273">
                  <c:v>123.364</c:v>
                </c:pt>
                <c:pt idx="274">
                  <c:v>119.015</c:v>
                </c:pt>
                <c:pt idx="275">
                  <c:v>90.869500000000002</c:v>
                </c:pt>
                <c:pt idx="276">
                  <c:v>129.792</c:v>
                </c:pt>
                <c:pt idx="277">
                  <c:v>114.631</c:v>
                </c:pt>
                <c:pt idx="278">
                  <c:v>112.449</c:v>
                </c:pt>
                <c:pt idx="279">
                  <c:v>118.917</c:v>
                </c:pt>
                <c:pt idx="280">
                  <c:v>103.765</c:v>
                </c:pt>
                <c:pt idx="281">
                  <c:v>118.878</c:v>
                </c:pt>
                <c:pt idx="282">
                  <c:v>125.34099999999999</c:v>
                </c:pt>
                <c:pt idx="283">
                  <c:v>116.678</c:v>
                </c:pt>
                <c:pt idx="284">
                  <c:v>116.658</c:v>
                </c:pt>
                <c:pt idx="285">
                  <c:v>110.15900000000001</c:v>
                </c:pt>
                <c:pt idx="286">
                  <c:v>123.099</c:v>
                </c:pt>
                <c:pt idx="287">
                  <c:v>129.55600000000001</c:v>
                </c:pt>
                <c:pt idx="288">
                  <c:v>107.946</c:v>
                </c:pt>
                <c:pt idx="289">
                  <c:v>123.038</c:v>
                </c:pt>
                <c:pt idx="290">
                  <c:v>114.384</c:v>
                </c:pt>
                <c:pt idx="291">
                  <c:v>101.41800000000001</c:v>
                </c:pt>
                <c:pt idx="292">
                  <c:v>120.819</c:v>
                </c:pt>
                <c:pt idx="293">
                  <c:v>116.485</c:v>
                </c:pt>
                <c:pt idx="294">
                  <c:v>118.622</c:v>
                </c:pt>
                <c:pt idx="295">
                  <c:v>118.60299999999999</c:v>
                </c:pt>
                <c:pt idx="296">
                  <c:v>90.554199999999994</c:v>
                </c:pt>
                <c:pt idx="297">
                  <c:v>101.318</c:v>
                </c:pt>
                <c:pt idx="298">
                  <c:v>94.834900000000005</c:v>
                </c:pt>
                <c:pt idx="299">
                  <c:v>127.14400000000001</c:v>
                </c:pt>
                <c:pt idx="300">
                  <c:v>120.65900000000001</c:v>
                </c:pt>
                <c:pt idx="301">
                  <c:v>107.71299999999999</c:v>
                </c:pt>
                <c:pt idx="302">
                  <c:v>107.696</c:v>
                </c:pt>
                <c:pt idx="303">
                  <c:v>99.063500000000005</c:v>
                </c:pt>
                <c:pt idx="304">
                  <c:v>103.354</c:v>
                </c:pt>
                <c:pt idx="305">
                  <c:v>120.559</c:v>
                </c:pt>
                <c:pt idx="306">
                  <c:v>111.929</c:v>
                </c:pt>
                <c:pt idx="307">
                  <c:v>103.30200000000001</c:v>
                </c:pt>
                <c:pt idx="308">
                  <c:v>111.892</c:v>
                </c:pt>
                <c:pt idx="309">
                  <c:v>111.874</c:v>
                </c:pt>
                <c:pt idx="310">
                  <c:v>126.91200000000001</c:v>
                </c:pt>
                <c:pt idx="311">
                  <c:v>113.98699999999999</c:v>
                </c:pt>
                <c:pt idx="312">
                  <c:v>103.217</c:v>
                </c:pt>
                <c:pt idx="313">
                  <c:v>126.849</c:v>
                </c:pt>
                <c:pt idx="314">
                  <c:v>107.482</c:v>
                </c:pt>
                <c:pt idx="315">
                  <c:v>126.807</c:v>
                </c:pt>
                <c:pt idx="316">
                  <c:v>90.254599999999996</c:v>
                </c:pt>
                <c:pt idx="317">
                  <c:v>118.17100000000001</c:v>
                </c:pt>
                <c:pt idx="318">
                  <c:v>98.817499999999995</c:v>
                </c:pt>
                <c:pt idx="319">
                  <c:v>100.949</c:v>
                </c:pt>
                <c:pt idx="320">
                  <c:v>115.965</c:v>
                </c:pt>
                <c:pt idx="321">
                  <c:v>92.326999999999998</c:v>
                </c:pt>
                <c:pt idx="322">
                  <c:v>103.04600000000001</c:v>
                </c:pt>
                <c:pt idx="323">
                  <c:v>88.003500000000003</c:v>
                </c:pt>
                <c:pt idx="324">
                  <c:v>118.03400000000001</c:v>
                </c:pt>
                <c:pt idx="325">
                  <c:v>102.994</c:v>
                </c:pt>
                <c:pt idx="326">
                  <c:v>124.431</c:v>
                </c:pt>
                <c:pt idx="327">
                  <c:v>124.41</c:v>
                </c:pt>
                <c:pt idx="328">
                  <c:v>107.232</c:v>
                </c:pt>
                <c:pt idx="329">
                  <c:v>111.503</c:v>
                </c:pt>
                <c:pt idx="330">
                  <c:v>122.20399999999999</c:v>
                </c:pt>
                <c:pt idx="331">
                  <c:v>94.317499999999995</c:v>
                </c:pt>
                <c:pt idx="332">
                  <c:v>115.73399999999999</c:v>
                </c:pt>
                <c:pt idx="333">
                  <c:v>111.429</c:v>
                </c:pt>
                <c:pt idx="334">
                  <c:v>113.553</c:v>
                </c:pt>
                <c:pt idx="335">
                  <c:v>102.824</c:v>
                </c:pt>
                <c:pt idx="336">
                  <c:v>143.501</c:v>
                </c:pt>
                <c:pt idx="337">
                  <c:v>107.072</c:v>
                </c:pt>
                <c:pt idx="338">
                  <c:v>119.901</c:v>
                </c:pt>
                <c:pt idx="339">
                  <c:v>119.881</c:v>
                </c:pt>
                <c:pt idx="340">
                  <c:v>113.44</c:v>
                </c:pt>
                <c:pt idx="341">
                  <c:v>128.40100000000001</c:v>
                </c:pt>
                <c:pt idx="342">
                  <c:v>136.93899999999999</c:v>
                </c:pt>
                <c:pt idx="343">
                  <c:v>119.80200000000001</c:v>
                </c:pt>
                <c:pt idx="344">
                  <c:v>106.94799999999999</c:v>
                </c:pt>
                <c:pt idx="345">
                  <c:v>115.485</c:v>
                </c:pt>
                <c:pt idx="346">
                  <c:v>106.91200000000001</c:v>
                </c:pt>
                <c:pt idx="347">
                  <c:v>96.205200000000005</c:v>
                </c:pt>
                <c:pt idx="348">
                  <c:v>104.739</c:v>
                </c:pt>
                <c:pt idx="349">
                  <c:v>115.408</c:v>
                </c:pt>
                <c:pt idx="350">
                  <c:v>115.389</c:v>
                </c:pt>
                <c:pt idx="351">
                  <c:v>89.731899999999996</c:v>
                </c:pt>
                <c:pt idx="352">
                  <c:v>79.0364</c:v>
                </c:pt>
                <c:pt idx="353">
                  <c:v>111.06</c:v>
                </c:pt>
                <c:pt idx="354">
                  <c:v>132.39500000000001</c:v>
                </c:pt>
                <c:pt idx="355">
                  <c:v>106.753</c:v>
                </c:pt>
                <c:pt idx="356">
                  <c:v>100.331</c:v>
                </c:pt>
                <c:pt idx="357">
                  <c:v>110.986</c:v>
                </c:pt>
                <c:pt idx="358">
                  <c:v>121.637</c:v>
                </c:pt>
                <c:pt idx="359">
                  <c:v>110.949</c:v>
                </c:pt>
                <c:pt idx="360">
                  <c:v>98.130899999999997</c:v>
                </c:pt>
                <c:pt idx="361">
                  <c:v>104.51300000000001</c:v>
                </c:pt>
                <c:pt idx="362">
                  <c:v>98.098299999999995</c:v>
                </c:pt>
                <c:pt idx="363">
                  <c:v>121.536</c:v>
                </c:pt>
                <c:pt idx="364">
                  <c:v>108.72499999999999</c:v>
                </c:pt>
                <c:pt idx="365">
                  <c:v>130.02199999999999</c:v>
                </c:pt>
                <c:pt idx="366">
                  <c:v>100.164</c:v>
                </c:pt>
                <c:pt idx="367">
                  <c:v>112.932</c:v>
                </c:pt>
                <c:pt idx="368">
                  <c:v>117.17400000000001</c:v>
                </c:pt>
                <c:pt idx="369">
                  <c:v>104.374</c:v>
                </c:pt>
                <c:pt idx="370">
                  <c:v>91.578599999999994</c:v>
                </c:pt>
                <c:pt idx="371">
                  <c:v>100.081</c:v>
                </c:pt>
                <c:pt idx="372">
                  <c:v>85.161100000000005</c:v>
                </c:pt>
                <c:pt idx="373">
                  <c:v>89.404300000000006</c:v>
                </c:pt>
                <c:pt idx="374">
                  <c:v>108.544</c:v>
                </c:pt>
                <c:pt idx="375">
                  <c:v>97.886399999999995</c:v>
                </c:pt>
                <c:pt idx="376">
                  <c:v>114.89100000000001</c:v>
                </c:pt>
                <c:pt idx="377">
                  <c:v>108.49</c:v>
                </c:pt>
                <c:pt idx="378">
                  <c:v>78.695400000000006</c:v>
                </c:pt>
                <c:pt idx="379">
                  <c:v>110.581</c:v>
                </c:pt>
                <c:pt idx="380">
                  <c:v>91.426400000000001</c:v>
                </c:pt>
                <c:pt idx="381">
                  <c:v>108.41800000000001</c:v>
                </c:pt>
                <c:pt idx="382">
                  <c:v>93.5214</c:v>
                </c:pt>
                <c:pt idx="383">
                  <c:v>97.756100000000004</c:v>
                </c:pt>
                <c:pt idx="384">
                  <c:v>110.489</c:v>
                </c:pt>
                <c:pt idx="385">
                  <c:v>110.47</c:v>
                </c:pt>
                <c:pt idx="386">
                  <c:v>123.196</c:v>
                </c:pt>
                <c:pt idx="387">
                  <c:v>108.31</c:v>
                </c:pt>
                <c:pt idx="388">
                  <c:v>93.428100000000001</c:v>
                </c:pt>
                <c:pt idx="389">
                  <c:v>104.02800000000001</c:v>
                </c:pt>
                <c:pt idx="390">
                  <c:v>104.01</c:v>
                </c:pt>
                <c:pt idx="391">
                  <c:v>93.381399999999999</c:v>
                </c:pt>
                <c:pt idx="392">
                  <c:v>112.46299999999999</c:v>
                </c:pt>
                <c:pt idx="393">
                  <c:v>86.985500000000002</c:v>
                </c:pt>
                <c:pt idx="394">
                  <c:v>110.30500000000001</c:v>
                </c:pt>
                <c:pt idx="395">
                  <c:v>116.649</c:v>
                </c:pt>
                <c:pt idx="396">
                  <c:v>118.75</c:v>
                </c:pt>
                <c:pt idx="397">
                  <c:v>89.047700000000006</c:v>
                </c:pt>
                <c:pt idx="398">
                  <c:v>99.632099999999994</c:v>
                </c:pt>
                <c:pt idx="399">
                  <c:v>116.571</c:v>
                </c:pt>
                <c:pt idx="400">
                  <c:v>105.956</c:v>
                </c:pt>
                <c:pt idx="401">
                  <c:v>91.107200000000006</c:v>
                </c:pt>
                <c:pt idx="402">
                  <c:v>108.039</c:v>
                </c:pt>
                <c:pt idx="403">
                  <c:v>101.667</c:v>
                </c:pt>
                <c:pt idx="404">
                  <c:v>103.768</c:v>
                </c:pt>
                <c:pt idx="405">
                  <c:v>114.337</c:v>
                </c:pt>
                <c:pt idx="406">
                  <c:v>120.669</c:v>
                </c:pt>
                <c:pt idx="407">
                  <c:v>82.549499999999995</c:v>
                </c:pt>
                <c:pt idx="408">
                  <c:v>105.815</c:v>
                </c:pt>
                <c:pt idx="409">
                  <c:v>105.797</c:v>
                </c:pt>
                <c:pt idx="410">
                  <c:v>95.201800000000006</c:v>
                </c:pt>
                <c:pt idx="411">
                  <c:v>112.108</c:v>
                </c:pt>
                <c:pt idx="412">
                  <c:v>97.284899999999993</c:v>
                </c:pt>
                <c:pt idx="413">
                  <c:v>118.414</c:v>
                </c:pt>
                <c:pt idx="414">
                  <c:v>103.595</c:v>
                </c:pt>
                <c:pt idx="415">
                  <c:v>114.14700000000001</c:v>
                </c:pt>
                <c:pt idx="416">
                  <c:v>95.1066</c:v>
                </c:pt>
                <c:pt idx="417">
                  <c:v>103.54300000000001</c:v>
                </c:pt>
                <c:pt idx="418">
                  <c:v>133.10499999999999</c:v>
                </c:pt>
                <c:pt idx="419">
                  <c:v>92.946600000000004</c:v>
                </c:pt>
                <c:pt idx="420">
                  <c:v>101.379</c:v>
                </c:pt>
                <c:pt idx="421">
                  <c:v>116.14400000000001</c:v>
                </c:pt>
                <c:pt idx="422">
                  <c:v>114.014</c:v>
                </c:pt>
                <c:pt idx="423">
                  <c:v>120.328</c:v>
                </c:pt>
                <c:pt idx="424">
                  <c:v>107.64400000000001</c:v>
                </c:pt>
                <c:pt idx="425">
                  <c:v>116.06699999999999</c:v>
                </c:pt>
                <c:pt idx="426">
                  <c:v>122.377</c:v>
                </c:pt>
                <c:pt idx="427">
                  <c:v>97.041799999999995</c:v>
                </c:pt>
                <c:pt idx="428">
                  <c:v>97.025599999999997</c:v>
                </c:pt>
                <c:pt idx="429">
                  <c:v>118.098</c:v>
                </c:pt>
                <c:pt idx="430">
                  <c:v>105.42700000000001</c:v>
                </c:pt>
                <c:pt idx="431">
                  <c:v>113.843</c:v>
                </c:pt>
                <c:pt idx="432">
                  <c:v>115.931</c:v>
                </c:pt>
                <c:pt idx="433">
                  <c:v>101.16</c:v>
                </c:pt>
                <c:pt idx="434">
                  <c:v>115.893</c:v>
                </c:pt>
                <c:pt idx="435">
                  <c:v>113.767</c:v>
                </c:pt>
                <c:pt idx="436">
                  <c:v>107.428</c:v>
                </c:pt>
                <c:pt idx="437">
                  <c:v>96.879900000000006</c:v>
                </c:pt>
                <c:pt idx="438">
                  <c:v>107.392</c:v>
                </c:pt>
                <c:pt idx="439">
                  <c:v>105.26900000000001</c:v>
                </c:pt>
                <c:pt idx="440">
                  <c:v>94.726299999999995</c:v>
                </c:pt>
                <c:pt idx="441">
                  <c:v>115.75700000000001</c:v>
                </c:pt>
                <c:pt idx="442">
                  <c:v>126.26</c:v>
                </c:pt>
                <c:pt idx="443">
                  <c:v>92.5749</c:v>
                </c:pt>
                <c:pt idx="444">
                  <c:v>100.974</c:v>
                </c:pt>
                <c:pt idx="445">
                  <c:v>107.267</c:v>
                </c:pt>
                <c:pt idx="446">
                  <c:v>86.219700000000003</c:v>
                </c:pt>
                <c:pt idx="447">
                  <c:v>105.128</c:v>
                </c:pt>
                <c:pt idx="448">
                  <c:v>90.395300000000006</c:v>
                </c:pt>
                <c:pt idx="449">
                  <c:v>84.074600000000004</c:v>
                </c:pt>
                <c:pt idx="450">
                  <c:v>107.17700000000001</c:v>
                </c:pt>
                <c:pt idx="451">
                  <c:v>94.552300000000002</c:v>
                </c:pt>
                <c:pt idx="452">
                  <c:v>79.8309</c:v>
                </c:pt>
                <c:pt idx="453">
                  <c:v>102.923</c:v>
                </c:pt>
                <c:pt idx="454">
                  <c:v>100.80500000000001</c:v>
                </c:pt>
                <c:pt idx="455">
                  <c:v>100.788</c:v>
                </c:pt>
                <c:pt idx="456">
                  <c:v>121.76600000000001</c:v>
                </c:pt>
                <c:pt idx="457">
                  <c:v>107.05200000000001</c:v>
                </c:pt>
                <c:pt idx="458">
                  <c:v>94.441699999999997</c:v>
                </c:pt>
                <c:pt idx="459">
                  <c:v>90.229200000000006</c:v>
                </c:pt>
                <c:pt idx="460">
                  <c:v>127.97799999999999</c:v>
                </c:pt>
                <c:pt idx="461">
                  <c:v>77.613100000000003</c:v>
                </c:pt>
                <c:pt idx="462">
                  <c:v>100.67</c:v>
                </c:pt>
                <c:pt idx="463">
                  <c:v>119.526</c:v>
                </c:pt>
                <c:pt idx="464">
                  <c:v>104.83</c:v>
                </c:pt>
                <c:pt idx="465">
                  <c:v>127.871</c:v>
                </c:pt>
                <c:pt idx="466">
                  <c:v>108.98699999999999</c:v>
                </c:pt>
                <c:pt idx="467">
                  <c:v>104.777</c:v>
                </c:pt>
                <c:pt idx="468">
                  <c:v>94.283900000000003</c:v>
                </c:pt>
                <c:pt idx="469">
                  <c:v>115.217</c:v>
                </c:pt>
                <c:pt idx="470">
                  <c:v>106.819</c:v>
                </c:pt>
                <c:pt idx="471">
                  <c:v>113.084</c:v>
                </c:pt>
                <c:pt idx="472">
                  <c:v>121.44</c:v>
                </c:pt>
                <c:pt idx="473">
                  <c:v>87.924700000000001</c:v>
                </c:pt>
                <c:pt idx="474">
                  <c:v>125.586</c:v>
                </c:pt>
                <c:pt idx="475">
                  <c:v>87.895200000000003</c:v>
                </c:pt>
                <c:pt idx="476">
                  <c:v>98.342500000000001</c:v>
                </c:pt>
                <c:pt idx="477">
                  <c:v>96.233999999999995</c:v>
                </c:pt>
                <c:pt idx="478">
                  <c:v>108.768</c:v>
                </c:pt>
                <c:pt idx="479">
                  <c:v>112.93300000000001</c:v>
                </c:pt>
                <c:pt idx="480">
                  <c:v>108.732</c:v>
                </c:pt>
                <c:pt idx="481">
                  <c:v>89.897599999999997</c:v>
                </c:pt>
                <c:pt idx="482">
                  <c:v>100.334</c:v>
                </c:pt>
                <c:pt idx="483">
                  <c:v>96.137299999999996</c:v>
                </c:pt>
                <c:pt idx="484">
                  <c:v>96.121200000000002</c:v>
                </c:pt>
                <c:pt idx="485">
                  <c:v>83.569699999999997</c:v>
                </c:pt>
                <c:pt idx="486">
                  <c:v>119.06699999999999</c:v>
                </c:pt>
                <c:pt idx="487">
                  <c:v>87.718800000000002</c:v>
                </c:pt>
                <c:pt idx="488">
                  <c:v>85.615899999999996</c:v>
                </c:pt>
                <c:pt idx="489">
                  <c:v>119.00700000000001</c:v>
                </c:pt>
                <c:pt idx="490">
                  <c:v>100.2</c:v>
                </c:pt>
                <c:pt idx="491">
                  <c:v>102.27</c:v>
                </c:pt>
                <c:pt idx="492">
                  <c:v>123.121</c:v>
                </c:pt>
                <c:pt idx="493">
                  <c:v>100.149</c:v>
                </c:pt>
                <c:pt idx="494">
                  <c:v>89.701999999999998</c:v>
                </c:pt>
                <c:pt idx="495">
                  <c:v>93.858500000000006</c:v>
                </c:pt>
                <c:pt idx="496">
                  <c:v>85.501199999999997</c:v>
                </c:pt>
                <c:pt idx="497">
                  <c:v>85.486800000000002</c:v>
                </c:pt>
                <c:pt idx="498">
                  <c:v>100.065</c:v>
                </c:pt>
                <c:pt idx="499">
                  <c:v>100.04900000000001</c:v>
                </c:pt>
                <c:pt idx="500">
                  <c:v>81.275899999999993</c:v>
                </c:pt>
                <c:pt idx="501">
                  <c:v>91.680499999999995</c:v>
                </c:pt>
                <c:pt idx="502">
                  <c:v>97.915000000000006</c:v>
                </c:pt>
                <c:pt idx="503">
                  <c:v>104.14700000000001</c:v>
                </c:pt>
                <c:pt idx="504">
                  <c:v>89.5518</c:v>
                </c:pt>
                <c:pt idx="505">
                  <c:v>102.03</c:v>
                </c:pt>
                <c:pt idx="506">
                  <c:v>120.75</c:v>
                </c:pt>
                <c:pt idx="507">
                  <c:v>112.404</c:v>
                </c:pt>
                <c:pt idx="508">
                  <c:v>93.6541</c:v>
                </c:pt>
                <c:pt idx="509">
                  <c:v>108.20399999999999</c:v>
                </c:pt>
                <c:pt idx="510">
                  <c:v>114.428</c:v>
                </c:pt>
                <c:pt idx="511">
                  <c:v>97.767300000000006</c:v>
                </c:pt>
                <c:pt idx="512">
                  <c:v>110.23</c:v>
                </c:pt>
                <c:pt idx="513">
                  <c:v>118.529</c:v>
                </c:pt>
                <c:pt idx="514">
                  <c:v>110.193</c:v>
                </c:pt>
                <c:pt idx="515">
                  <c:v>116.411</c:v>
                </c:pt>
                <c:pt idx="516">
                  <c:v>95.606899999999996</c:v>
                </c:pt>
                <c:pt idx="517">
                  <c:v>120.52800000000001</c:v>
                </c:pt>
                <c:pt idx="518">
                  <c:v>95.574799999999996</c:v>
                </c:pt>
                <c:pt idx="519">
                  <c:v>72.707700000000003</c:v>
                </c:pt>
                <c:pt idx="520">
                  <c:v>108.005</c:v>
                </c:pt>
                <c:pt idx="521">
                  <c:v>112.14</c:v>
                </c:pt>
                <c:pt idx="522">
                  <c:v>103.816</c:v>
                </c:pt>
                <c:pt idx="523">
                  <c:v>93.418599999999998</c:v>
                </c:pt>
                <c:pt idx="524">
                  <c:v>83.024799999999999</c:v>
                </c:pt>
                <c:pt idx="525">
                  <c:v>91.311999999999998</c:v>
                </c:pt>
                <c:pt idx="526">
                  <c:v>99.596299999999999</c:v>
                </c:pt>
                <c:pt idx="527">
                  <c:v>109.952</c:v>
                </c:pt>
                <c:pt idx="528">
                  <c:v>68.4495</c:v>
                </c:pt>
                <c:pt idx="529">
                  <c:v>93.3245</c:v>
                </c:pt>
                <c:pt idx="530">
                  <c:v>95.382400000000004</c:v>
                </c:pt>
                <c:pt idx="531">
                  <c:v>82.927300000000002</c:v>
                </c:pt>
                <c:pt idx="532">
                  <c:v>105.715</c:v>
                </c:pt>
                <c:pt idx="533">
                  <c:v>89.116900000000001</c:v>
                </c:pt>
                <c:pt idx="534">
                  <c:v>99.462599999999995</c:v>
                </c:pt>
                <c:pt idx="535">
                  <c:v>97.374099999999999</c:v>
                </c:pt>
                <c:pt idx="536">
                  <c:v>97.357699999999994</c:v>
                </c:pt>
                <c:pt idx="537">
                  <c:v>113.91</c:v>
                </c:pt>
                <c:pt idx="538">
                  <c:v>93.183499999999995</c:v>
                </c:pt>
                <c:pt idx="539">
                  <c:v>101.449</c:v>
                </c:pt>
                <c:pt idx="540">
                  <c:v>109.71299999999999</c:v>
                </c:pt>
                <c:pt idx="541">
                  <c:v>107.624</c:v>
                </c:pt>
                <c:pt idx="542">
                  <c:v>115.884</c:v>
                </c:pt>
                <c:pt idx="543">
                  <c:v>113.795</c:v>
                </c:pt>
                <c:pt idx="544">
                  <c:v>124.119</c:v>
                </c:pt>
                <c:pt idx="545">
                  <c:v>91.005600000000001</c:v>
                </c:pt>
                <c:pt idx="546">
                  <c:v>80.650499999999994</c:v>
                </c:pt>
                <c:pt idx="547">
                  <c:v>109.584</c:v>
                </c:pt>
                <c:pt idx="548">
                  <c:v>117.834</c:v>
                </c:pt>
                <c:pt idx="549">
                  <c:v>107.48</c:v>
                </c:pt>
                <c:pt idx="550">
                  <c:v>103.32899999999999</c:v>
                </c:pt>
                <c:pt idx="551">
                  <c:v>92.980099999999993</c:v>
                </c:pt>
                <c:pt idx="552">
                  <c:v>90.898499999999999</c:v>
                </c:pt>
                <c:pt idx="553">
                  <c:v>121.866</c:v>
                </c:pt>
                <c:pt idx="554">
                  <c:v>84.672399999999996</c:v>
                </c:pt>
                <c:pt idx="555">
                  <c:v>78.463700000000003</c:v>
                </c:pt>
                <c:pt idx="556">
                  <c:v>121.80500000000001</c:v>
                </c:pt>
                <c:pt idx="557">
                  <c:v>99.078699999999998</c:v>
                </c:pt>
                <c:pt idx="558">
                  <c:v>119.7</c:v>
                </c:pt>
                <c:pt idx="559">
                  <c:v>88.728099999999998</c:v>
                </c:pt>
                <c:pt idx="560">
                  <c:v>103.155</c:v>
                </c:pt>
                <c:pt idx="561">
                  <c:v>99.012</c:v>
                </c:pt>
                <c:pt idx="562">
                  <c:v>98.9953</c:v>
                </c:pt>
                <c:pt idx="563">
                  <c:v>101.041</c:v>
                </c:pt>
                <c:pt idx="564">
                  <c:v>129.88800000000001</c:v>
                </c:pt>
                <c:pt idx="565">
                  <c:v>88.638499999999993</c:v>
                </c:pt>
                <c:pt idx="566">
                  <c:v>105.11199999999999</c:v>
                </c:pt>
                <c:pt idx="567">
                  <c:v>72.1233</c:v>
                </c:pt>
                <c:pt idx="568">
                  <c:v>100.956</c:v>
                </c:pt>
                <c:pt idx="569">
                  <c:v>109.179</c:v>
                </c:pt>
                <c:pt idx="570">
                  <c:v>82.385099999999994</c:v>
                </c:pt>
                <c:pt idx="571">
                  <c:v>90.6083</c:v>
                </c:pt>
                <c:pt idx="572">
                  <c:v>105.006</c:v>
                </c:pt>
                <c:pt idx="573">
                  <c:v>104.988</c:v>
                </c:pt>
                <c:pt idx="574">
                  <c:v>90.5625</c:v>
                </c:pt>
                <c:pt idx="575">
                  <c:v>107.01</c:v>
                </c:pt>
                <c:pt idx="576">
                  <c:v>111.107</c:v>
                </c:pt>
                <c:pt idx="577">
                  <c:v>123.432</c:v>
                </c:pt>
                <c:pt idx="578">
                  <c:v>115.184</c:v>
                </c:pt>
                <c:pt idx="579">
                  <c:v>113.108</c:v>
                </c:pt>
                <c:pt idx="580">
                  <c:v>86.358699999999999</c:v>
                </c:pt>
                <c:pt idx="581">
                  <c:v>100.735</c:v>
                </c:pt>
                <c:pt idx="582">
                  <c:v>92.495999999999995</c:v>
                </c:pt>
                <c:pt idx="583">
                  <c:v>125.36199999999999</c:v>
                </c:pt>
                <c:pt idx="584">
                  <c:v>92.464799999999997</c:v>
                </c:pt>
                <c:pt idx="585">
                  <c:v>78.068200000000004</c:v>
                </c:pt>
                <c:pt idx="586">
                  <c:v>108.866</c:v>
                </c:pt>
                <c:pt idx="587">
                  <c:v>84.203100000000006</c:v>
                </c:pt>
                <c:pt idx="588">
                  <c:v>98.562700000000007</c:v>
                </c:pt>
                <c:pt idx="589">
                  <c:v>96.492999999999995</c:v>
                </c:pt>
                <c:pt idx="590">
                  <c:v>104.688</c:v>
                </c:pt>
                <c:pt idx="591">
                  <c:v>114.932</c:v>
                </c:pt>
                <c:pt idx="592">
                  <c:v>108.756</c:v>
                </c:pt>
                <c:pt idx="593">
                  <c:v>96.427899999999994</c:v>
                </c:pt>
                <c:pt idx="594">
                  <c:v>116.925</c:v>
                </c:pt>
                <c:pt idx="595">
                  <c:v>108.70099999999999</c:v>
                </c:pt>
                <c:pt idx="596">
                  <c:v>77.923599999999993</c:v>
                </c:pt>
                <c:pt idx="597">
                  <c:v>77.910399999999996</c:v>
                </c:pt>
                <c:pt idx="598">
                  <c:v>88.146900000000002</c:v>
                </c:pt>
                <c:pt idx="599">
                  <c:v>77.884100000000004</c:v>
                </c:pt>
                <c:pt idx="600">
                  <c:v>90.166399999999996</c:v>
                </c:pt>
                <c:pt idx="601">
                  <c:v>104.49299999999999</c:v>
                </c:pt>
                <c:pt idx="602">
                  <c:v>88.087500000000006</c:v>
                </c:pt>
                <c:pt idx="603">
                  <c:v>98.313599999999994</c:v>
                </c:pt>
                <c:pt idx="604">
                  <c:v>114.68</c:v>
                </c:pt>
                <c:pt idx="605">
                  <c:v>88.042900000000003</c:v>
                </c:pt>
                <c:pt idx="606">
                  <c:v>108.5</c:v>
                </c:pt>
                <c:pt idx="607">
                  <c:v>94.153599999999997</c:v>
                </c:pt>
                <c:pt idx="608">
                  <c:v>85.951800000000006</c:v>
                </c:pt>
                <c:pt idx="609">
                  <c:v>100.26</c:v>
                </c:pt>
                <c:pt idx="610">
                  <c:v>87.968599999999995</c:v>
                </c:pt>
                <c:pt idx="611">
                  <c:v>102.27200000000001</c:v>
                </c:pt>
                <c:pt idx="612">
                  <c:v>96.119299999999996</c:v>
                </c:pt>
                <c:pt idx="613">
                  <c:v>100.193</c:v>
                </c:pt>
                <c:pt idx="614">
                  <c:v>98.131200000000007</c:v>
                </c:pt>
                <c:pt idx="615">
                  <c:v>106.291</c:v>
                </c:pt>
                <c:pt idx="616">
                  <c:v>100.142</c:v>
                </c:pt>
                <c:pt idx="617">
                  <c:v>91.951400000000007</c:v>
                </c:pt>
                <c:pt idx="618">
                  <c:v>93.978899999999996</c:v>
                </c:pt>
                <c:pt idx="619">
                  <c:v>106.21899999999999</c:v>
                </c:pt>
                <c:pt idx="620">
                  <c:v>110.286</c:v>
                </c:pt>
                <c:pt idx="621">
                  <c:v>110.267</c:v>
                </c:pt>
                <c:pt idx="622">
                  <c:v>87.790499999999994</c:v>
                </c:pt>
                <c:pt idx="623">
                  <c:v>95.940799999999996</c:v>
                </c:pt>
                <c:pt idx="624">
                  <c:v>85.719899999999996</c:v>
                </c:pt>
                <c:pt idx="625">
                  <c:v>108.152</c:v>
                </c:pt>
                <c:pt idx="626">
                  <c:v>89.7714</c:v>
                </c:pt>
                <c:pt idx="627">
                  <c:v>101.996</c:v>
                </c:pt>
                <c:pt idx="628">
                  <c:v>110.137</c:v>
                </c:pt>
                <c:pt idx="629">
                  <c:v>79.529799999999994</c:v>
                </c:pt>
                <c:pt idx="630">
                  <c:v>101.944</c:v>
                </c:pt>
                <c:pt idx="631">
                  <c:v>93.7727</c:v>
                </c:pt>
                <c:pt idx="632">
                  <c:v>87.642200000000003</c:v>
                </c:pt>
                <c:pt idx="633">
                  <c:v>85.589600000000004</c:v>
                </c:pt>
                <c:pt idx="634">
                  <c:v>118.175</c:v>
                </c:pt>
                <c:pt idx="635">
                  <c:v>116.11799999999999</c:v>
                </c:pt>
                <c:pt idx="636">
                  <c:v>95.730199999999996</c:v>
                </c:pt>
                <c:pt idx="637">
                  <c:v>97.750500000000002</c:v>
                </c:pt>
                <c:pt idx="638">
                  <c:v>103.842</c:v>
                </c:pt>
                <c:pt idx="639">
                  <c:v>97.717399999999998</c:v>
                </c:pt>
                <c:pt idx="640">
                  <c:v>89.559200000000004</c:v>
                </c:pt>
                <c:pt idx="641">
                  <c:v>103.79</c:v>
                </c:pt>
                <c:pt idx="642">
                  <c:v>71.216099999999997</c:v>
                </c:pt>
                <c:pt idx="643">
                  <c:v>107.82299999999999</c:v>
                </c:pt>
                <c:pt idx="644">
                  <c:v>103.73699999999999</c:v>
                </c:pt>
                <c:pt idx="645">
                  <c:v>87.449700000000007</c:v>
                </c:pt>
                <c:pt idx="646">
                  <c:v>93.534999999999997</c:v>
                </c:pt>
                <c:pt idx="647">
                  <c:v>93.519199999999998</c:v>
                </c:pt>
                <c:pt idx="648">
                  <c:v>89.438000000000002</c:v>
                </c:pt>
                <c:pt idx="649">
                  <c:v>83.325900000000004</c:v>
                </c:pt>
                <c:pt idx="650">
                  <c:v>109.72799999999999</c:v>
                </c:pt>
                <c:pt idx="651">
                  <c:v>97.519199999999998</c:v>
                </c:pt>
                <c:pt idx="652">
                  <c:v>85.314899999999994</c:v>
                </c:pt>
                <c:pt idx="653">
                  <c:v>91.393299999999996</c:v>
                </c:pt>
                <c:pt idx="654">
                  <c:v>99.500299999999996</c:v>
                </c:pt>
                <c:pt idx="655">
                  <c:v>103.544</c:v>
                </c:pt>
                <c:pt idx="656">
                  <c:v>85.257099999999994</c:v>
                </c:pt>
                <c:pt idx="657">
                  <c:v>77.124300000000005</c:v>
                </c:pt>
                <c:pt idx="658">
                  <c:v>91.316000000000003</c:v>
                </c:pt>
                <c:pt idx="659">
                  <c:v>97.387200000000007</c:v>
                </c:pt>
                <c:pt idx="660">
                  <c:v>113.599</c:v>
                </c:pt>
                <c:pt idx="661">
                  <c:v>97.354200000000006</c:v>
                </c:pt>
                <c:pt idx="662">
                  <c:v>95.309899999999999</c:v>
                </c:pt>
                <c:pt idx="663">
                  <c:v>68.935900000000004</c:v>
                </c:pt>
                <c:pt idx="664">
                  <c:v>91.223200000000006</c:v>
                </c:pt>
                <c:pt idx="665">
                  <c:v>97.288300000000007</c:v>
                </c:pt>
                <c:pt idx="666">
                  <c:v>97.271799999999999</c:v>
                </c:pt>
                <c:pt idx="667">
                  <c:v>107.386</c:v>
                </c:pt>
                <c:pt idx="668">
                  <c:v>99.264700000000005</c:v>
                </c:pt>
                <c:pt idx="669">
                  <c:v>97.222399999999993</c:v>
                </c:pt>
                <c:pt idx="670">
                  <c:v>81.004900000000006</c:v>
                </c:pt>
                <c:pt idx="671">
                  <c:v>105.289</c:v>
                </c:pt>
                <c:pt idx="672">
                  <c:v>95.148499999999999</c:v>
                </c:pt>
                <c:pt idx="673">
                  <c:v>109.301</c:v>
                </c:pt>
                <c:pt idx="674">
                  <c:v>64.760000000000005</c:v>
                </c:pt>
                <c:pt idx="675">
                  <c:v>78.912899999999993</c:v>
                </c:pt>
                <c:pt idx="676">
                  <c:v>74.853399999999993</c:v>
                </c:pt>
                <c:pt idx="677">
                  <c:v>86.977000000000004</c:v>
                </c:pt>
                <c:pt idx="678">
                  <c:v>109.208</c:v>
                </c:pt>
                <c:pt idx="679">
                  <c:v>86.947500000000005</c:v>
                </c:pt>
                <c:pt idx="680">
                  <c:v>105.128</c:v>
                </c:pt>
                <c:pt idx="681">
                  <c:v>88.939400000000006</c:v>
                </c:pt>
                <c:pt idx="682">
                  <c:v>99.029300000000006</c:v>
                </c:pt>
                <c:pt idx="683">
                  <c:v>117.199</c:v>
                </c:pt>
                <c:pt idx="684">
                  <c:v>78.792500000000004</c:v>
                </c:pt>
                <c:pt idx="685">
                  <c:v>72.719200000000001</c:v>
                </c:pt>
                <c:pt idx="686">
                  <c:v>84.824700000000007</c:v>
                </c:pt>
                <c:pt idx="687">
                  <c:v>86.829599999999999</c:v>
                </c:pt>
                <c:pt idx="688">
                  <c:v>78.739099999999993</c:v>
                </c:pt>
                <c:pt idx="689">
                  <c:v>90.837400000000002</c:v>
                </c:pt>
                <c:pt idx="690">
                  <c:v>86.785399999999996</c:v>
                </c:pt>
                <c:pt idx="691">
                  <c:v>100.896</c:v>
                </c:pt>
                <c:pt idx="692">
                  <c:v>108.949</c:v>
                </c:pt>
                <c:pt idx="693">
                  <c:v>117</c:v>
                </c:pt>
                <c:pt idx="694">
                  <c:v>84.709599999999995</c:v>
                </c:pt>
                <c:pt idx="695">
                  <c:v>86.711799999999997</c:v>
                </c:pt>
                <c:pt idx="696">
                  <c:v>94.761899999999997</c:v>
                </c:pt>
                <c:pt idx="697">
                  <c:v>96.761700000000005</c:v>
                </c:pt>
                <c:pt idx="698">
                  <c:v>84.652100000000004</c:v>
                </c:pt>
                <c:pt idx="699">
                  <c:v>100.759</c:v>
                </c:pt>
                <c:pt idx="700">
                  <c:v>102.75700000000001</c:v>
                </c:pt>
                <c:pt idx="701">
                  <c:v>80.58</c:v>
                </c:pt>
                <c:pt idx="702">
                  <c:v>72.509699999999995</c:v>
                </c:pt>
                <c:pt idx="703">
                  <c:v>66.4559</c:v>
                </c:pt>
                <c:pt idx="704">
                  <c:v>92.619799999999998</c:v>
                </c:pt>
                <c:pt idx="705">
                  <c:v>102.67</c:v>
                </c:pt>
                <c:pt idx="706">
                  <c:v>72.460499999999996</c:v>
                </c:pt>
                <c:pt idx="707">
                  <c:v>84.522900000000007</c:v>
                </c:pt>
                <c:pt idx="708">
                  <c:v>94.569000000000003</c:v>
                </c:pt>
                <c:pt idx="709">
                  <c:v>74.435299999999998</c:v>
                </c:pt>
                <c:pt idx="710">
                  <c:v>86.491200000000006</c:v>
                </c:pt>
                <c:pt idx="711">
                  <c:v>120.66500000000001</c:v>
                </c:pt>
                <c:pt idx="712">
                  <c:v>106.569</c:v>
                </c:pt>
                <c:pt idx="713">
                  <c:v>92.478300000000004</c:v>
                </c:pt>
                <c:pt idx="714">
                  <c:v>84.422399999999996</c:v>
                </c:pt>
                <c:pt idx="715">
                  <c:v>100.486</c:v>
                </c:pt>
                <c:pt idx="716">
                  <c:v>86.403099999999995</c:v>
                </c:pt>
                <c:pt idx="717">
                  <c:v>94.424499999999995</c:v>
                </c:pt>
                <c:pt idx="718">
                  <c:v>98.425799999999995</c:v>
                </c:pt>
                <c:pt idx="719">
                  <c:v>86.358999999999995</c:v>
                </c:pt>
                <c:pt idx="720">
                  <c:v>86.344300000000004</c:v>
                </c:pt>
                <c:pt idx="721">
                  <c:v>94.360299999999995</c:v>
                </c:pt>
                <c:pt idx="722">
                  <c:v>98.358900000000006</c:v>
                </c:pt>
                <c:pt idx="723">
                  <c:v>106.37</c:v>
                </c:pt>
                <c:pt idx="724">
                  <c:v>86.285600000000002</c:v>
                </c:pt>
                <c:pt idx="725">
                  <c:v>88.277199999999993</c:v>
                </c:pt>
                <c:pt idx="726">
                  <c:v>92.274199999999993</c:v>
                </c:pt>
                <c:pt idx="727">
                  <c:v>96.2697</c:v>
                </c:pt>
                <c:pt idx="728">
                  <c:v>80.211100000000002</c:v>
                </c:pt>
                <c:pt idx="729">
                  <c:v>76.187600000000003</c:v>
                </c:pt>
                <c:pt idx="730">
                  <c:v>100.23</c:v>
                </c:pt>
                <c:pt idx="731">
                  <c:v>88.187200000000004</c:v>
                </c:pt>
                <c:pt idx="732">
                  <c:v>74.144800000000004</c:v>
                </c:pt>
                <c:pt idx="733">
                  <c:v>88.157200000000003</c:v>
                </c:pt>
                <c:pt idx="734">
                  <c:v>104.16800000000001</c:v>
                </c:pt>
                <c:pt idx="735">
                  <c:v>76.109800000000007</c:v>
                </c:pt>
                <c:pt idx="736">
                  <c:v>102.13</c:v>
                </c:pt>
                <c:pt idx="737">
                  <c:v>86.094999999999999</c:v>
                </c:pt>
                <c:pt idx="738">
                  <c:v>90.084100000000007</c:v>
                </c:pt>
                <c:pt idx="739">
                  <c:v>102.078</c:v>
                </c:pt>
                <c:pt idx="740">
                  <c:v>88.052199999999999</c:v>
                </c:pt>
                <c:pt idx="741">
                  <c:v>122.05200000000001</c:v>
                </c:pt>
                <c:pt idx="742">
                  <c:v>146.03700000000001</c:v>
                </c:pt>
                <c:pt idx="743">
                  <c:v>146.012</c:v>
                </c:pt>
                <c:pt idx="744">
                  <c:v>123.989</c:v>
                </c:pt>
                <c:pt idx="745">
                  <c:v>93.975700000000003</c:v>
                </c:pt>
                <c:pt idx="746">
                  <c:v>95.9589</c:v>
                </c:pt>
                <c:pt idx="747">
                  <c:v>89.946100000000001</c:v>
                </c:pt>
                <c:pt idx="748">
                  <c:v>93.927700000000002</c:v>
                </c:pt>
                <c:pt idx="749">
                  <c:v>85.919200000000004</c:v>
                </c:pt>
                <c:pt idx="750">
                  <c:v>111.876</c:v>
                </c:pt>
                <c:pt idx="751">
                  <c:v>111.857</c:v>
                </c:pt>
                <c:pt idx="752">
                  <c:v>77.886899999999997</c:v>
                </c:pt>
                <c:pt idx="753">
                  <c:v>79.870400000000004</c:v>
                </c:pt>
                <c:pt idx="754">
                  <c:v>101.81699999999999</c:v>
                </c:pt>
                <c:pt idx="755">
                  <c:v>93.815799999999996</c:v>
                </c:pt>
                <c:pt idx="756">
                  <c:v>87.812600000000003</c:v>
                </c:pt>
                <c:pt idx="757">
                  <c:v>97.774600000000007</c:v>
                </c:pt>
                <c:pt idx="758">
                  <c:v>93.767799999999994</c:v>
                </c:pt>
                <c:pt idx="759">
                  <c:v>91.757099999999994</c:v>
                </c:pt>
                <c:pt idx="760">
                  <c:v>93.735900000000001</c:v>
                </c:pt>
                <c:pt idx="761">
                  <c:v>91.725899999999996</c:v>
                </c:pt>
                <c:pt idx="762">
                  <c:v>83.735399999999998</c:v>
                </c:pt>
                <c:pt idx="763">
                  <c:v>87.707899999999995</c:v>
                </c:pt>
                <c:pt idx="764">
                  <c:v>101.64400000000001</c:v>
                </c:pt>
                <c:pt idx="765">
                  <c:v>91.663300000000007</c:v>
                </c:pt>
                <c:pt idx="766">
                  <c:v>95.632400000000004</c:v>
                </c:pt>
                <c:pt idx="767">
                  <c:v>97.608099999999993</c:v>
                </c:pt>
                <c:pt idx="768">
                  <c:v>71.699799999999996</c:v>
                </c:pt>
                <c:pt idx="769">
                  <c:v>77.661600000000007</c:v>
                </c:pt>
                <c:pt idx="770">
                  <c:v>89.594200000000001</c:v>
                </c:pt>
                <c:pt idx="771">
                  <c:v>97.541499999999999</c:v>
                </c:pt>
                <c:pt idx="772">
                  <c:v>85.582999999999998</c:v>
                </c:pt>
                <c:pt idx="773">
                  <c:v>69.648700000000005</c:v>
                </c:pt>
                <c:pt idx="774">
                  <c:v>97.491600000000005</c:v>
                </c:pt>
                <c:pt idx="775">
                  <c:v>101.45399999999999</c:v>
                </c:pt>
                <c:pt idx="776">
                  <c:v>93.480400000000003</c:v>
                </c:pt>
                <c:pt idx="777">
                  <c:v>95.453100000000006</c:v>
                </c:pt>
                <c:pt idx="778">
                  <c:v>93.448499999999996</c:v>
                </c:pt>
                <c:pt idx="779">
                  <c:v>71.565399999999997</c:v>
                </c:pt>
                <c:pt idx="780">
                  <c:v>85.466300000000004</c:v>
                </c:pt>
                <c:pt idx="781">
                  <c:v>89.426199999999994</c:v>
                </c:pt>
                <c:pt idx="782">
                  <c:v>69.541799999999995</c:v>
                </c:pt>
                <c:pt idx="783">
                  <c:v>87.409099999999995</c:v>
                </c:pt>
                <c:pt idx="784">
                  <c:v>91.366699999999994</c:v>
                </c:pt>
                <c:pt idx="785">
                  <c:v>83.407499999999999</c:v>
                </c:pt>
                <c:pt idx="786">
                  <c:v>81.407700000000006</c:v>
                </c:pt>
                <c:pt idx="787">
                  <c:v>79.408600000000007</c:v>
                </c:pt>
                <c:pt idx="788">
                  <c:v>85.349699999999999</c:v>
                </c:pt>
                <c:pt idx="789">
                  <c:v>103.196</c:v>
                </c:pt>
                <c:pt idx="790">
                  <c:v>89.288899999999998</c:v>
                </c:pt>
                <c:pt idx="791">
                  <c:v>83.322100000000006</c:v>
                </c:pt>
                <c:pt idx="792">
                  <c:v>75.373800000000003</c:v>
                </c:pt>
                <c:pt idx="793">
                  <c:v>53.545900000000003</c:v>
                </c:pt>
                <c:pt idx="794">
                  <c:v>65.433800000000005</c:v>
                </c:pt>
                <c:pt idx="795">
                  <c:v>93.177700000000002</c:v>
                </c:pt>
                <c:pt idx="796">
                  <c:v>77.304400000000001</c:v>
                </c:pt>
                <c:pt idx="797">
                  <c:v>71.345799999999997</c:v>
                </c:pt>
                <c:pt idx="798">
                  <c:v>101.056</c:v>
                </c:pt>
                <c:pt idx="799">
                  <c:v>91.132900000000006</c:v>
                </c:pt>
                <c:pt idx="800">
                  <c:v>65.366799999999998</c:v>
                </c:pt>
                <c:pt idx="801">
                  <c:v>89.121300000000005</c:v>
                </c:pt>
                <c:pt idx="802">
                  <c:v>97.026600000000002</c:v>
                </c:pt>
                <c:pt idx="803">
                  <c:v>87.111000000000004</c:v>
                </c:pt>
                <c:pt idx="804">
                  <c:v>96.993399999999994</c:v>
                </c:pt>
                <c:pt idx="805">
                  <c:v>87.081199999999995</c:v>
                </c:pt>
                <c:pt idx="806">
                  <c:v>91.023899999999998</c:v>
                </c:pt>
                <c:pt idx="807">
                  <c:v>85.072999999999993</c:v>
                </c:pt>
                <c:pt idx="808">
                  <c:v>85.058499999999995</c:v>
                </c:pt>
                <c:pt idx="809">
                  <c:v>79.110600000000005</c:v>
                </c:pt>
                <c:pt idx="810">
                  <c:v>71.187399999999997</c:v>
                </c:pt>
                <c:pt idx="811">
                  <c:v>88.968999999999994</c:v>
                </c:pt>
                <c:pt idx="812">
                  <c:v>75.116500000000002</c:v>
                </c:pt>
                <c:pt idx="813">
                  <c:v>96.844200000000001</c:v>
                </c:pt>
                <c:pt idx="814">
                  <c:v>94.851600000000005</c:v>
                </c:pt>
                <c:pt idx="815">
                  <c:v>79.029499999999999</c:v>
                </c:pt>
                <c:pt idx="816">
                  <c:v>79.016000000000005</c:v>
                </c:pt>
                <c:pt idx="817">
                  <c:v>100.72799999999999</c:v>
                </c:pt>
                <c:pt idx="818">
                  <c:v>86.887799999999999</c:v>
                </c:pt>
                <c:pt idx="819">
                  <c:v>86.873000000000005</c:v>
                </c:pt>
                <c:pt idx="820">
                  <c:v>80.936000000000007</c:v>
                </c:pt>
                <c:pt idx="821">
                  <c:v>78.948400000000007</c:v>
                </c:pt>
                <c:pt idx="822">
                  <c:v>74.988100000000003</c:v>
                </c:pt>
                <c:pt idx="823">
                  <c:v>94.705600000000004</c:v>
                </c:pt>
                <c:pt idx="824">
                  <c:v>102.58</c:v>
                </c:pt>
                <c:pt idx="825">
                  <c:v>82.839100000000002</c:v>
                </c:pt>
                <c:pt idx="826">
                  <c:v>102.545</c:v>
                </c:pt>
                <c:pt idx="827">
                  <c:v>102.52800000000001</c:v>
                </c:pt>
                <c:pt idx="828">
                  <c:v>74.911199999999994</c:v>
                </c:pt>
                <c:pt idx="829">
                  <c:v>92.6374</c:v>
                </c:pt>
                <c:pt idx="830">
                  <c:v>82.768199999999993</c:v>
                </c:pt>
                <c:pt idx="831">
                  <c:v>72.9024</c:v>
                </c:pt>
                <c:pt idx="832">
                  <c:v>80.769900000000007</c:v>
                </c:pt>
                <c:pt idx="833">
                  <c:v>104.392</c:v>
                </c:pt>
                <c:pt idx="834">
                  <c:v>98.466099999999997</c:v>
                </c:pt>
                <c:pt idx="835">
                  <c:v>88.604299999999995</c:v>
                </c:pt>
                <c:pt idx="836">
                  <c:v>94.495099999999994</c:v>
                </c:pt>
                <c:pt idx="837">
                  <c:v>74.7958</c:v>
                </c:pt>
                <c:pt idx="838">
                  <c:v>104.303</c:v>
                </c:pt>
                <c:pt idx="839">
                  <c:v>92.478899999999996</c:v>
                </c:pt>
                <c:pt idx="840">
                  <c:v>82.626499999999993</c:v>
                </c:pt>
                <c:pt idx="841">
                  <c:v>94.414199999999994</c:v>
                </c:pt>
                <c:pt idx="842">
                  <c:v>92.431399999999996</c:v>
                </c:pt>
                <c:pt idx="843">
                  <c:v>88.482900000000001</c:v>
                </c:pt>
                <c:pt idx="844">
                  <c:v>82.569900000000004</c:v>
                </c:pt>
                <c:pt idx="845">
                  <c:v>94.349500000000006</c:v>
                </c:pt>
                <c:pt idx="846">
                  <c:v>86.472200000000001</c:v>
                </c:pt>
                <c:pt idx="847">
                  <c:v>76.6327</c:v>
                </c:pt>
                <c:pt idx="848">
                  <c:v>86.442499999999995</c:v>
                </c:pt>
                <c:pt idx="849">
                  <c:v>102.142</c:v>
                </c:pt>
                <c:pt idx="850">
                  <c:v>68.737499999999997</c:v>
                </c:pt>
                <c:pt idx="851">
                  <c:v>78.543700000000001</c:v>
                </c:pt>
                <c:pt idx="852">
                  <c:v>76.566999999999993</c:v>
                </c:pt>
                <c:pt idx="853">
                  <c:v>92.257199999999997</c:v>
                </c:pt>
                <c:pt idx="854">
                  <c:v>96.166600000000003</c:v>
                </c:pt>
                <c:pt idx="855">
                  <c:v>64.754099999999994</c:v>
                </c:pt>
                <c:pt idx="856">
                  <c:v>68.666799999999995</c:v>
                </c:pt>
                <c:pt idx="857">
                  <c:v>76.501400000000004</c:v>
                </c:pt>
                <c:pt idx="858">
                  <c:v>66.682100000000005</c:v>
                </c:pt>
                <c:pt idx="859">
                  <c:v>90.201400000000007</c:v>
                </c:pt>
                <c:pt idx="860">
                  <c:v>82.343699999999998</c:v>
                </c:pt>
                <c:pt idx="861">
                  <c:v>78.409099999999995</c:v>
                </c:pt>
                <c:pt idx="862">
                  <c:v>86.235200000000006</c:v>
                </c:pt>
                <c:pt idx="863">
                  <c:v>70.543999999999997</c:v>
                </c:pt>
                <c:pt idx="864">
                  <c:v>84.246399999999994</c:v>
                </c:pt>
                <c:pt idx="865">
                  <c:v>72.478700000000003</c:v>
                </c:pt>
                <c:pt idx="866">
                  <c:v>80.300399999999996</c:v>
                </c:pt>
                <c:pt idx="867">
                  <c:v>74.412000000000006</c:v>
                </c:pt>
                <c:pt idx="868">
                  <c:v>90.062200000000004</c:v>
                </c:pt>
                <c:pt idx="869">
                  <c:v>88.089200000000005</c:v>
                </c:pt>
                <c:pt idx="870">
                  <c:v>84.159700000000001</c:v>
                </c:pt>
                <c:pt idx="871">
                  <c:v>68.490300000000005</c:v>
                </c:pt>
                <c:pt idx="872">
                  <c:v>76.304699999999997</c:v>
                </c:pt>
                <c:pt idx="873">
                  <c:v>86.072599999999994</c:v>
                </c:pt>
                <c:pt idx="874">
                  <c:v>80.190200000000004</c:v>
                </c:pt>
                <c:pt idx="875">
                  <c:v>84.087500000000006</c:v>
                </c:pt>
                <c:pt idx="876">
                  <c:v>89.938599999999994</c:v>
                </c:pt>
                <c:pt idx="877">
                  <c:v>74.284300000000002</c:v>
                </c:pt>
                <c:pt idx="878">
                  <c:v>89.907700000000006</c:v>
                </c:pt>
                <c:pt idx="879">
                  <c:v>91.846400000000003</c:v>
                </c:pt>
                <c:pt idx="880">
                  <c:v>89.876800000000003</c:v>
                </c:pt>
                <c:pt idx="881">
                  <c:v>74.2333</c:v>
                </c:pt>
                <c:pt idx="882">
                  <c:v>74.220600000000005</c:v>
                </c:pt>
                <c:pt idx="883">
                  <c:v>70.302099999999996</c:v>
                </c:pt>
                <c:pt idx="884">
                  <c:v>89.815100000000001</c:v>
                </c:pt>
                <c:pt idx="885">
                  <c:v>74.182299999999998</c:v>
                </c:pt>
                <c:pt idx="886">
                  <c:v>66.362200000000001</c:v>
                </c:pt>
                <c:pt idx="887">
                  <c:v>54.6419</c:v>
                </c:pt>
                <c:pt idx="888">
                  <c:v>97.558000000000007</c:v>
                </c:pt>
                <c:pt idx="889">
                  <c:v>85.836299999999994</c:v>
                </c:pt>
                <c:pt idx="890">
                  <c:v>79.970100000000002</c:v>
                </c:pt>
                <c:pt idx="891">
                  <c:v>72.155699999999996</c:v>
                </c:pt>
                <c:pt idx="892">
                  <c:v>81.892399999999995</c:v>
                </c:pt>
                <c:pt idx="893">
                  <c:v>81.878299999999996</c:v>
                </c:pt>
                <c:pt idx="894">
                  <c:v>76.016800000000003</c:v>
                </c:pt>
                <c:pt idx="895">
                  <c:v>79.901300000000006</c:v>
                </c:pt>
                <c:pt idx="896">
                  <c:v>66.248199999999997</c:v>
                </c:pt>
                <c:pt idx="897">
                  <c:v>70.133099999999999</c:v>
                </c:pt>
                <c:pt idx="898">
                  <c:v>83.755700000000004</c:v>
                </c:pt>
                <c:pt idx="899">
                  <c:v>97.373599999999996</c:v>
                </c:pt>
                <c:pt idx="900">
                  <c:v>70.096999999999994</c:v>
                </c:pt>
                <c:pt idx="901">
                  <c:v>93.4465</c:v>
                </c:pt>
                <c:pt idx="902">
                  <c:v>72.019300000000001</c:v>
                </c:pt>
                <c:pt idx="903">
                  <c:v>89.522099999999995</c:v>
                </c:pt>
                <c:pt idx="904">
                  <c:v>71.994500000000002</c:v>
                </c:pt>
                <c:pt idx="905">
                  <c:v>73.927599999999998</c:v>
                </c:pt>
                <c:pt idx="906">
                  <c:v>77.805199999999999</c:v>
                </c:pt>
                <c:pt idx="907">
                  <c:v>73.902199999999993</c:v>
                </c:pt>
                <c:pt idx="908">
                  <c:v>73.889499999999998</c:v>
                </c:pt>
                <c:pt idx="909">
                  <c:v>71.932599999999994</c:v>
                </c:pt>
                <c:pt idx="910">
                  <c:v>81.639200000000002</c:v>
                </c:pt>
                <c:pt idx="911">
                  <c:v>58.303699999999999</c:v>
                </c:pt>
                <c:pt idx="912">
                  <c:v>73.8386</c:v>
                </c:pt>
                <c:pt idx="913">
                  <c:v>89.368200000000002</c:v>
                </c:pt>
                <c:pt idx="914">
                  <c:v>77.698099999999997</c:v>
                </c:pt>
                <c:pt idx="915">
                  <c:v>79.626800000000003</c:v>
                </c:pt>
                <c:pt idx="916">
                  <c:v>75.729500000000002</c:v>
                </c:pt>
                <c:pt idx="917">
                  <c:v>81.540899999999993</c:v>
                </c:pt>
                <c:pt idx="918">
                  <c:v>98.996799999999993</c:v>
                </c:pt>
                <c:pt idx="919">
                  <c:v>83.453599999999994</c:v>
                </c:pt>
                <c:pt idx="920">
                  <c:v>71.796499999999995</c:v>
                </c:pt>
                <c:pt idx="921">
                  <c:v>87.305000000000007</c:v>
                </c:pt>
                <c:pt idx="922">
                  <c:v>77.591099999999997</c:v>
                </c:pt>
                <c:pt idx="923">
                  <c:v>73.698899999999995</c:v>
                </c:pt>
                <c:pt idx="924">
                  <c:v>62.051499999999997</c:v>
                </c:pt>
                <c:pt idx="925">
                  <c:v>83.3673</c:v>
                </c:pt>
                <c:pt idx="926">
                  <c:v>73.660799999999995</c:v>
                </c:pt>
                <c:pt idx="927">
                  <c:v>100.782</c:v>
                </c:pt>
                <c:pt idx="928">
                  <c:v>75.5732</c:v>
                </c:pt>
                <c:pt idx="929">
                  <c:v>79.435000000000002</c:v>
                </c:pt>
                <c:pt idx="930">
                  <c:v>87.169700000000006</c:v>
                </c:pt>
                <c:pt idx="931">
                  <c:v>63.913499999999999</c:v>
                </c:pt>
                <c:pt idx="932">
                  <c:v>67.775300000000001</c:v>
                </c:pt>
                <c:pt idx="933">
                  <c:v>75.508099999999999</c:v>
                </c:pt>
                <c:pt idx="934">
                  <c:v>63.880400000000002</c:v>
                </c:pt>
                <c:pt idx="935">
                  <c:v>67.740300000000005</c:v>
                </c:pt>
                <c:pt idx="936">
                  <c:v>69.663700000000006</c:v>
                </c:pt>
                <c:pt idx="937">
                  <c:v>81.260300000000001</c:v>
                </c:pt>
                <c:pt idx="938">
                  <c:v>75.442999999999998</c:v>
                </c:pt>
                <c:pt idx="939">
                  <c:v>85.100499999999997</c:v>
                </c:pt>
                <c:pt idx="940">
                  <c:v>85.085800000000006</c:v>
                </c:pt>
                <c:pt idx="941">
                  <c:v>98.605199999999996</c:v>
                </c:pt>
                <c:pt idx="942">
                  <c:v>98.588200000000001</c:v>
                </c:pt>
                <c:pt idx="943">
                  <c:v>86.974599999999995</c:v>
                </c:pt>
                <c:pt idx="944">
                  <c:v>90.824399999999997</c:v>
                </c:pt>
                <c:pt idx="945">
                  <c:v>69.555599999999998</c:v>
                </c:pt>
                <c:pt idx="946">
                  <c:v>79.202500000000001</c:v>
                </c:pt>
                <c:pt idx="947">
                  <c:v>86.914599999999993</c:v>
                </c:pt>
                <c:pt idx="948">
                  <c:v>98.486199999999997</c:v>
                </c:pt>
                <c:pt idx="949">
                  <c:v>79.161500000000004</c:v>
                </c:pt>
                <c:pt idx="950">
                  <c:v>83.008700000000005</c:v>
                </c:pt>
                <c:pt idx="951">
                  <c:v>81.064300000000003</c:v>
                </c:pt>
                <c:pt idx="952">
                  <c:v>79.120500000000007</c:v>
                </c:pt>
                <c:pt idx="953">
                  <c:v>73.318600000000004</c:v>
                </c:pt>
                <c:pt idx="954">
                  <c:v>69.447699999999998</c:v>
                </c:pt>
                <c:pt idx="955">
                  <c:v>81.008300000000006</c:v>
                </c:pt>
                <c:pt idx="956">
                  <c:v>73.280600000000007</c:v>
                </c:pt>
                <c:pt idx="957">
                  <c:v>73.267899999999997</c:v>
                </c:pt>
                <c:pt idx="958">
                  <c:v>96.388499999999993</c:v>
                </c:pt>
                <c:pt idx="959">
                  <c:v>86.734700000000004</c:v>
                </c:pt>
                <c:pt idx="960">
                  <c:v>75.1571</c:v>
                </c:pt>
                <c:pt idx="961">
                  <c:v>84.778000000000006</c:v>
                </c:pt>
                <c:pt idx="962">
                  <c:v>88.616200000000006</c:v>
                </c:pt>
                <c:pt idx="963">
                  <c:v>59.709299999999999</c:v>
                </c:pt>
                <c:pt idx="964">
                  <c:v>61.6248</c:v>
                </c:pt>
                <c:pt idx="965">
                  <c:v>88.570300000000003</c:v>
                </c:pt>
                <c:pt idx="966">
                  <c:v>63.528599999999997</c:v>
                </c:pt>
                <c:pt idx="967">
                  <c:v>88.539699999999996</c:v>
                </c:pt>
                <c:pt idx="968">
                  <c:v>71.204400000000007</c:v>
                </c:pt>
                <c:pt idx="969">
                  <c:v>67.343900000000005</c:v>
                </c:pt>
                <c:pt idx="970">
                  <c:v>50.0182</c:v>
                </c:pt>
                <c:pt idx="971">
                  <c:v>98.095799999999997</c:v>
                </c:pt>
                <c:pt idx="972">
                  <c:v>73.078299999999999</c:v>
                </c:pt>
                <c:pt idx="973">
                  <c:v>61.529000000000003</c:v>
                </c:pt>
                <c:pt idx="974">
                  <c:v>78.820400000000006</c:v>
                </c:pt>
                <c:pt idx="975">
                  <c:v>78.806799999999996</c:v>
                </c:pt>
                <c:pt idx="976">
                  <c:v>74.949600000000004</c:v>
                </c:pt>
                <c:pt idx="977">
                  <c:v>86.465400000000002</c:v>
                </c:pt>
                <c:pt idx="978">
                  <c:v>71.081500000000005</c:v>
                </c:pt>
                <c:pt idx="979">
                  <c:v>65.306799999999996</c:v>
                </c:pt>
                <c:pt idx="980">
                  <c:v>72.9773</c:v>
                </c:pt>
                <c:pt idx="981">
                  <c:v>71.044600000000003</c:v>
                </c:pt>
                <c:pt idx="982">
                  <c:v>84.470799999999997</c:v>
                </c:pt>
                <c:pt idx="983">
                  <c:v>72.939499999999995</c:v>
                </c:pt>
                <c:pt idx="984">
                  <c:v>67.169499999999999</c:v>
                </c:pt>
                <c:pt idx="985">
                  <c:v>72.914199999999994</c:v>
                </c:pt>
                <c:pt idx="986">
                  <c:v>65.227800000000002</c:v>
                </c:pt>
                <c:pt idx="987">
                  <c:v>74.807199999999995</c:v>
                </c:pt>
                <c:pt idx="988">
                  <c:v>67.123000000000005</c:v>
                </c:pt>
                <c:pt idx="989">
                  <c:v>74.781300000000002</c:v>
                </c:pt>
                <c:pt idx="990">
                  <c:v>63.265500000000003</c:v>
                </c:pt>
                <c:pt idx="991">
                  <c:v>70.921800000000005</c:v>
                </c:pt>
                <c:pt idx="992">
                  <c:v>74.742500000000007</c:v>
                </c:pt>
                <c:pt idx="993">
                  <c:v>80.477900000000005</c:v>
                </c:pt>
                <c:pt idx="994">
                  <c:v>82.379800000000003</c:v>
                </c:pt>
                <c:pt idx="995">
                  <c:v>86.1965</c:v>
                </c:pt>
                <c:pt idx="996">
                  <c:v>63.199800000000003</c:v>
                </c:pt>
                <c:pt idx="997">
                  <c:v>59.359299999999998</c:v>
                </c:pt>
                <c:pt idx="998">
                  <c:v>68.921400000000006</c:v>
                </c:pt>
                <c:pt idx="999">
                  <c:v>74.651899999999998</c:v>
                </c:pt>
                <c:pt idx="1000">
                  <c:v>72.725200000000001</c:v>
                </c:pt>
                <c:pt idx="1001">
                  <c:v>93.760999999999996</c:v>
                </c:pt>
                <c:pt idx="1002">
                  <c:v>76.526300000000006</c:v>
                </c:pt>
                <c:pt idx="1003">
                  <c:v>76.513099999999994</c:v>
                </c:pt>
                <c:pt idx="1004">
                  <c:v>87.974800000000002</c:v>
                </c:pt>
                <c:pt idx="1005">
                  <c:v>70.750100000000003</c:v>
                </c:pt>
                <c:pt idx="1006">
                  <c:v>68.825999999999993</c:v>
                </c:pt>
                <c:pt idx="1007">
                  <c:v>68.814099999999996</c:v>
                </c:pt>
                <c:pt idx="1008">
                  <c:v>61.157499999999999</c:v>
                </c:pt>
                <c:pt idx="1009">
                  <c:v>68.790199999999999</c:v>
                </c:pt>
                <c:pt idx="1010">
                  <c:v>68.778300000000002</c:v>
                </c:pt>
                <c:pt idx="1011">
                  <c:v>70.676599999999993</c:v>
                </c:pt>
                <c:pt idx="1012">
                  <c:v>68.754499999999993</c:v>
                </c:pt>
                <c:pt idx="1013">
                  <c:v>63.014000000000003</c:v>
                </c:pt>
                <c:pt idx="1014">
                  <c:v>82.094899999999996</c:v>
                </c:pt>
                <c:pt idx="1015">
                  <c:v>66.809899999999999</c:v>
                </c:pt>
                <c:pt idx="1016">
                  <c:v>74.432400000000001</c:v>
                </c:pt>
                <c:pt idx="1017">
                  <c:v>64.878500000000003</c:v>
                </c:pt>
                <c:pt idx="1018">
                  <c:v>82.037999999999997</c:v>
                </c:pt>
                <c:pt idx="1019">
                  <c:v>76.301199999999994</c:v>
                </c:pt>
                <c:pt idx="1020">
                  <c:v>68.659199999999998</c:v>
                </c:pt>
                <c:pt idx="1021">
                  <c:v>74.367900000000006</c:v>
                </c:pt>
                <c:pt idx="1022">
                  <c:v>78.168099999999995</c:v>
                </c:pt>
                <c:pt idx="1023">
                  <c:v>87.685599999999994</c:v>
                </c:pt>
                <c:pt idx="1024">
                  <c:v>72.423299999999998</c:v>
                </c:pt>
                <c:pt idx="1025">
                  <c:v>70.505200000000002</c:v>
                </c:pt>
                <c:pt idx="1026">
                  <c:v>76.208699999999993</c:v>
                </c:pt>
                <c:pt idx="1027">
                  <c:v>70.480800000000002</c:v>
                </c:pt>
                <c:pt idx="1028">
                  <c:v>81.895899999999997</c:v>
                </c:pt>
                <c:pt idx="1029">
                  <c:v>74.264799999999994</c:v>
                </c:pt>
                <c:pt idx="1030">
                  <c:v>78.059700000000007</c:v>
                </c:pt>
                <c:pt idx="1031">
                  <c:v>76.142600000000002</c:v>
                </c:pt>
                <c:pt idx="1032">
                  <c:v>81.839100000000002</c:v>
                </c:pt>
                <c:pt idx="1033">
                  <c:v>74.213300000000004</c:v>
                </c:pt>
                <c:pt idx="1034">
                  <c:v>60.882399999999997</c:v>
                </c:pt>
                <c:pt idx="1035">
                  <c:v>79.894199999999998</c:v>
                </c:pt>
                <c:pt idx="1036">
                  <c:v>81.782300000000006</c:v>
                </c:pt>
                <c:pt idx="1037">
                  <c:v>62.752200000000002</c:v>
                </c:pt>
                <c:pt idx="1038">
                  <c:v>62.741399999999999</c:v>
                </c:pt>
                <c:pt idx="1039">
                  <c:v>83.640600000000006</c:v>
                </c:pt>
                <c:pt idx="1040">
                  <c:v>76.023700000000005</c:v>
                </c:pt>
                <c:pt idx="1041">
                  <c:v>74.110299999999995</c:v>
                </c:pt>
                <c:pt idx="1042">
                  <c:v>72.197500000000005</c:v>
                </c:pt>
                <c:pt idx="1043">
                  <c:v>70.285300000000007</c:v>
                </c:pt>
                <c:pt idx="1044">
                  <c:v>85.467299999999994</c:v>
                </c:pt>
                <c:pt idx="1045">
                  <c:v>75.957700000000003</c:v>
                </c:pt>
                <c:pt idx="1046">
                  <c:v>79.741799999999998</c:v>
                </c:pt>
                <c:pt idx="1047">
                  <c:v>74.033100000000005</c:v>
                </c:pt>
                <c:pt idx="1048">
                  <c:v>79.714100000000002</c:v>
                </c:pt>
                <c:pt idx="1049">
                  <c:v>68.314499999999995</c:v>
                </c:pt>
                <c:pt idx="1050">
                  <c:v>81.583699999999993</c:v>
                </c:pt>
                <c:pt idx="1051">
                  <c:v>79.672499999999999</c:v>
                </c:pt>
                <c:pt idx="1052">
                  <c:v>60.692300000000003</c:v>
                </c:pt>
                <c:pt idx="1053">
                  <c:v>60.681800000000003</c:v>
                </c:pt>
                <c:pt idx="1054">
                  <c:v>83.423000000000002</c:v>
                </c:pt>
                <c:pt idx="1055">
                  <c:v>70.138900000000007</c:v>
                </c:pt>
                <c:pt idx="1056">
                  <c:v>68.231399999999994</c:v>
                </c:pt>
                <c:pt idx="1057">
                  <c:v>66.324600000000004</c:v>
                </c:pt>
                <c:pt idx="1058">
                  <c:v>81.470299999999995</c:v>
                </c:pt>
                <c:pt idx="1059">
                  <c:v>98.505099999999999</c:v>
                </c:pt>
                <c:pt idx="1060">
                  <c:v>77.653999999999996</c:v>
                </c:pt>
                <c:pt idx="1061">
                  <c:v>92.789900000000003</c:v>
                </c:pt>
                <c:pt idx="1062">
                  <c:v>58.693600000000004</c:v>
                </c:pt>
                <c:pt idx="1063">
                  <c:v>75.720500000000001</c:v>
                </c:pt>
                <c:pt idx="1064">
                  <c:v>71.921999999999997</c:v>
                </c:pt>
                <c:pt idx="1065">
                  <c:v>71.909499999999994</c:v>
                </c:pt>
                <c:pt idx="1066">
                  <c:v>73.789000000000001</c:v>
                </c:pt>
                <c:pt idx="1067">
                  <c:v>68.101100000000002</c:v>
                </c:pt>
                <c:pt idx="1068">
                  <c:v>75.654700000000005</c:v>
                </c:pt>
                <c:pt idx="1069">
                  <c:v>71.859499999999997</c:v>
                </c:pt>
                <c:pt idx="1070">
                  <c:v>64.284099999999995</c:v>
                </c:pt>
                <c:pt idx="1071">
                  <c:v>58.601799999999997</c:v>
                </c:pt>
                <c:pt idx="1072">
                  <c:v>71.822000000000003</c:v>
                </c:pt>
                <c:pt idx="1073">
                  <c:v>60.4711</c:v>
                </c:pt>
                <c:pt idx="1074">
                  <c:v>69.907600000000002</c:v>
                </c:pt>
                <c:pt idx="1075">
                  <c:v>71.784499999999994</c:v>
                </c:pt>
                <c:pt idx="1076">
                  <c:v>67.994500000000002</c:v>
                </c:pt>
                <c:pt idx="1077">
                  <c:v>73.647900000000007</c:v>
                </c:pt>
                <c:pt idx="1078">
                  <c:v>73.635099999999994</c:v>
                </c:pt>
                <c:pt idx="1079">
                  <c:v>75.510000000000005</c:v>
                </c:pt>
                <c:pt idx="1080">
                  <c:v>73.609399999999994</c:v>
                </c:pt>
                <c:pt idx="1081">
                  <c:v>83.0321</c:v>
                </c:pt>
                <c:pt idx="1082">
                  <c:v>77.357299999999995</c:v>
                </c:pt>
                <c:pt idx="1083">
                  <c:v>77.343900000000005</c:v>
                </c:pt>
                <c:pt idx="1084">
                  <c:v>67.899900000000002</c:v>
                </c:pt>
                <c:pt idx="1085">
                  <c:v>81.088499999999996</c:v>
                </c:pt>
                <c:pt idx="1086">
                  <c:v>67.876199999999997</c:v>
                </c:pt>
                <c:pt idx="1087">
                  <c:v>75.404899999999998</c:v>
                </c:pt>
                <c:pt idx="1088">
                  <c:v>69.737399999999994</c:v>
                </c:pt>
                <c:pt idx="1089">
                  <c:v>62.187399999999997</c:v>
                </c:pt>
                <c:pt idx="1090">
                  <c:v>62.176499999999997</c:v>
                </c:pt>
                <c:pt idx="1091">
                  <c:v>60.2819</c:v>
                </c:pt>
                <c:pt idx="1092">
                  <c:v>65.921800000000005</c:v>
                </c:pt>
                <c:pt idx="1093">
                  <c:v>82.858699999999999</c:v>
                </c:pt>
                <c:pt idx="1094">
                  <c:v>67.781700000000001</c:v>
                </c:pt>
                <c:pt idx="1095">
                  <c:v>65.8874</c:v>
                </c:pt>
                <c:pt idx="1096">
                  <c:v>67.758099999999999</c:v>
                </c:pt>
                <c:pt idx="1097">
                  <c:v>60.218899999999998</c:v>
                </c:pt>
                <c:pt idx="1098">
                  <c:v>52.682400000000001</c:v>
                </c:pt>
                <c:pt idx="1099">
                  <c:v>95.940399999999997</c:v>
                </c:pt>
                <c:pt idx="1100">
                  <c:v>63.949100000000001</c:v>
                </c:pt>
                <c:pt idx="1101">
                  <c:v>58.296399999999998</c:v>
                </c:pt>
                <c:pt idx="1102">
                  <c:v>56.405999999999999</c:v>
                </c:pt>
                <c:pt idx="1103">
                  <c:v>67.675399999999996</c:v>
                </c:pt>
                <c:pt idx="1104">
                  <c:v>77.061400000000006</c:v>
                </c:pt>
                <c:pt idx="1105">
                  <c:v>60.134999999999998</c:v>
                </c:pt>
                <c:pt idx="1106">
                  <c:v>63.882300000000001</c:v>
                </c:pt>
                <c:pt idx="1107">
                  <c:v>69.506799999999998</c:v>
                </c:pt>
                <c:pt idx="1108">
                  <c:v>67.616500000000002</c:v>
                </c:pt>
                <c:pt idx="1109">
                  <c:v>61.9709</c:v>
                </c:pt>
                <c:pt idx="1110">
                  <c:v>80.735900000000001</c:v>
                </c:pt>
                <c:pt idx="1111">
                  <c:v>63.826599999999999</c:v>
                </c:pt>
                <c:pt idx="1112">
                  <c:v>60.061599999999999</c:v>
                </c:pt>
                <c:pt idx="1113">
                  <c:v>76.9405</c:v>
                </c:pt>
                <c:pt idx="1114">
                  <c:v>67.545699999999997</c:v>
                </c:pt>
                <c:pt idx="1115">
                  <c:v>90.045199999999994</c:v>
                </c:pt>
                <c:pt idx="1116">
                  <c:v>69.397800000000004</c:v>
                </c:pt>
                <c:pt idx="1117">
                  <c:v>82.512699999999995</c:v>
                </c:pt>
                <c:pt idx="1118">
                  <c:v>59.998699999999999</c:v>
                </c:pt>
                <c:pt idx="1119">
                  <c:v>65.612200000000001</c:v>
                </c:pt>
                <c:pt idx="1120">
                  <c:v>65.600700000000003</c:v>
                </c:pt>
                <c:pt idx="1121">
                  <c:v>63.715299999999999</c:v>
                </c:pt>
                <c:pt idx="1122">
                  <c:v>63.7042</c:v>
                </c:pt>
                <c:pt idx="1123">
                  <c:v>71.186300000000003</c:v>
                </c:pt>
                <c:pt idx="1124">
                  <c:v>61.808900000000001</c:v>
                </c:pt>
                <c:pt idx="1125">
                  <c:v>67.416200000000003</c:v>
                </c:pt>
                <c:pt idx="1126">
                  <c:v>80.510800000000003</c:v>
                </c:pt>
                <c:pt idx="1127">
                  <c:v>78.624700000000004</c:v>
                </c:pt>
                <c:pt idx="1128">
                  <c:v>56.150700000000001</c:v>
                </c:pt>
                <c:pt idx="1129">
                  <c:v>82.34</c:v>
                </c:pt>
                <c:pt idx="1130">
                  <c:v>67.357299999999995</c:v>
                </c:pt>
                <c:pt idx="1131">
                  <c:v>59.862699999999997</c:v>
                </c:pt>
                <c:pt idx="1132">
                  <c:v>65.463399999999993</c:v>
                </c:pt>
                <c:pt idx="1133">
                  <c:v>71.062100000000001</c:v>
                </c:pt>
                <c:pt idx="1134">
                  <c:v>52.352400000000003</c:v>
                </c:pt>
                <c:pt idx="1135">
                  <c:v>74.7761</c:v>
                </c:pt>
                <c:pt idx="1136">
                  <c:v>80.3703</c:v>
                </c:pt>
                <c:pt idx="1137">
                  <c:v>61.668700000000001</c:v>
                </c:pt>
                <c:pt idx="1138">
                  <c:v>63.526400000000002</c:v>
                </c:pt>
                <c:pt idx="1139">
                  <c:v>69.119600000000005</c:v>
                </c:pt>
                <c:pt idx="1140">
                  <c:v>78.446299999999994</c:v>
                </c:pt>
                <c:pt idx="1141">
                  <c:v>67.227999999999994</c:v>
                </c:pt>
                <c:pt idx="1142">
                  <c:v>70.950400000000002</c:v>
                </c:pt>
                <c:pt idx="1143">
                  <c:v>57.8705</c:v>
                </c:pt>
                <c:pt idx="1144">
                  <c:v>69.059200000000004</c:v>
                </c:pt>
                <c:pt idx="1145">
                  <c:v>74.645499999999998</c:v>
                </c:pt>
                <c:pt idx="1146">
                  <c:v>67.169200000000004</c:v>
                </c:pt>
                <c:pt idx="1147">
                  <c:v>65.292000000000002</c:v>
                </c:pt>
                <c:pt idx="1148">
                  <c:v>63.415399999999998</c:v>
                </c:pt>
                <c:pt idx="1149">
                  <c:v>57.809800000000003</c:v>
                </c:pt>
                <c:pt idx="1150">
                  <c:v>59.664200000000001</c:v>
                </c:pt>
                <c:pt idx="1151">
                  <c:v>68.974699999999999</c:v>
                </c:pt>
                <c:pt idx="1152">
                  <c:v>59.643300000000004</c:v>
                </c:pt>
                <c:pt idx="1153">
                  <c:v>59.632899999999999</c:v>
                </c:pt>
                <c:pt idx="1154">
                  <c:v>63.3489</c:v>
                </c:pt>
                <c:pt idx="1155">
                  <c:v>65.200699999999998</c:v>
                </c:pt>
                <c:pt idx="1156">
                  <c:v>39.113599999999998</c:v>
                </c:pt>
                <c:pt idx="1157">
                  <c:v>76.351200000000006</c:v>
                </c:pt>
                <c:pt idx="1158">
                  <c:v>81.923500000000004</c:v>
                </c:pt>
                <c:pt idx="1159">
                  <c:v>59.570300000000003</c:v>
                </c:pt>
                <c:pt idx="1160">
                  <c:v>67.004900000000006</c:v>
                </c:pt>
                <c:pt idx="1161">
                  <c:v>46.523000000000003</c:v>
                </c:pt>
                <c:pt idx="1162">
                  <c:v>81.866200000000006</c:v>
                </c:pt>
                <c:pt idx="1163">
                  <c:v>61.3889</c:v>
                </c:pt>
                <c:pt idx="1164">
                  <c:v>79.977599999999995</c:v>
                </c:pt>
                <c:pt idx="1165">
                  <c:v>59.507800000000003</c:v>
                </c:pt>
                <c:pt idx="1166">
                  <c:v>63.216000000000001</c:v>
                </c:pt>
                <c:pt idx="1167">
                  <c:v>65.063900000000004</c:v>
                </c:pt>
                <c:pt idx="1168">
                  <c:v>53.900599999999997</c:v>
                </c:pt>
                <c:pt idx="1169">
                  <c:v>78.049300000000002</c:v>
                </c:pt>
                <c:pt idx="1170">
                  <c:v>79.893600000000006</c:v>
                </c:pt>
                <c:pt idx="1171">
                  <c:v>74.306600000000003</c:v>
                </c:pt>
                <c:pt idx="1172">
                  <c:v>66.864199999999997</c:v>
                </c:pt>
                <c:pt idx="1173">
                  <c:v>77.994600000000005</c:v>
                </c:pt>
                <c:pt idx="1174">
                  <c:v>53.844000000000001</c:v>
                </c:pt>
                <c:pt idx="1175">
                  <c:v>63.116399999999999</c:v>
                </c:pt>
                <c:pt idx="1176">
                  <c:v>68.673400000000001</c:v>
                </c:pt>
                <c:pt idx="1177">
                  <c:v>59.382800000000003</c:v>
                </c:pt>
                <c:pt idx="1178">
                  <c:v>72.360100000000003</c:v>
                </c:pt>
                <c:pt idx="1179">
                  <c:v>55.651899999999998</c:v>
                </c:pt>
                <c:pt idx="1180">
                  <c:v>64.915800000000004</c:v>
                </c:pt>
                <c:pt idx="1181">
                  <c:v>70.467699999999994</c:v>
                </c:pt>
                <c:pt idx="1182">
                  <c:v>72.309399999999997</c:v>
                </c:pt>
                <c:pt idx="1183">
                  <c:v>68.589200000000005</c:v>
                </c:pt>
                <c:pt idx="1184">
                  <c:v>50.0428</c:v>
                </c:pt>
                <c:pt idx="1185">
                  <c:v>61.152700000000003</c:v>
                </c:pt>
                <c:pt idx="1186">
                  <c:v>61.142000000000003</c:v>
                </c:pt>
                <c:pt idx="1187">
                  <c:v>74.098500000000001</c:v>
                </c:pt>
                <c:pt idx="1188">
                  <c:v>70.381299999999996</c:v>
                </c:pt>
                <c:pt idx="1189">
                  <c:v>66.665300000000002</c:v>
                </c:pt>
                <c:pt idx="1190">
                  <c:v>72.208100000000002</c:v>
                </c:pt>
                <c:pt idx="1191">
                  <c:v>74.046599999999998</c:v>
                </c:pt>
                <c:pt idx="1192">
                  <c:v>61.0777</c:v>
                </c:pt>
                <c:pt idx="1193">
                  <c:v>75.871099999999998</c:v>
                </c:pt>
                <c:pt idx="1194">
                  <c:v>51.805300000000003</c:v>
                </c:pt>
                <c:pt idx="1195">
                  <c:v>72.144800000000004</c:v>
                </c:pt>
                <c:pt idx="1196">
                  <c:v>73.9816</c:v>
                </c:pt>
                <c:pt idx="1197">
                  <c:v>55.476500000000001</c:v>
                </c:pt>
                <c:pt idx="1198">
                  <c:v>70.257900000000006</c:v>
                </c:pt>
                <c:pt idx="1199">
                  <c:v>48.062800000000003</c:v>
                </c:pt>
                <c:pt idx="1200">
                  <c:v>48.054299999999998</c:v>
                </c:pt>
                <c:pt idx="1201">
                  <c:v>73.916799999999995</c:v>
                </c:pt>
                <c:pt idx="1202">
                  <c:v>59.122999999999998</c:v>
                </c:pt>
                <c:pt idx="1203">
                  <c:v>64.654499999999999</c:v>
                </c:pt>
                <c:pt idx="1204">
                  <c:v>70.183899999999994</c:v>
                </c:pt>
                <c:pt idx="1205">
                  <c:v>70.171599999999998</c:v>
                </c:pt>
                <c:pt idx="1206">
                  <c:v>64.620400000000004</c:v>
                </c:pt>
                <c:pt idx="1207">
                  <c:v>59.071100000000001</c:v>
                </c:pt>
                <c:pt idx="1208">
                  <c:v>60.906399999999998</c:v>
                </c:pt>
                <c:pt idx="1209">
                  <c:v>60.895699999999998</c:v>
                </c:pt>
                <c:pt idx="1210">
                  <c:v>71.954999999999998</c:v>
                </c:pt>
                <c:pt idx="1211">
                  <c:v>64.563699999999997</c:v>
                </c:pt>
                <c:pt idx="1212">
                  <c:v>77.462800000000001</c:v>
                </c:pt>
                <c:pt idx="1213">
                  <c:v>66.385000000000005</c:v>
                </c:pt>
                <c:pt idx="1214">
                  <c:v>53.467399999999998</c:v>
                </c:pt>
                <c:pt idx="1215">
                  <c:v>66.361699999999999</c:v>
                </c:pt>
                <c:pt idx="1216">
                  <c:v>71.879199999999997</c:v>
                </c:pt>
                <c:pt idx="1217">
                  <c:v>73.709299999999999</c:v>
                </c:pt>
                <c:pt idx="1218">
                  <c:v>60.799500000000002</c:v>
                </c:pt>
                <c:pt idx="1219">
                  <c:v>55.262599999999999</c:v>
                </c:pt>
                <c:pt idx="1220">
                  <c:v>69.986999999999995</c:v>
                </c:pt>
                <c:pt idx="1221">
                  <c:v>71.816100000000006</c:v>
                </c:pt>
                <c:pt idx="1222">
                  <c:v>60.756799999999998</c:v>
                </c:pt>
                <c:pt idx="1223">
                  <c:v>73.631699999999995</c:v>
                </c:pt>
                <c:pt idx="1224">
                  <c:v>58.895000000000003</c:v>
                </c:pt>
                <c:pt idx="1225">
                  <c:v>62.564900000000002</c:v>
                </c:pt>
                <c:pt idx="1226">
                  <c:v>58.874299999999998</c:v>
                </c:pt>
                <c:pt idx="1227">
                  <c:v>57.0244</c:v>
                </c:pt>
                <c:pt idx="1228">
                  <c:v>73.566900000000004</c:v>
                </c:pt>
                <c:pt idx="1229">
                  <c:v>51.4878</c:v>
                </c:pt>
                <c:pt idx="1230">
                  <c:v>66.186999999999998</c:v>
                </c:pt>
                <c:pt idx="1231">
                  <c:v>60.660699999999999</c:v>
                </c:pt>
                <c:pt idx="1232">
                  <c:v>66.163700000000006</c:v>
                </c:pt>
                <c:pt idx="1233">
                  <c:v>55.1267</c:v>
                </c:pt>
                <c:pt idx="1234">
                  <c:v>66.1404</c:v>
                </c:pt>
                <c:pt idx="1235">
                  <c:v>73.476399999999998</c:v>
                </c:pt>
                <c:pt idx="1236">
                  <c:v>55.0976</c:v>
                </c:pt>
                <c:pt idx="1237">
                  <c:v>53.2517</c:v>
                </c:pt>
                <c:pt idx="1238">
                  <c:v>66.093900000000005</c:v>
                </c:pt>
                <c:pt idx="1239">
                  <c:v>67.917900000000003</c:v>
                </c:pt>
                <c:pt idx="1240">
                  <c:v>73.411799999999999</c:v>
                </c:pt>
                <c:pt idx="1241">
                  <c:v>51.379199999999997</c:v>
                </c:pt>
                <c:pt idx="1242">
                  <c:v>55.039499999999997</c:v>
                </c:pt>
                <c:pt idx="1243">
                  <c:v>56.864100000000001</c:v>
                </c:pt>
                <c:pt idx="1244">
                  <c:v>64.190100000000001</c:v>
                </c:pt>
                <c:pt idx="1245">
                  <c:v>55.010399999999997</c:v>
                </c:pt>
                <c:pt idx="1246">
                  <c:v>58.667400000000001</c:v>
                </c:pt>
                <c:pt idx="1247">
                  <c:v>56.824100000000001</c:v>
                </c:pt>
                <c:pt idx="1248">
                  <c:v>51.315899999999999</c:v>
                </c:pt>
                <c:pt idx="1249">
                  <c:v>64.133600000000001</c:v>
                </c:pt>
                <c:pt idx="1250">
                  <c:v>60.458199999999998</c:v>
                </c:pt>
                <c:pt idx="1251">
                  <c:v>64.111000000000004</c:v>
                </c:pt>
                <c:pt idx="1252">
                  <c:v>54.942599999999999</c:v>
                </c:pt>
                <c:pt idx="1253">
                  <c:v>62.257399999999997</c:v>
                </c:pt>
                <c:pt idx="1254">
                  <c:v>58.584800000000001</c:v>
                </c:pt>
                <c:pt idx="1255">
                  <c:v>67.726799999999997</c:v>
                </c:pt>
                <c:pt idx="1256">
                  <c:v>54.9039</c:v>
                </c:pt>
                <c:pt idx="1257">
                  <c:v>45.745199999999997</c:v>
                </c:pt>
                <c:pt idx="1258">
                  <c:v>43.907699999999998</c:v>
                </c:pt>
                <c:pt idx="1259">
                  <c:v>56.704099999999997</c:v>
                </c:pt>
                <c:pt idx="1260">
                  <c:v>69.495999999999995</c:v>
                </c:pt>
                <c:pt idx="1261">
                  <c:v>56.684100000000001</c:v>
                </c:pt>
                <c:pt idx="1262">
                  <c:v>58.502299999999998</c:v>
                </c:pt>
                <c:pt idx="1263">
                  <c:v>62.147799999999997</c:v>
                </c:pt>
                <c:pt idx="1264">
                  <c:v>78.584800000000001</c:v>
                </c:pt>
                <c:pt idx="1265">
                  <c:v>49.3352</c:v>
                </c:pt>
                <c:pt idx="1266">
                  <c:v>62.114899999999999</c:v>
                </c:pt>
                <c:pt idx="1267">
                  <c:v>62.103900000000003</c:v>
                </c:pt>
                <c:pt idx="1268">
                  <c:v>65.745500000000007</c:v>
                </c:pt>
                <c:pt idx="1269">
                  <c:v>65.733900000000006</c:v>
                </c:pt>
                <c:pt idx="1270">
                  <c:v>78.5017</c:v>
                </c:pt>
                <c:pt idx="1271">
                  <c:v>63.885399999999997</c:v>
                </c:pt>
                <c:pt idx="1272">
                  <c:v>56.574300000000001</c:v>
                </c:pt>
                <c:pt idx="1273">
                  <c:v>54.739600000000003</c:v>
                </c:pt>
                <c:pt idx="1274">
                  <c:v>45.6083</c:v>
                </c:pt>
                <c:pt idx="1275">
                  <c:v>65.664400000000001</c:v>
                </c:pt>
                <c:pt idx="1276">
                  <c:v>63.829099999999997</c:v>
                </c:pt>
                <c:pt idx="1277">
                  <c:v>56.5244</c:v>
                </c:pt>
                <c:pt idx="1278">
                  <c:v>65.629599999999996</c:v>
                </c:pt>
                <c:pt idx="1279">
                  <c:v>56.504399999999997</c:v>
                </c:pt>
                <c:pt idx="1280">
                  <c:v>49.204900000000002</c:v>
                </c:pt>
                <c:pt idx="1281">
                  <c:v>61.950699999999998</c:v>
                </c:pt>
                <c:pt idx="1282">
                  <c:v>65.583299999999994</c:v>
                </c:pt>
                <c:pt idx="1283">
                  <c:v>60.107399999999998</c:v>
                </c:pt>
                <c:pt idx="1284">
                  <c:v>61.917900000000003</c:v>
                </c:pt>
                <c:pt idx="1285">
                  <c:v>63.727800000000002</c:v>
                </c:pt>
                <c:pt idx="1286">
                  <c:v>61.896099999999997</c:v>
                </c:pt>
                <c:pt idx="1287">
                  <c:v>47.323900000000002</c:v>
                </c:pt>
                <c:pt idx="1288">
                  <c:v>45.495800000000003</c:v>
                </c:pt>
                <c:pt idx="1289">
                  <c:v>54.585299999999997</c:v>
                </c:pt>
                <c:pt idx="1290">
                  <c:v>56.394799999999996</c:v>
                </c:pt>
                <c:pt idx="1291">
                  <c:v>34.558500000000002</c:v>
                </c:pt>
                <c:pt idx="1292">
                  <c:v>63.649099999999997</c:v>
                </c:pt>
                <c:pt idx="1293">
                  <c:v>65.456100000000006</c:v>
                </c:pt>
                <c:pt idx="1294">
                  <c:v>52.719200000000001</c:v>
                </c:pt>
                <c:pt idx="1295">
                  <c:v>54.527500000000003</c:v>
                </c:pt>
                <c:pt idx="1296">
                  <c:v>65.421400000000006</c:v>
                </c:pt>
                <c:pt idx="1297">
                  <c:v>58.142099999999999</c:v>
                </c:pt>
                <c:pt idx="1298">
                  <c:v>65.398300000000006</c:v>
                </c:pt>
                <c:pt idx="1299">
                  <c:v>58.121499999999997</c:v>
                </c:pt>
                <c:pt idx="1300">
                  <c:v>45.3994</c:v>
                </c:pt>
                <c:pt idx="1301">
                  <c:v>61.732300000000002</c:v>
                </c:pt>
                <c:pt idx="1302">
                  <c:v>61.721400000000003</c:v>
                </c:pt>
                <c:pt idx="1303">
                  <c:v>58.080399999999997</c:v>
                </c:pt>
                <c:pt idx="1304">
                  <c:v>48.996699999999997</c:v>
                </c:pt>
                <c:pt idx="1305">
                  <c:v>54.431199999999997</c:v>
                </c:pt>
                <c:pt idx="1306">
                  <c:v>47.165300000000002</c:v>
                </c:pt>
                <c:pt idx="1307">
                  <c:v>72.549199999999999</c:v>
                </c:pt>
                <c:pt idx="1308">
                  <c:v>50.775500000000001</c:v>
                </c:pt>
                <c:pt idx="1309">
                  <c:v>61.645000000000003</c:v>
                </c:pt>
                <c:pt idx="1310">
                  <c:v>48.944800000000001</c:v>
                </c:pt>
                <c:pt idx="1311">
                  <c:v>45.311199999999999</c:v>
                </c:pt>
                <c:pt idx="1312">
                  <c:v>48.927500000000002</c:v>
                </c:pt>
                <c:pt idx="1313">
                  <c:v>54.354199999999999</c:v>
                </c:pt>
                <c:pt idx="1314">
                  <c:v>45.287199999999999</c:v>
                </c:pt>
                <c:pt idx="1315">
                  <c:v>48.901499999999999</c:v>
                </c:pt>
                <c:pt idx="1316">
                  <c:v>48.892800000000001</c:v>
                </c:pt>
                <c:pt idx="1317">
                  <c:v>65.178899999999999</c:v>
                </c:pt>
                <c:pt idx="1318">
                  <c:v>63.357199999999999</c:v>
                </c:pt>
                <c:pt idx="1319">
                  <c:v>61.536099999999998</c:v>
                </c:pt>
                <c:pt idx="1320">
                  <c:v>52.477400000000003</c:v>
                </c:pt>
                <c:pt idx="1321">
                  <c:v>77.797499999999999</c:v>
                </c:pt>
                <c:pt idx="1322">
                  <c:v>57.885599999999997</c:v>
                </c:pt>
                <c:pt idx="1323">
                  <c:v>56.066699999999997</c:v>
                </c:pt>
                <c:pt idx="1324">
                  <c:v>56.056800000000003</c:v>
                </c:pt>
                <c:pt idx="1325">
                  <c:v>63.278700000000001</c:v>
                </c:pt>
                <c:pt idx="1326">
                  <c:v>50.613999999999997</c:v>
                </c:pt>
                <c:pt idx="1327">
                  <c:v>70.485600000000005</c:v>
                </c:pt>
                <c:pt idx="1328">
                  <c:v>56.017099999999999</c:v>
                </c:pt>
                <c:pt idx="1329">
                  <c:v>66.847300000000004</c:v>
                </c:pt>
                <c:pt idx="1330">
                  <c:v>70.4482</c:v>
                </c:pt>
                <c:pt idx="1331">
                  <c:v>83.078000000000003</c:v>
                </c:pt>
                <c:pt idx="1332">
                  <c:v>61.394599999999997</c:v>
                </c:pt>
                <c:pt idx="1333">
                  <c:v>63.1892</c:v>
                </c:pt>
                <c:pt idx="1334">
                  <c:v>63.177999999999997</c:v>
                </c:pt>
                <c:pt idx="1335">
                  <c:v>63.166800000000002</c:v>
                </c:pt>
                <c:pt idx="1336">
                  <c:v>55.937800000000003</c:v>
                </c:pt>
                <c:pt idx="1337">
                  <c:v>52.319600000000001</c:v>
                </c:pt>
                <c:pt idx="1338">
                  <c:v>36.076099999999997</c:v>
                </c:pt>
                <c:pt idx="1339">
                  <c:v>55.908099999999997</c:v>
                </c:pt>
                <c:pt idx="1340">
                  <c:v>61.307699999999997</c:v>
                </c:pt>
                <c:pt idx="1341">
                  <c:v>73.916700000000006</c:v>
                </c:pt>
                <c:pt idx="1342">
                  <c:v>55.878399999999999</c:v>
                </c:pt>
                <c:pt idx="1343">
                  <c:v>54.066200000000002</c:v>
                </c:pt>
                <c:pt idx="1344">
                  <c:v>59.462299999999999</c:v>
                </c:pt>
                <c:pt idx="1345">
                  <c:v>54.0471</c:v>
                </c:pt>
                <c:pt idx="1346">
                  <c:v>50.435000000000002</c:v>
                </c:pt>
                <c:pt idx="1347">
                  <c:v>50.426099999999998</c:v>
                </c:pt>
                <c:pt idx="1348">
                  <c:v>63.0214</c:v>
                </c:pt>
                <c:pt idx="1349">
                  <c:v>61.209899999999998</c:v>
                </c:pt>
                <c:pt idx="1350">
                  <c:v>48.599299999999999</c:v>
                </c:pt>
                <c:pt idx="1351">
                  <c:v>68.386799999999994</c:v>
                </c:pt>
                <c:pt idx="1352">
                  <c:v>44.983400000000003</c:v>
                </c:pt>
                <c:pt idx="1353">
                  <c:v>50.372399999999999</c:v>
                </c:pt>
                <c:pt idx="1354">
                  <c:v>48.564799999999998</c:v>
                </c:pt>
                <c:pt idx="1355">
                  <c:v>55.749699999999997</c:v>
                </c:pt>
                <c:pt idx="1356">
                  <c:v>44.951500000000003</c:v>
                </c:pt>
                <c:pt idx="1357">
                  <c:v>64.718599999999995</c:v>
                </c:pt>
                <c:pt idx="1358">
                  <c:v>59.314900000000002</c:v>
                </c:pt>
                <c:pt idx="1359">
                  <c:v>68.2898</c:v>
                </c:pt>
                <c:pt idx="1360">
                  <c:v>61.090600000000002</c:v>
                </c:pt>
                <c:pt idx="1361">
                  <c:v>59.283299999999997</c:v>
                </c:pt>
                <c:pt idx="1362">
                  <c:v>55.680500000000002</c:v>
                </c:pt>
                <c:pt idx="1363">
                  <c:v>48.487299999999998</c:v>
                </c:pt>
                <c:pt idx="1364">
                  <c:v>39.501199999999997</c:v>
                </c:pt>
                <c:pt idx="1365">
                  <c:v>62.831600000000002</c:v>
                </c:pt>
                <c:pt idx="1366">
                  <c:v>37.692300000000003</c:v>
                </c:pt>
                <c:pt idx="1367">
                  <c:v>61.014699999999998</c:v>
                </c:pt>
                <c:pt idx="1368">
                  <c:v>43.061599999999999</c:v>
                </c:pt>
                <c:pt idx="1369">
                  <c:v>55.6113</c:v>
                </c:pt>
                <c:pt idx="1370">
                  <c:v>64.569400000000002</c:v>
                </c:pt>
                <c:pt idx="1371">
                  <c:v>59.178100000000001</c:v>
                </c:pt>
                <c:pt idx="1372">
                  <c:v>48.4099</c:v>
                </c:pt>
                <c:pt idx="1373">
                  <c:v>55.571800000000003</c:v>
                </c:pt>
                <c:pt idx="1374">
                  <c:v>64.523600000000002</c:v>
                </c:pt>
                <c:pt idx="1375">
                  <c:v>46.592100000000002</c:v>
                </c:pt>
                <c:pt idx="1376">
                  <c:v>66.292299999999997</c:v>
                </c:pt>
                <c:pt idx="1377">
                  <c:v>64.489199999999997</c:v>
                </c:pt>
                <c:pt idx="1378">
                  <c:v>51.940399999999997</c:v>
                </c:pt>
                <c:pt idx="1379">
                  <c:v>53.721899999999998</c:v>
                </c:pt>
                <c:pt idx="1380">
                  <c:v>57.293199999999999</c:v>
                </c:pt>
                <c:pt idx="1381">
                  <c:v>64.443399999999997</c:v>
                </c:pt>
                <c:pt idx="1382">
                  <c:v>57.272799999999997</c:v>
                </c:pt>
                <c:pt idx="1383">
                  <c:v>59.052100000000003</c:v>
                </c:pt>
                <c:pt idx="1384">
                  <c:v>59.041600000000003</c:v>
                </c:pt>
                <c:pt idx="1385">
                  <c:v>57.2423</c:v>
                </c:pt>
                <c:pt idx="1386">
                  <c:v>71.540099999999995</c:v>
                </c:pt>
                <c:pt idx="1387">
                  <c:v>69.739199999999997</c:v>
                </c:pt>
                <c:pt idx="1388">
                  <c:v>50.060299999999998</c:v>
                </c:pt>
                <c:pt idx="1389">
                  <c:v>62.5642</c:v>
                </c:pt>
                <c:pt idx="1390">
                  <c:v>51.829700000000003</c:v>
                </c:pt>
                <c:pt idx="1391">
                  <c:v>58.968200000000003</c:v>
                </c:pt>
                <c:pt idx="1392">
                  <c:v>58.957700000000003</c:v>
                </c:pt>
                <c:pt idx="1393">
                  <c:v>66.092299999999994</c:v>
                </c:pt>
                <c:pt idx="1394">
                  <c:v>53.578800000000001</c:v>
                </c:pt>
                <c:pt idx="1395">
                  <c:v>46.426699999999997</c:v>
                </c:pt>
                <c:pt idx="1396">
                  <c:v>73.198300000000003</c:v>
                </c:pt>
                <c:pt idx="1397">
                  <c:v>35.700099999999999</c:v>
                </c:pt>
                <c:pt idx="1398">
                  <c:v>69.602900000000005</c:v>
                </c:pt>
                <c:pt idx="1399">
                  <c:v>51.7468</c:v>
                </c:pt>
                <c:pt idx="1400">
                  <c:v>58.873800000000003</c:v>
                </c:pt>
                <c:pt idx="1401">
                  <c:v>32.107300000000002</c:v>
                </c:pt>
                <c:pt idx="1402">
                  <c:v>55.286000000000001</c:v>
                </c:pt>
                <c:pt idx="1403">
                  <c:v>48.143799999999999</c:v>
                </c:pt>
                <c:pt idx="1404">
                  <c:v>57.049100000000003</c:v>
                </c:pt>
                <c:pt idx="1405">
                  <c:v>48.126600000000003</c:v>
                </c:pt>
                <c:pt idx="1406">
                  <c:v>62.375300000000003</c:v>
                </c:pt>
                <c:pt idx="1407">
                  <c:v>67.709699999999998</c:v>
                </c:pt>
                <c:pt idx="1408">
                  <c:v>55.226999999999997</c:v>
                </c:pt>
                <c:pt idx="1409">
                  <c:v>46.311199999999999</c:v>
                </c:pt>
                <c:pt idx="1410">
                  <c:v>44.521999999999998</c:v>
                </c:pt>
                <c:pt idx="1411">
                  <c:v>56.978099999999998</c:v>
                </c:pt>
                <c:pt idx="1412">
                  <c:v>60.528399999999998</c:v>
                </c:pt>
                <c:pt idx="1413">
                  <c:v>64.077500000000001</c:v>
                </c:pt>
                <c:pt idx="1414">
                  <c:v>53.388399999999997</c:v>
                </c:pt>
                <c:pt idx="1415">
                  <c:v>65.834000000000003</c:v>
                </c:pt>
                <c:pt idx="1416">
                  <c:v>56.927300000000002</c:v>
                </c:pt>
                <c:pt idx="1417">
                  <c:v>62.2532</c:v>
                </c:pt>
                <c:pt idx="1418">
                  <c:v>46.237000000000002</c:v>
                </c:pt>
                <c:pt idx="1419">
                  <c:v>49.784799999999997</c:v>
                </c:pt>
                <c:pt idx="1420">
                  <c:v>49.7759</c:v>
                </c:pt>
                <c:pt idx="1421">
                  <c:v>49.767000000000003</c:v>
                </c:pt>
                <c:pt idx="1422">
                  <c:v>60.4206</c:v>
                </c:pt>
                <c:pt idx="1423">
                  <c:v>63.9634</c:v>
                </c:pt>
                <c:pt idx="1424">
                  <c:v>62.175600000000003</c:v>
                </c:pt>
                <c:pt idx="1425">
                  <c:v>55.06</c:v>
                </c:pt>
                <c:pt idx="1426">
                  <c:v>44.395299999999999</c:v>
                </c:pt>
                <c:pt idx="1427">
                  <c:v>58.591299999999997</c:v>
                </c:pt>
                <c:pt idx="1428">
                  <c:v>56.805700000000002</c:v>
                </c:pt>
                <c:pt idx="1429">
                  <c:v>55.020699999999998</c:v>
                </c:pt>
                <c:pt idx="1430">
                  <c:v>47.912700000000001</c:v>
                </c:pt>
                <c:pt idx="1431">
                  <c:v>63.872199999999999</c:v>
                </c:pt>
                <c:pt idx="1432">
                  <c:v>49.669499999999999</c:v>
                </c:pt>
                <c:pt idx="1433">
                  <c:v>81.585400000000007</c:v>
                </c:pt>
                <c:pt idx="1434">
                  <c:v>44.332000000000001</c:v>
                </c:pt>
                <c:pt idx="1435">
                  <c:v>63.826700000000002</c:v>
                </c:pt>
                <c:pt idx="1436">
                  <c:v>37.2256</c:v>
                </c:pt>
                <c:pt idx="1437">
                  <c:v>63.803899999999999</c:v>
                </c:pt>
                <c:pt idx="1438">
                  <c:v>49.616399999999999</c:v>
                </c:pt>
                <c:pt idx="1439">
                  <c:v>49.607500000000002</c:v>
                </c:pt>
                <c:pt idx="1440">
                  <c:v>63.7697</c:v>
                </c:pt>
                <c:pt idx="1441">
                  <c:v>65.529399999999995</c:v>
                </c:pt>
                <c:pt idx="1442">
                  <c:v>49.581000000000003</c:v>
                </c:pt>
                <c:pt idx="1443">
                  <c:v>61.965200000000003</c:v>
                </c:pt>
                <c:pt idx="1444">
                  <c:v>53.103499999999997</c:v>
                </c:pt>
                <c:pt idx="1445">
                  <c:v>58.403399999999998</c:v>
                </c:pt>
                <c:pt idx="1446">
                  <c:v>69.009900000000002</c:v>
                </c:pt>
                <c:pt idx="1447">
                  <c:v>58.382599999999996</c:v>
                </c:pt>
                <c:pt idx="1448">
                  <c:v>53.065600000000003</c:v>
                </c:pt>
                <c:pt idx="1449">
                  <c:v>53.056100000000001</c:v>
                </c:pt>
                <c:pt idx="1450">
                  <c:v>72.497100000000003</c:v>
                </c:pt>
                <c:pt idx="1451">
                  <c:v>67.180400000000006</c:v>
                </c:pt>
                <c:pt idx="1452">
                  <c:v>53.027700000000003</c:v>
                </c:pt>
                <c:pt idx="1453">
                  <c:v>51.250999999999998</c:v>
                </c:pt>
                <c:pt idx="1454">
                  <c:v>58.309699999999999</c:v>
                </c:pt>
                <c:pt idx="1455">
                  <c:v>56.532600000000002</c:v>
                </c:pt>
                <c:pt idx="1456">
                  <c:v>45.924500000000002</c:v>
                </c:pt>
                <c:pt idx="1457">
                  <c:v>58.278399999999998</c:v>
                </c:pt>
                <c:pt idx="1458">
                  <c:v>56.502299999999998</c:v>
                </c:pt>
                <c:pt idx="1459">
                  <c:v>49.430700000000002</c:v>
                </c:pt>
                <c:pt idx="1460">
                  <c:v>52.951999999999998</c:v>
                </c:pt>
                <c:pt idx="1461">
                  <c:v>56.472000000000001</c:v>
                </c:pt>
                <c:pt idx="1462">
                  <c:v>58.226399999999998</c:v>
                </c:pt>
                <c:pt idx="1463">
                  <c:v>51.159500000000001</c:v>
                </c:pt>
                <c:pt idx="1464">
                  <c:v>44.095100000000002</c:v>
                </c:pt>
                <c:pt idx="1465">
                  <c:v>56.431600000000003</c:v>
                </c:pt>
                <c:pt idx="1466">
                  <c:v>59.947899999999997</c:v>
                </c:pt>
                <c:pt idx="1467">
                  <c:v>56.411499999999997</c:v>
                </c:pt>
                <c:pt idx="1468">
                  <c:v>56.401400000000002</c:v>
                </c:pt>
                <c:pt idx="1469">
                  <c:v>52.866799999999998</c:v>
                </c:pt>
                <c:pt idx="1470">
                  <c:v>59.905000000000001</c:v>
                </c:pt>
                <c:pt idx="1471">
                  <c:v>54.609499999999997</c:v>
                </c:pt>
                <c:pt idx="1472">
                  <c:v>59.883600000000001</c:v>
                </c:pt>
                <c:pt idx="1473">
                  <c:v>59.872900000000001</c:v>
                </c:pt>
                <c:pt idx="1474">
                  <c:v>56.340899999999998</c:v>
                </c:pt>
                <c:pt idx="1475">
                  <c:v>49.289499999999997</c:v>
                </c:pt>
                <c:pt idx="1476">
                  <c:v>58.0807</c:v>
                </c:pt>
                <c:pt idx="1477">
                  <c:v>45.752400000000002</c:v>
                </c:pt>
                <c:pt idx="1478">
                  <c:v>56.300600000000003</c:v>
                </c:pt>
                <c:pt idx="1479">
                  <c:v>47.495100000000001</c:v>
                </c:pt>
                <c:pt idx="1480">
                  <c:v>47.486600000000003</c:v>
                </c:pt>
                <c:pt idx="1481">
                  <c:v>63.304099999999998</c:v>
                </c:pt>
                <c:pt idx="1482">
                  <c:v>63.2928</c:v>
                </c:pt>
                <c:pt idx="1483">
                  <c:v>42.1877</c:v>
                </c:pt>
                <c:pt idx="1484">
                  <c:v>50.967599999999997</c:v>
                </c:pt>
                <c:pt idx="1485">
                  <c:v>47.444099999999999</c:v>
                </c:pt>
                <c:pt idx="1486">
                  <c:v>42.164999999999999</c:v>
                </c:pt>
                <c:pt idx="1487">
                  <c:v>43.914000000000001</c:v>
                </c:pt>
                <c:pt idx="1488">
                  <c:v>61.468600000000002</c:v>
                </c:pt>
                <c:pt idx="1489">
                  <c:v>59.701700000000002</c:v>
                </c:pt>
                <c:pt idx="1490">
                  <c:v>42.134799999999998</c:v>
                </c:pt>
                <c:pt idx="1491">
                  <c:v>59.680300000000003</c:v>
                </c:pt>
                <c:pt idx="1492">
                  <c:v>61.424599999999998</c:v>
                </c:pt>
                <c:pt idx="1493">
                  <c:v>50.8855</c:v>
                </c:pt>
                <c:pt idx="1494">
                  <c:v>38.5959</c:v>
                </c:pt>
                <c:pt idx="1495">
                  <c:v>40.343000000000004</c:v>
                </c:pt>
                <c:pt idx="1496">
                  <c:v>45.597000000000001</c:v>
                </c:pt>
                <c:pt idx="1497">
                  <c:v>56.109299999999998</c:v>
                </c:pt>
                <c:pt idx="1498">
                  <c:v>52.5931</c:v>
                </c:pt>
                <c:pt idx="1499">
                  <c:v>56.089199999999998</c:v>
                </c:pt>
                <c:pt idx="1500">
                  <c:v>54.326700000000002</c:v>
                </c:pt>
                <c:pt idx="1501">
                  <c:v>38.547499999999999</c:v>
                </c:pt>
                <c:pt idx="1502">
                  <c:v>52.555399999999999</c:v>
                </c:pt>
                <c:pt idx="1503">
                  <c:v>59.552100000000003</c:v>
                </c:pt>
                <c:pt idx="1504">
                  <c:v>50.785299999999999</c:v>
                </c:pt>
                <c:pt idx="1505">
                  <c:v>63.032600000000002</c:v>
                </c:pt>
                <c:pt idx="1506">
                  <c:v>68.272999999999996</c:v>
                </c:pt>
                <c:pt idx="1507">
                  <c:v>63.01</c:v>
                </c:pt>
                <c:pt idx="1508">
                  <c:v>54.248800000000003</c:v>
                </c:pt>
                <c:pt idx="1509">
                  <c:v>43.741199999999999</c:v>
                </c:pt>
                <c:pt idx="1510">
                  <c:v>50.730699999999999</c:v>
                </c:pt>
                <c:pt idx="1511">
                  <c:v>59.466700000000003</c:v>
                </c:pt>
                <c:pt idx="1512">
                  <c:v>47.2151</c:v>
                </c:pt>
                <c:pt idx="1513">
                  <c:v>47.206600000000002</c:v>
                </c:pt>
                <c:pt idx="1514">
                  <c:v>54.1905</c:v>
                </c:pt>
                <c:pt idx="1515">
                  <c:v>41.946399999999997</c:v>
                </c:pt>
                <c:pt idx="1516">
                  <c:v>45.433799999999998</c:v>
                </c:pt>
                <c:pt idx="1517">
                  <c:v>48.919899999999998</c:v>
                </c:pt>
                <c:pt idx="1518">
                  <c:v>43.670699999999997</c:v>
                </c:pt>
                <c:pt idx="1519">
                  <c:v>43.662799999999997</c:v>
                </c:pt>
                <c:pt idx="1520">
                  <c:v>61.116999999999997</c:v>
                </c:pt>
                <c:pt idx="1521">
                  <c:v>48.884799999999998</c:v>
                </c:pt>
                <c:pt idx="1522">
                  <c:v>38.4026</c:v>
                </c:pt>
                <c:pt idx="1523">
                  <c:v>52.357799999999997</c:v>
                </c:pt>
                <c:pt idx="1524">
                  <c:v>57.583199999999998</c:v>
                </c:pt>
                <c:pt idx="1525">
                  <c:v>34.892699999999998</c:v>
                </c:pt>
                <c:pt idx="1526">
                  <c:v>43.607999999999997</c:v>
                </c:pt>
                <c:pt idx="1527">
                  <c:v>59.296199999999999</c:v>
                </c:pt>
                <c:pt idx="1528">
                  <c:v>47.079700000000003</c:v>
                </c:pt>
                <c:pt idx="1529">
                  <c:v>57.531500000000001</c:v>
                </c:pt>
                <c:pt idx="1530">
                  <c:v>59.264299999999999</c:v>
                </c:pt>
                <c:pt idx="1531">
                  <c:v>43.568800000000003</c:v>
                </c:pt>
                <c:pt idx="1532">
                  <c:v>36.591299999999997</c:v>
                </c:pt>
                <c:pt idx="1533">
                  <c:v>47.037399999999998</c:v>
                </c:pt>
                <c:pt idx="1534">
                  <c:v>45.287199999999999</c:v>
                </c:pt>
                <c:pt idx="1535">
                  <c:v>43.537500000000001</c:v>
                </c:pt>
                <c:pt idx="1536">
                  <c:v>64.424000000000007</c:v>
                </c:pt>
                <c:pt idx="1537">
                  <c:v>55.707999999999998</c:v>
                </c:pt>
                <c:pt idx="1538">
                  <c:v>45.254600000000003</c:v>
                </c:pt>
                <c:pt idx="1539">
                  <c:v>52.207500000000003</c:v>
                </c:pt>
                <c:pt idx="1540">
                  <c:v>40.018599999999999</c:v>
                </c:pt>
                <c:pt idx="1541">
                  <c:v>55.667999999999999</c:v>
                </c:pt>
                <c:pt idx="1542">
                  <c:v>38.264899999999997</c:v>
                </c:pt>
                <c:pt idx="1543">
                  <c:v>48.692</c:v>
                </c:pt>
                <c:pt idx="1544">
                  <c:v>43.467199999999998</c:v>
                </c:pt>
                <c:pt idx="1545">
                  <c:v>48.674500000000002</c:v>
                </c:pt>
                <c:pt idx="1546">
                  <c:v>50.403799999999997</c:v>
                </c:pt>
                <c:pt idx="1547">
                  <c:v>55.607999999999997</c:v>
                </c:pt>
                <c:pt idx="1548">
                  <c:v>52.123100000000001</c:v>
                </c:pt>
                <c:pt idx="1549">
                  <c:v>41.691000000000003</c:v>
                </c:pt>
                <c:pt idx="1550">
                  <c:v>48.630699999999997</c:v>
                </c:pt>
                <c:pt idx="1551">
                  <c:v>45.149000000000001</c:v>
                </c:pt>
                <c:pt idx="1552">
                  <c:v>39.932299999999998</c:v>
                </c:pt>
                <c:pt idx="1553">
                  <c:v>50.340400000000002</c:v>
                </c:pt>
                <c:pt idx="1554">
                  <c:v>36.446800000000003</c:v>
                </c:pt>
                <c:pt idx="1555">
                  <c:v>41.646000000000001</c:v>
                </c:pt>
                <c:pt idx="1556">
                  <c:v>58.987900000000003</c:v>
                </c:pt>
                <c:pt idx="1557">
                  <c:v>48.569499999999998</c:v>
                </c:pt>
                <c:pt idx="1558">
                  <c:v>34.686300000000003</c:v>
                </c:pt>
                <c:pt idx="1559">
                  <c:v>45.084000000000003</c:v>
                </c:pt>
                <c:pt idx="1560">
                  <c:v>64.146500000000003</c:v>
                </c:pt>
                <c:pt idx="1561">
                  <c:v>46.801200000000001</c:v>
                </c:pt>
                <c:pt idx="1562">
                  <c:v>48.525799999999997</c:v>
                </c:pt>
                <c:pt idx="1563">
                  <c:v>50.2498</c:v>
                </c:pt>
                <c:pt idx="1564">
                  <c:v>69.297700000000006</c:v>
                </c:pt>
                <c:pt idx="1565">
                  <c:v>46.767499999999998</c:v>
                </c:pt>
                <c:pt idx="1566">
                  <c:v>43.295400000000001</c:v>
                </c:pt>
                <c:pt idx="1567">
                  <c:v>41.556100000000001</c:v>
                </c:pt>
                <c:pt idx="1568">
                  <c:v>64.054199999999994</c:v>
                </c:pt>
                <c:pt idx="1569">
                  <c:v>55.388199999999998</c:v>
                </c:pt>
                <c:pt idx="1570">
                  <c:v>55.378300000000003</c:v>
                </c:pt>
                <c:pt idx="1571">
                  <c:v>57.098500000000001</c:v>
                </c:pt>
                <c:pt idx="1572">
                  <c:v>39.788800000000002</c:v>
                </c:pt>
                <c:pt idx="1573">
                  <c:v>41.511200000000002</c:v>
                </c:pt>
                <c:pt idx="1574">
                  <c:v>46.691699999999997</c:v>
                </c:pt>
                <c:pt idx="1575">
                  <c:v>55.328400000000002</c:v>
                </c:pt>
                <c:pt idx="1576">
                  <c:v>36.302700000000002</c:v>
                </c:pt>
                <c:pt idx="1577">
                  <c:v>34.567799999999998</c:v>
                </c:pt>
                <c:pt idx="1578">
                  <c:v>53.570399999999999</c:v>
                </c:pt>
                <c:pt idx="1579">
                  <c:v>57.016300000000001</c:v>
                </c:pt>
                <c:pt idx="1580">
                  <c:v>50.096200000000003</c:v>
                </c:pt>
                <c:pt idx="1581">
                  <c:v>60.45</c:v>
                </c:pt>
                <c:pt idx="1582">
                  <c:v>34.5366</c:v>
                </c:pt>
                <c:pt idx="1583">
                  <c:v>62.154699999999998</c:v>
                </c:pt>
                <c:pt idx="1584">
                  <c:v>58.691099999999999</c:v>
                </c:pt>
                <c:pt idx="1585">
                  <c:v>51.776899999999998</c:v>
                </c:pt>
                <c:pt idx="1586">
                  <c:v>53.493200000000002</c:v>
                </c:pt>
                <c:pt idx="1587">
                  <c:v>37.956099999999999</c:v>
                </c:pt>
                <c:pt idx="1588">
                  <c:v>55.198900000000002</c:v>
                </c:pt>
                <c:pt idx="1589">
                  <c:v>48.290300000000002</c:v>
                </c:pt>
                <c:pt idx="1590">
                  <c:v>50.005899999999997</c:v>
                </c:pt>
                <c:pt idx="1591">
                  <c:v>43.1008</c:v>
                </c:pt>
                <c:pt idx="1592">
                  <c:v>58.606499999999997</c:v>
                </c:pt>
                <c:pt idx="1593">
                  <c:v>56.872500000000002</c:v>
                </c:pt>
                <c:pt idx="1594">
                  <c:v>56.862200000000001</c:v>
                </c:pt>
                <c:pt idx="1595">
                  <c:v>39.624099999999999</c:v>
                </c:pt>
                <c:pt idx="1596">
                  <c:v>31.0046</c:v>
                </c:pt>
                <c:pt idx="1597">
                  <c:v>43.054099999999998</c:v>
                </c:pt>
                <c:pt idx="1598">
                  <c:v>39.602699999999999</c:v>
                </c:pt>
                <c:pt idx="1599">
                  <c:v>43.038600000000002</c:v>
                </c:pt>
                <c:pt idx="1600">
                  <c:v>55.079500000000003</c:v>
                </c:pt>
                <c:pt idx="1601">
                  <c:v>32.697499999999998</c:v>
                </c:pt>
                <c:pt idx="1602">
                  <c:v>44.735900000000001</c:v>
                </c:pt>
                <c:pt idx="1603">
                  <c:v>41.287199999999999</c:v>
                </c:pt>
                <c:pt idx="1604">
                  <c:v>44.719799999999999</c:v>
                </c:pt>
                <c:pt idx="1605">
                  <c:v>60.188800000000001</c:v>
                </c:pt>
                <c:pt idx="1606">
                  <c:v>51.581099999999999</c:v>
                </c:pt>
                <c:pt idx="1607">
                  <c:v>48.133699999999997</c:v>
                </c:pt>
                <c:pt idx="1608">
                  <c:v>39.531199999999998</c:v>
                </c:pt>
                <c:pt idx="1609">
                  <c:v>46.397799999999997</c:v>
                </c:pt>
                <c:pt idx="1610">
                  <c:v>37.7988</c:v>
                </c:pt>
                <c:pt idx="1611">
                  <c:v>41.227600000000002</c:v>
                </c:pt>
                <c:pt idx="1612">
                  <c:v>63.547800000000002</c:v>
                </c:pt>
                <c:pt idx="1613">
                  <c:v>37.778300000000002</c:v>
                </c:pt>
                <c:pt idx="1614">
                  <c:v>48.072800000000001</c:v>
                </c:pt>
                <c:pt idx="1615">
                  <c:v>29.181799999999999</c:v>
                </c:pt>
                <c:pt idx="1616">
                  <c:v>39.4741</c:v>
                </c:pt>
                <c:pt idx="1617">
                  <c:v>68.638199999999998</c:v>
                </c:pt>
                <c:pt idx="1618">
                  <c:v>44.6068</c:v>
                </c:pt>
                <c:pt idx="1619">
                  <c:v>53.175400000000003</c:v>
                </c:pt>
                <c:pt idx="1620">
                  <c:v>41.160600000000002</c:v>
                </c:pt>
                <c:pt idx="1621">
                  <c:v>49.726799999999997</c:v>
                </c:pt>
                <c:pt idx="1622">
                  <c:v>51.432200000000002</c:v>
                </c:pt>
                <c:pt idx="1623">
                  <c:v>46.2806</c:v>
                </c:pt>
                <c:pt idx="1624">
                  <c:v>29.134399999999999</c:v>
                </c:pt>
                <c:pt idx="1625">
                  <c:v>54.831200000000003</c:v>
                </c:pt>
                <c:pt idx="1626">
                  <c:v>41.116</c:v>
                </c:pt>
                <c:pt idx="1627">
                  <c:v>56.524299999999997</c:v>
                </c:pt>
                <c:pt idx="1628">
                  <c:v>37.676000000000002</c:v>
                </c:pt>
                <c:pt idx="1629">
                  <c:v>51.367100000000001</c:v>
                </c:pt>
                <c:pt idx="1630">
                  <c:v>42.798200000000001</c:v>
                </c:pt>
                <c:pt idx="1631">
                  <c:v>49.636899999999997</c:v>
                </c:pt>
                <c:pt idx="1632">
                  <c:v>56.473100000000002</c:v>
                </c:pt>
                <c:pt idx="1633">
                  <c:v>46.196899999999999</c:v>
                </c:pt>
                <c:pt idx="1634">
                  <c:v>46.188600000000001</c:v>
                </c:pt>
                <c:pt idx="1635">
                  <c:v>30.786799999999999</c:v>
                </c:pt>
                <c:pt idx="1636">
                  <c:v>20.520800000000001</c:v>
                </c:pt>
                <c:pt idx="1637">
                  <c:v>37.614699999999999</c:v>
                </c:pt>
                <c:pt idx="1638">
                  <c:v>49.574100000000001</c:v>
                </c:pt>
                <c:pt idx="1639">
                  <c:v>44.4377</c:v>
                </c:pt>
                <c:pt idx="1640">
                  <c:v>54.682600000000001</c:v>
                </c:pt>
                <c:pt idx="1641">
                  <c:v>34.170400000000001</c:v>
                </c:pt>
                <c:pt idx="1642">
                  <c:v>51.246400000000001</c:v>
                </c:pt>
                <c:pt idx="1643">
                  <c:v>44.405500000000004</c:v>
                </c:pt>
                <c:pt idx="1644">
                  <c:v>46.104999999999997</c:v>
                </c:pt>
                <c:pt idx="1645">
                  <c:v>40.974800000000002</c:v>
                </c:pt>
                <c:pt idx="1646">
                  <c:v>44.381399999999999</c:v>
                </c:pt>
                <c:pt idx="1647">
                  <c:v>39.253300000000003</c:v>
                </c:pt>
                <c:pt idx="1648">
                  <c:v>37.539900000000003</c:v>
                </c:pt>
                <c:pt idx="1649">
                  <c:v>40.9452</c:v>
                </c:pt>
                <c:pt idx="1650">
                  <c:v>32.408999999999999</c:v>
                </c:pt>
                <c:pt idx="1651">
                  <c:v>44.341200000000001</c:v>
                </c:pt>
                <c:pt idx="1652">
                  <c:v>46.0383</c:v>
                </c:pt>
                <c:pt idx="1653">
                  <c:v>51.144399999999997</c:v>
                </c:pt>
                <c:pt idx="1654">
                  <c:v>37.499099999999999</c:v>
                </c:pt>
                <c:pt idx="1655">
                  <c:v>47.717399999999998</c:v>
                </c:pt>
                <c:pt idx="1656">
                  <c:v>47.708799999999997</c:v>
                </c:pt>
                <c:pt idx="1657">
                  <c:v>45.996600000000001</c:v>
                </c:pt>
                <c:pt idx="1658">
                  <c:v>40.878399999999999</c:v>
                </c:pt>
                <c:pt idx="1659">
                  <c:v>49.385800000000003</c:v>
                </c:pt>
                <c:pt idx="1660">
                  <c:v>30.6477</c:v>
                </c:pt>
                <c:pt idx="1661">
                  <c:v>39.1539</c:v>
                </c:pt>
                <c:pt idx="1662">
                  <c:v>51.061</c:v>
                </c:pt>
                <c:pt idx="1663">
                  <c:v>45.946599999999997</c:v>
                </c:pt>
                <c:pt idx="1664">
                  <c:v>52.743899999999996</c:v>
                </c:pt>
                <c:pt idx="1665">
                  <c:v>49.332099999999997</c:v>
                </c:pt>
                <c:pt idx="1666">
                  <c:v>34.015999999999998</c:v>
                </c:pt>
                <c:pt idx="1667">
                  <c:v>39.1113</c:v>
                </c:pt>
                <c:pt idx="1668">
                  <c:v>40.804400000000001</c:v>
                </c:pt>
                <c:pt idx="1669">
                  <c:v>42.4968</c:v>
                </c:pt>
                <c:pt idx="1670">
                  <c:v>40.7896</c:v>
                </c:pt>
                <c:pt idx="1671">
                  <c:v>47.5792</c:v>
                </c:pt>
                <c:pt idx="1672">
                  <c:v>39.075800000000001</c:v>
                </c:pt>
                <c:pt idx="1673">
                  <c:v>47.561900000000001</c:v>
                </c:pt>
                <c:pt idx="1674">
                  <c:v>57.743299999999998</c:v>
                </c:pt>
                <c:pt idx="1675">
                  <c:v>45.846600000000002</c:v>
                </c:pt>
                <c:pt idx="1676">
                  <c:v>39.047499999999999</c:v>
                </c:pt>
                <c:pt idx="1677">
                  <c:v>44.132599999999996</c:v>
                </c:pt>
                <c:pt idx="1678">
                  <c:v>45.8217</c:v>
                </c:pt>
                <c:pt idx="1679">
                  <c:v>54.2973</c:v>
                </c:pt>
                <c:pt idx="1680">
                  <c:v>49.198</c:v>
                </c:pt>
                <c:pt idx="1681">
                  <c:v>52.581400000000002</c:v>
                </c:pt>
                <c:pt idx="1682">
                  <c:v>35.613199999999999</c:v>
                </c:pt>
                <c:pt idx="1683">
                  <c:v>44.084499999999998</c:v>
                </c:pt>
                <c:pt idx="1684">
                  <c:v>54.247999999999998</c:v>
                </c:pt>
                <c:pt idx="1685">
                  <c:v>45.763500000000001</c:v>
                </c:pt>
                <c:pt idx="1686">
                  <c:v>40.671300000000002</c:v>
                </c:pt>
                <c:pt idx="1687">
                  <c:v>40.663899999999998</c:v>
                </c:pt>
                <c:pt idx="1688">
                  <c:v>54.208599999999997</c:v>
                </c:pt>
                <c:pt idx="1689">
                  <c:v>45.730200000000004</c:v>
                </c:pt>
                <c:pt idx="1690">
                  <c:v>40.6417</c:v>
                </c:pt>
                <c:pt idx="1691">
                  <c:v>40.634300000000003</c:v>
                </c:pt>
                <c:pt idx="1692">
                  <c:v>52.476500000000001</c:v>
                </c:pt>
                <c:pt idx="1693">
                  <c:v>37.2346</c:v>
                </c:pt>
                <c:pt idx="1694">
                  <c:v>45.688699999999997</c:v>
                </c:pt>
                <c:pt idx="1695">
                  <c:v>35.529200000000003</c:v>
                </c:pt>
                <c:pt idx="1696">
                  <c:v>42.289000000000001</c:v>
                </c:pt>
                <c:pt idx="1697">
                  <c:v>47.354999999999997</c:v>
                </c:pt>
                <c:pt idx="1698">
                  <c:v>47.346400000000003</c:v>
                </c:pt>
                <c:pt idx="1699">
                  <c:v>47.337800000000001</c:v>
                </c:pt>
                <c:pt idx="1700">
                  <c:v>52.400199999999998</c:v>
                </c:pt>
                <c:pt idx="1701">
                  <c:v>40.560499999999998</c:v>
                </c:pt>
                <c:pt idx="1702">
                  <c:v>43.932600000000001</c:v>
                </c:pt>
                <c:pt idx="1703">
                  <c:v>45.613999999999997</c:v>
                </c:pt>
                <c:pt idx="1704">
                  <c:v>42.227499999999999</c:v>
                </c:pt>
                <c:pt idx="1705">
                  <c:v>60.796500000000002</c:v>
                </c:pt>
                <c:pt idx="1706">
                  <c:v>45.589100000000002</c:v>
                </c:pt>
                <c:pt idx="1707">
                  <c:v>48.9572</c:v>
                </c:pt>
                <c:pt idx="1708">
                  <c:v>54.011899999999997</c:v>
                </c:pt>
                <c:pt idx="1709">
                  <c:v>47.251800000000003</c:v>
                </c:pt>
                <c:pt idx="1710">
                  <c:v>57.366700000000002</c:v>
                </c:pt>
                <c:pt idx="1711">
                  <c:v>52.295400000000001</c:v>
                </c:pt>
                <c:pt idx="1712">
                  <c:v>48.912599999999998</c:v>
                </c:pt>
                <c:pt idx="1713">
                  <c:v>52.276400000000002</c:v>
                </c:pt>
                <c:pt idx="1714">
                  <c:v>59.011000000000003</c:v>
                </c:pt>
                <c:pt idx="1715">
                  <c:v>47.200200000000002</c:v>
                </c:pt>
                <c:pt idx="1716">
                  <c:v>57.304099999999998</c:v>
                </c:pt>
                <c:pt idx="1717">
                  <c:v>50.5533</c:v>
                </c:pt>
                <c:pt idx="1718">
                  <c:v>42.12</c:v>
                </c:pt>
                <c:pt idx="1719">
                  <c:v>47.165900000000001</c:v>
                </c:pt>
                <c:pt idx="1720">
                  <c:v>48.841500000000003</c:v>
                </c:pt>
                <c:pt idx="1721">
                  <c:v>63.987499999999997</c:v>
                </c:pt>
                <c:pt idx="1722">
                  <c:v>57.241500000000002</c:v>
                </c:pt>
                <c:pt idx="1723">
                  <c:v>57.231099999999998</c:v>
                </c:pt>
                <c:pt idx="1724">
                  <c:v>43.756999999999998</c:v>
                </c:pt>
                <c:pt idx="1725">
                  <c:v>43.749000000000002</c:v>
                </c:pt>
                <c:pt idx="1726">
                  <c:v>48.7881</c:v>
                </c:pt>
                <c:pt idx="1727">
                  <c:v>52.143300000000004</c:v>
                </c:pt>
                <c:pt idx="1728">
                  <c:v>43.725099999999998</c:v>
                </c:pt>
                <c:pt idx="1729">
                  <c:v>43.717199999999998</c:v>
                </c:pt>
                <c:pt idx="1730">
                  <c:v>43.709200000000003</c:v>
                </c:pt>
                <c:pt idx="1731">
                  <c:v>47.062899999999999</c:v>
                </c:pt>
                <c:pt idx="1732">
                  <c:v>63.859400000000001</c:v>
                </c:pt>
                <c:pt idx="1733">
                  <c:v>72.248800000000003</c:v>
                </c:pt>
                <c:pt idx="1734">
                  <c:v>25.198499999999999</c:v>
                </c:pt>
                <c:pt idx="1735">
                  <c:v>52.067300000000003</c:v>
                </c:pt>
                <c:pt idx="1736">
                  <c:v>43.6614</c:v>
                </c:pt>
                <c:pt idx="1737">
                  <c:v>55.406300000000002</c:v>
                </c:pt>
                <c:pt idx="1738">
                  <c:v>62.110900000000001</c:v>
                </c:pt>
                <c:pt idx="1739">
                  <c:v>40.280799999999999</c:v>
                </c:pt>
                <c:pt idx="1740">
                  <c:v>43.629600000000003</c:v>
                </c:pt>
                <c:pt idx="1741">
                  <c:v>48.654899999999998</c:v>
                </c:pt>
                <c:pt idx="1742">
                  <c:v>33.548999999999999</c:v>
                </c:pt>
                <c:pt idx="1743">
                  <c:v>46.96</c:v>
                </c:pt>
                <c:pt idx="1744">
                  <c:v>41.920900000000003</c:v>
                </c:pt>
                <c:pt idx="1745">
                  <c:v>55.325499999999998</c:v>
                </c:pt>
                <c:pt idx="1746">
                  <c:v>68.725200000000001</c:v>
                </c:pt>
                <c:pt idx="1747">
                  <c:v>53.629399999999997</c:v>
                </c:pt>
                <c:pt idx="1748">
                  <c:v>45.241599999999998</c:v>
                </c:pt>
                <c:pt idx="1749">
                  <c:v>51.9345</c:v>
                </c:pt>
                <c:pt idx="1750">
                  <c:v>41.875100000000003</c:v>
                </c:pt>
                <c:pt idx="1751">
                  <c:v>51.915599999999998</c:v>
                </c:pt>
                <c:pt idx="1752">
                  <c:v>50.231699999999996</c:v>
                </c:pt>
                <c:pt idx="1753">
                  <c:v>53.570700000000002</c:v>
                </c:pt>
                <c:pt idx="1754">
                  <c:v>38.496899999999997</c:v>
                </c:pt>
                <c:pt idx="1755">
                  <c:v>46.857300000000002</c:v>
                </c:pt>
                <c:pt idx="1756">
                  <c:v>56.887700000000002</c:v>
                </c:pt>
                <c:pt idx="1757">
                  <c:v>53.531599999999997</c:v>
                </c:pt>
                <c:pt idx="1758">
                  <c:v>51.849299999999999</c:v>
                </c:pt>
                <c:pt idx="1759">
                  <c:v>51.839799999999997</c:v>
                </c:pt>
                <c:pt idx="1760">
                  <c:v>56.846200000000003</c:v>
                </c:pt>
                <c:pt idx="1761">
                  <c:v>55.164200000000001</c:v>
                </c:pt>
                <c:pt idx="1762">
                  <c:v>46.797400000000003</c:v>
                </c:pt>
                <c:pt idx="1763">
                  <c:v>53.472999999999999</c:v>
                </c:pt>
                <c:pt idx="1764">
                  <c:v>45.1096</c:v>
                </c:pt>
                <c:pt idx="1765">
                  <c:v>55.123899999999999</c:v>
                </c:pt>
                <c:pt idx="1766">
                  <c:v>45.0931</c:v>
                </c:pt>
                <c:pt idx="1767">
                  <c:v>46.7547</c:v>
                </c:pt>
                <c:pt idx="1768">
                  <c:v>50.0852</c:v>
                </c:pt>
                <c:pt idx="1769">
                  <c:v>51.745199999999997</c:v>
                </c:pt>
                <c:pt idx="1770">
                  <c:v>60.080199999999998</c:v>
                </c:pt>
                <c:pt idx="1771">
                  <c:v>53.3949</c:v>
                </c:pt>
                <c:pt idx="1772">
                  <c:v>48.380299999999998</c:v>
                </c:pt>
                <c:pt idx="1773">
                  <c:v>46.703400000000002</c:v>
                </c:pt>
                <c:pt idx="1774">
                  <c:v>43.359499999999997</c:v>
                </c:pt>
                <c:pt idx="1775">
                  <c:v>40.0169</c:v>
                </c:pt>
                <c:pt idx="1776">
                  <c:v>61.681399999999996</c:v>
                </c:pt>
                <c:pt idx="1777">
                  <c:v>46.6693</c:v>
                </c:pt>
                <c:pt idx="1778">
                  <c:v>54.993000000000002</c:v>
                </c:pt>
                <c:pt idx="1779">
                  <c:v>36.655299999999997</c:v>
                </c:pt>
                <c:pt idx="1780">
                  <c:v>74.963099999999997</c:v>
                </c:pt>
                <c:pt idx="1781">
                  <c:v>54.962899999999998</c:v>
                </c:pt>
                <c:pt idx="1782">
                  <c:v>34.97</c:v>
                </c:pt>
                <c:pt idx="1783">
                  <c:v>36.628500000000003</c:v>
                </c:pt>
                <c:pt idx="1784">
                  <c:v>34.9572</c:v>
                </c:pt>
                <c:pt idx="1785">
                  <c:v>58.251300000000001</c:v>
                </c:pt>
                <c:pt idx="1786">
                  <c:v>56.576599999999999</c:v>
                </c:pt>
                <c:pt idx="1787">
                  <c:v>41.5929</c:v>
                </c:pt>
                <c:pt idx="1788">
                  <c:v>46.575499999999998</c:v>
                </c:pt>
                <c:pt idx="1789">
                  <c:v>39.914499999999997</c:v>
                </c:pt>
                <c:pt idx="1790">
                  <c:v>56.535200000000003</c:v>
                </c:pt>
                <c:pt idx="1791">
                  <c:v>33.249899999999997</c:v>
                </c:pt>
                <c:pt idx="1792">
                  <c:v>53.190100000000001</c:v>
                </c:pt>
                <c:pt idx="1793">
                  <c:v>44.871000000000002</c:v>
                </c:pt>
                <c:pt idx="1794">
                  <c:v>54.832299999999996</c:v>
                </c:pt>
                <c:pt idx="1795">
                  <c:v>28.241700000000002</c:v>
                </c:pt>
                <c:pt idx="1796">
                  <c:v>43.185400000000001</c:v>
                </c:pt>
                <c:pt idx="1797">
                  <c:v>44.838099999999997</c:v>
                </c:pt>
                <c:pt idx="1798">
                  <c:v>23.245100000000001</c:v>
                </c:pt>
                <c:pt idx="1799">
                  <c:v>44.8217</c:v>
                </c:pt>
                <c:pt idx="1800">
                  <c:v>51.452500000000001</c:v>
                </c:pt>
                <c:pt idx="1801">
                  <c:v>56.421500000000002</c:v>
                </c:pt>
                <c:pt idx="1802">
                  <c:v>58.070300000000003</c:v>
                </c:pt>
                <c:pt idx="1803">
                  <c:v>44.788899999999998</c:v>
                </c:pt>
                <c:pt idx="1804">
                  <c:v>43.122100000000003</c:v>
                </c:pt>
                <c:pt idx="1805">
                  <c:v>48.088900000000002</c:v>
                </c:pt>
                <c:pt idx="1806">
                  <c:v>44.764200000000002</c:v>
                </c:pt>
                <c:pt idx="1807">
                  <c:v>43.098399999999998</c:v>
                </c:pt>
                <c:pt idx="1808">
                  <c:v>33.146500000000003</c:v>
                </c:pt>
                <c:pt idx="1809">
                  <c:v>51.367699999999999</c:v>
                </c:pt>
                <c:pt idx="1810">
                  <c:v>53.015000000000001</c:v>
                </c:pt>
                <c:pt idx="1811">
                  <c:v>49.692500000000003</c:v>
                </c:pt>
                <c:pt idx="1812">
                  <c:v>49.683399999999999</c:v>
                </c:pt>
                <c:pt idx="1813">
                  <c:v>33.116199999999999</c:v>
                </c:pt>
                <c:pt idx="1814">
                  <c:v>46.354199999999999</c:v>
                </c:pt>
                <c:pt idx="1815">
                  <c:v>52.966500000000003</c:v>
                </c:pt>
                <c:pt idx="1816">
                  <c:v>44.682299999999998</c:v>
                </c:pt>
                <c:pt idx="1817">
                  <c:v>44.674100000000003</c:v>
                </c:pt>
                <c:pt idx="1818">
                  <c:v>44.665900000000001</c:v>
                </c:pt>
                <c:pt idx="1819">
                  <c:v>47.965600000000002</c:v>
                </c:pt>
                <c:pt idx="1820">
                  <c:v>46.303199999999997</c:v>
                </c:pt>
                <c:pt idx="1821">
                  <c:v>67.788600000000002</c:v>
                </c:pt>
                <c:pt idx="1822">
                  <c:v>41.326900000000002</c:v>
                </c:pt>
                <c:pt idx="1823">
                  <c:v>57.847099999999998</c:v>
                </c:pt>
                <c:pt idx="1824">
                  <c:v>26.439499999999999</c:v>
                </c:pt>
                <c:pt idx="1825">
                  <c:v>39.652000000000001</c:v>
                </c:pt>
                <c:pt idx="1826">
                  <c:v>61.119</c:v>
                </c:pt>
                <c:pt idx="1827">
                  <c:v>34.6828</c:v>
                </c:pt>
                <c:pt idx="1828">
                  <c:v>44.584000000000003</c:v>
                </c:pt>
                <c:pt idx="1829">
                  <c:v>47.877699999999997</c:v>
                </c:pt>
                <c:pt idx="1830">
                  <c:v>49.519599999999997</c:v>
                </c:pt>
                <c:pt idx="1831">
                  <c:v>36.307699999999997</c:v>
                </c:pt>
                <c:pt idx="1832">
                  <c:v>51.151400000000002</c:v>
                </c:pt>
                <c:pt idx="1833">
                  <c:v>34.644599999999997</c:v>
                </c:pt>
                <c:pt idx="1834">
                  <c:v>42.8855</c:v>
                </c:pt>
                <c:pt idx="1835">
                  <c:v>37.930199999999999</c:v>
                </c:pt>
                <c:pt idx="1836">
                  <c:v>46.167400000000001</c:v>
                </c:pt>
                <c:pt idx="1837">
                  <c:v>44.510399999999997</c:v>
                </c:pt>
                <c:pt idx="1838">
                  <c:v>31.316400000000002</c:v>
                </c:pt>
                <c:pt idx="1839">
                  <c:v>49.437800000000003</c:v>
                </c:pt>
                <c:pt idx="1840">
                  <c:v>49.428699999999999</c:v>
                </c:pt>
                <c:pt idx="1841">
                  <c:v>46.125</c:v>
                </c:pt>
                <c:pt idx="1842">
                  <c:v>46.116500000000002</c:v>
                </c:pt>
                <c:pt idx="1843">
                  <c:v>42.814599999999999</c:v>
                </c:pt>
                <c:pt idx="1844">
                  <c:v>42.806699999999999</c:v>
                </c:pt>
                <c:pt idx="1845">
                  <c:v>51.029400000000003</c:v>
                </c:pt>
                <c:pt idx="1846">
                  <c:v>49.374200000000002</c:v>
                </c:pt>
                <c:pt idx="1847">
                  <c:v>31.264600000000002</c:v>
                </c:pt>
                <c:pt idx="1848">
                  <c:v>46.0657</c:v>
                </c:pt>
                <c:pt idx="1849">
                  <c:v>36.187800000000003</c:v>
                </c:pt>
                <c:pt idx="1850">
                  <c:v>39.470399999999998</c:v>
                </c:pt>
                <c:pt idx="1851">
                  <c:v>64.127499999999998</c:v>
                </c:pt>
                <c:pt idx="1852">
                  <c:v>41.099800000000002</c:v>
                </c:pt>
                <c:pt idx="1853">
                  <c:v>46.023299999999999</c:v>
                </c:pt>
                <c:pt idx="1854">
                  <c:v>39.441299999999998</c:v>
                </c:pt>
                <c:pt idx="1855">
                  <c:v>27.932500000000001</c:v>
                </c:pt>
                <c:pt idx="1856">
                  <c:v>44.355200000000004</c:v>
                </c:pt>
                <c:pt idx="1857">
                  <c:v>32.849600000000002</c:v>
                </c:pt>
                <c:pt idx="1858">
                  <c:v>39.412300000000002</c:v>
                </c:pt>
                <c:pt idx="1859">
                  <c:v>41.046900000000001</c:v>
                </c:pt>
                <c:pt idx="1860">
                  <c:v>45.964100000000002</c:v>
                </c:pt>
                <c:pt idx="1861">
                  <c:v>41.031799999999997</c:v>
                </c:pt>
                <c:pt idx="1862">
                  <c:v>41.024299999999997</c:v>
                </c:pt>
                <c:pt idx="1863">
                  <c:v>37.735399999999998</c:v>
                </c:pt>
                <c:pt idx="1864">
                  <c:v>44.289900000000003</c:v>
                </c:pt>
                <c:pt idx="1865">
                  <c:v>41.001600000000003</c:v>
                </c:pt>
                <c:pt idx="1866">
                  <c:v>44.273600000000002</c:v>
                </c:pt>
                <c:pt idx="1867">
                  <c:v>54.1023</c:v>
                </c:pt>
                <c:pt idx="1868">
                  <c:v>44.257300000000001</c:v>
                </c:pt>
                <c:pt idx="1869">
                  <c:v>54.082299999999996</c:v>
                </c:pt>
                <c:pt idx="1870">
                  <c:v>49.156700000000001</c:v>
                </c:pt>
                <c:pt idx="1871">
                  <c:v>31.126799999999999</c:v>
                </c:pt>
                <c:pt idx="1872">
                  <c:v>42.586799999999997</c:v>
                </c:pt>
                <c:pt idx="1873">
                  <c:v>42.578899999999997</c:v>
                </c:pt>
                <c:pt idx="1874">
                  <c:v>37.659100000000002</c:v>
                </c:pt>
                <c:pt idx="1875">
                  <c:v>39.289200000000001</c:v>
                </c:pt>
                <c:pt idx="1876">
                  <c:v>47.465699999999998</c:v>
                </c:pt>
                <c:pt idx="1877">
                  <c:v>42.547600000000003</c:v>
                </c:pt>
                <c:pt idx="1878">
                  <c:v>42.539700000000003</c:v>
                </c:pt>
                <c:pt idx="1879">
                  <c:v>37.624400000000001</c:v>
                </c:pt>
                <c:pt idx="1880">
                  <c:v>40.888500000000001</c:v>
                </c:pt>
                <c:pt idx="1881">
                  <c:v>40.881</c:v>
                </c:pt>
                <c:pt idx="1882">
                  <c:v>50.683100000000003</c:v>
                </c:pt>
                <c:pt idx="1883">
                  <c:v>49.039099999999998</c:v>
                </c:pt>
                <c:pt idx="1884">
                  <c:v>42.492699999999999</c:v>
                </c:pt>
                <c:pt idx="1885">
                  <c:v>52.289099999999998</c:v>
                </c:pt>
                <c:pt idx="1886">
                  <c:v>57.180700000000002</c:v>
                </c:pt>
                <c:pt idx="1887">
                  <c:v>50.636400000000002</c:v>
                </c:pt>
                <c:pt idx="1888">
                  <c:v>40.828299999999999</c:v>
                </c:pt>
                <c:pt idx="1889">
                  <c:v>42.453600000000002</c:v>
                </c:pt>
                <c:pt idx="1890">
                  <c:v>29.3855</c:v>
                </c:pt>
                <c:pt idx="1891">
                  <c:v>44.0702</c:v>
                </c:pt>
                <c:pt idx="1892">
                  <c:v>35.9024</c:v>
                </c:pt>
                <c:pt idx="1893">
                  <c:v>55.475299999999997</c:v>
                </c:pt>
                <c:pt idx="1894">
                  <c:v>34.257800000000003</c:v>
                </c:pt>
                <c:pt idx="1895">
                  <c:v>45.668700000000001</c:v>
                </c:pt>
                <c:pt idx="1896">
                  <c:v>45.660200000000003</c:v>
                </c:pt>
                <c:pt idx="1897">
                  <c:v>44.0214</c:v>
                </c:pt>
                <c:pt idx="1898">
                  <c:v>48.903599999999997</c:v>
                </c:pt>
                <c:pt idx="1899">
                  <c:v>44.005200000000002</c:v>
                </c:pt>
                <c:pt idx="1900">
                  <c:v>34.219900000000003</c:v>
                </c:pt>
                <c:pt idx="1901">
                  <c:v>32.584400000000002</c:v>
                </c:pt>
                <c:pt idx="1902">
                  <c:v>43.980800000000002</c:v>
                </c:pt>
                <c:pt idx="1903">
                  <c:v>45.601300000000002</c:v>
                </c:pt>
                <c:pt idx="1904">
                  <c:v>34.194699999999997</c:v>
                </c:pt>
                <c:pt idx="1905">
                  <c:v>40.700400000000002</c:v>
                </c:pt>
                <c:pt idx="1906">
                  <c:v>47.203800000000001</c:v>
                </c:pt>
                <c:pt idx="1907">
                  <c:v>39.058</c:v>
                </c:pt>
                <c:pt idx="1908">
                  <c:v>45.559199999999997</c:v>
                </c:pt>
                <c:pt idx="1909">
                  <c:v>47.177599999999998</c:v>
                </c:pt>
                <c:pt idx="1910">
                  <c:v>45.542400000000001</c:v>
                </c:pt>
                <c:pt idx="1911">
                  <c:v>43.907800000000002</c:v>
                </c:pt>
                <c:pt idx="1912">
                  <c:v>42.273800000000001</c:v>
                </c:pt>
                <c:pt idx="1913">
                  <c:v>45.517200000000003</c:v>
                </c:pt>
                <c:pt idx="1914">
                  <c:v>40.632800000000003</c:v>
                </c:pt>
                <c:pt idx="1915">
                  <c:v>39.000300000000003</c:v>
                </c:pt>
                <c:pt idx="1916">
                  <c:v>30.869499999999999</c:v>
                </c:pt>
                <c:pt idx="1917">
                  <c:v>38.985900000000001</c:v>
                </c:pt>
                <c:pt idx="1918">
                  <c:v>48.723399999999998</c:v>
                </c:pt>
                <c:pt idx="1919">
                  <c:v>38.971499999999999</c:v>
                </c:pt>
                <c:pt idx="1920">
                  <c:v>43.834800000000001</c:v>
                </c:pt>
                <c:pt idx="1921">
                  <c:v>40.580300000000001</c:v>
                </c:pt>
                <c:pt idx="1922">
                  <c:v>32.458199999999998</c:v>
                </c:pt>
                <c:pt idx="1923">
                  <c:v>38.942700000000002</c:v>
                </c:pt>
                <c:pt idx="1924">
                  <c:v>47.046999999999997</c:v>
                </c:pt>
                <c:pt idx="1925">
                  <c:v>38.9283</c:v>
                </c:pt>
                <c:pt idx="1926">
                  <c:v>42.164499999999997</c:v>
                </c:pt>
                <c:pt idx="1927">
                  <c:v>37.292499999999997</c:v>
                </c:pt>
                <c:pt idx="1928">
                  <c:v>38.906700000000001</c:v>
                </c:pt>
                <c:pt idx="1929">
                  <c:v>47.003599999999999</c:v>
                </c:pt>
                <c:pt idx="1930">
                  <c:v>35.651299999999999</c:v>
                </c:pt>
                <c:pt idx="1931">
                  <c:v>51.846800000000002</c:v>
                </c:pt>
                <c:pt idx="1932">
                  <c:v>46.977499999999999</c:v>
                </c:pt>
                <c:pt idx="1933">
                  <c:v>30.7727</c:v>
                </c:pt>
                <c:pt idx="1934">
                  <c:v>35.624899999999997</c:v>
                </c:pt>
                <c:pt idx="1935">
                  <c:v>32.380299999999998</c:v>
                </c:pt>
                <c:pt idx="1936">
                  <c:v>29.136900000000001</c:v>
                </c:pt>
                <c:pt idx="1937">
                  <c:v>33.986699999999999</c:v>
                </c:pt>
                <c:pt idx="1938">
                  <c:v>53.397799999999997</c:v>
                </c:pt>
                <c:pt idx="1939">
                  <c:v>42.063200000000002</c:v>
                </c:pt>
                <c:pt idx="1940">
                  <c:v>43.673000000000002</c:v>
                </c:pt>
                <c:pt idx="1941">
                  <c:v>40.430399999999999</c:v>
                </c:pt>
                <c:pt idx="1942">
                  <c:v>38.805999999999997</c:v>
                </c:pt>
                <c:pt idx="1943">
                  <c:v>46.881900000000002</c:v>
                </c:pt>
                <c:pt idx="1944">
                  <c:v>38.791699999999999</c:v>
                </c:pt>
                <c:pt idx="1945">
                  <c:v>40.400500000000001</c:v>
                </c:pt>
                <c:pt idx="1946">
                  <c:v>38.777299999999997</c:v>
                </c:pt>
                <c:pt idx="1947">
                  <c:v>54.924300000000002</c:v>
                </c:pt>
                <c:pt idx="1948">
                  <c:v>40.378100000000003</c:v>
                </c:pt>
                <c:pt idx="1949">
                  <c:v>43.600200000000001</c:v>
                </c:pt>
                <c:pt idx="1950">
                  <c:v>41.977600000000002</c:v>
                </c:pt>
                <c:pt idx="1951">
                  <c:v>37.127200000000002</c:v>
                </c:pt>
                <c:pt idx="1952">
                  <c:v>37.1203</c:v>
                </c:pt>
                <c:pt idx="1953">
                  <c:v>43.567900000000002</c:v>
                </c:pt>
                <c:pt idx="1954">
                  <c:v>40.333199999999998</c:v>
                </c:pt>
                <c:pt idx="1955">
                  <c:v>46.777799999999999</c:v>
                </c:pt>
                <c:pt idx="1956">
                  <c:v>32.254600000000003</c:v>
                </c:pt>
                <c:pt idx="1957">
                  <c:v>32.248600000000003</c:v>
                </c:pt>
                <c:pt idx="1958">
                  <c:v>40.3033</c:v>
                </c:pt>
                <c:pt idx="1959">
                  <c:v>45.131300000000003</c:v>
                </c:pt>
                <c:pt idx="1960">
                  <c:v>45.122999999999998</c:v>
                </c:pt>
                <c:pt idx="1961">
                  <c:v>41.892099999999999</c:v>
                </c:pt>
                <c:pt idx="1962">
                  <c:v>41.884399999999999</c:v>
                </c:pt>
                <c:pt idx="1963">
                  <c:v>24.159600000000001</c:v>
                </c:pt>
                <c:pt idx="1964">
                  <c:v>41.8688</c:v>
                </c:pt>
                <c:pt idx="1965">
                  <c:v>28.980699999999999</c:v>
                </c:pt>
                <c:pt idx="1966">
                  <c:v>43.463099999999997</c:v>
                </c:pt>
                <c:pt idx="1967">
                  <c:v>35.407800000000002</c:v>
                </c:pt>
                <c:pt idx="1968">
                  <c:v>32.182899999999997</c:v>
                </c:pt>
                <c:pt idx="1969">
                  <c:v>28.959299999999999</c:v>
                </c:pt>
                <c:pt idx="1970">
                  <c:v>38.605200000000004</c:v>
                </c:pt>
                <c:pt idx="1971">
                  <c:v>14.474299999999999</c:v>
                </c:pt>
                <c:pt idx="1972">
                  <c:v>46.630600000000001</c:v>
                </c:pt>
                <c:pt idx="1973">
                  <c:v>38.5837</c:v>
                </c:pt>
                <c:pt idx="1974">
                  <c:v>38.576500000000003</c:v>
                </c:pt>
                <c:pt idx="1975">
                  <c:v>48.2117</c:v>
                </c:pt>
                <c:pt idx="1976">
                  <c:v>30.528400000000001</c:v>
                </c:pt>
                <c:pt idx="1977">
                  <c:v>28.9163</c:v>
                </c:pt>
                <c:pt idx="1978">
                  <c:v>30.517099999999999</c:v>
                </c:pt>
                <c:pt idx="1979">
                  <c:v>46.570099999999996</c:v>
                </c:pt>
                <c:pt idx="1980">
                  <c:v>41.744700000000002</c:v>
                </c:pt>
                <c:pt idx="1981">
                  <c:v>22.473800000000001</c:v>
                </c:pt>
                <c:pt idx="1982">
                  <c:v>38.519300000000001</c:v>
                </c:pt>
                <c:pt idx="1983">
                  <c:v>40.116799999999998</c:v>
                </c:pt>
                <c:pt idx="1984">
                  <c:v>40.109299999999998</c:v>
                </c:pt>
                <c:pt idx="1985">
                  <c:v>38.497799999999998</c:v>
                </c:pt>
                <c:pt idx="1986">
                  <c:v>33.679299999999998</c:v>
                </c:pt>
                <c:pt idx="1987">
                  <c:v>28.8626</c:v>
                </c:pt>
                <c:pt idx="1988">
                  <c:v>32.063600000000001</c:v>
                </c:pt>
                <c:pt idx="1989">
                  <c:v>49.689399999999999</c:v>
                </c:pt>
                <c:pt idx="1990">
                  <c:v>41.667299999999997</c:v>
                </c:pt>
                <c:pt idx="1991">
                  <c:v>30.4435</c:v>
                </c:pt>
                <c:pt idx="1992">
                  <c:v>41.651800000000001</c:v>
                </c:pt>
                <c:pt idx="1993">
                  <c:v>46.449100000000001</c:v>
                </c:pt>
                <c:pt idx="1994">
                  <c:v>44.839100000000002</c:v>
                </c:pt>
                <c:pt idx="1995">
                  <c:v>38.426400000000001</c:v>
                </c:pt>
                <c:pt idx="1996">
                  <c:v>38.419199999999996</c:v>
                </c:pt>
                <c:pt idx="1997">
                  <c:v>38.412100000000002</c:v>
                </c:pt>
                <c:pt idx="1998">
                  <c:v>49.606400000000001</c:v>
                </c:pt>
                <c:pt idx="1999">
                  <c:v>35.198</c:v>
                </c:pt>
                <c:pt idx="2000">
                  <c:v>36.790999999999997</c:v>
                </c:pt>
                <c:pt idx="2001">
                  <c:v>36.784199999999998</c:v>
                </c:pt>
                <c:pt idx="2002">
                  <c:v>33.579300000000003</c:v>
                </c:pt>
                <c:pt idx="2003">
                  <c:v>46.3628</c:v>
                </c:pt>
                <c:pt idx="2004">
                  <c:v>44.755800000000001</c:v>
                </c:pt>
                <c:pt idx="2005">
                  <c:v>41.551200000000001</c:v>
                </c:pt>
                <c:pt idx="2006">
                  <c:v>46.337000000000003</c:v>
                </c:pt>
                <c:pt idx="2007">
                  <c:v>35.145600000000002</c:v>
                </c:pt>
                <c:pt idx="2008">
                  <c:v>33.541899999999998</c:v>
                </c:pt>
                <c:pt idx="2009">
                  <c:v>30.341799999999999</c:v>
                </c:pt>
                <c:pt idx="2010">
                  <c:v>41.512599999999999</c:v>
                </c:pt>
                <c:pt idx="2011">
                  <c:v>38.312199999999997</c:v>
                </c:pt>
                <c:pt idx="2012">
                  <c:v>44.6892</c:v>
                </c:pt>
                <c:pt idx="2013">
                  <c:v>33.5107</c:v>
                </c:pt>
                <c:pt idx="2014">
                  <c:v>44.672600000000003</c:v>
                </c:pt>
                <c:pt idx="2015">
                  <c:v>35.093400000000003</c:v>
                </c:pt>
                <c:pt idx="2016">
                  <c:v>38.276499999999999</c:v>
                </c:pt>
                <c:pt idx="2017">
                  <c:v>43.053100000000001</c:v>
                </c:pt>
                <c:pt idx="2018">
                  <c:v>31.885200000000001</c:v>
                </c:pt>
                <c:pt idx="2019">
                  <c:v>46.225000000000001</c:v>
                </c:pt>
                <c:pt idx="2020">
                  <c:v>41.435400000000001</c:v>
                </c:pt>
                <c:pt idx="2021">
                  <c:v>39.834299999999999</c:v>
                </c:pt>
                <c:pt idx="2022">
                  <c:v>43.012999999999998</c:v>
                </c:pt>
                <c:pt idx="2023">
                  <c:v>35.0411</c:v>
                </c:pt>
                <c:pt idx="2024">
                  <c:v>39.811999999999998</c:v>
                </c:pt>
                <c:pt idx="2025">
                  <c:v>46.173299999999998</c:v>
                </c:pt>
                <c:pt idx="2026">
                  <c:v>41.389099999999999</c:v>
                </c:pt>
                <c:pt idx="2027">
                  <c:v>42.972999999999999</c:v>
                </c:pt>
                <c:pt idx="2028">
                  <c:v>76.382099999999994</c:v>
                </c:pt>
                <c:pt idx="2029">
                  <c:v>98.641900000000007</c:v>
                </c:pt>
                <c:pt idx="2030">
                  <c:v>171.79599999999999</c:v>
                </c:pt>
                <c:pt idx="2031">
                  <c:v>217.88499999999999</c:v>
                </c:pt>
                <c:pt idx="2032">
                  <c:v>251.23699999999999</c:v>
                </c:pt>
                <c:pt idx="2033">
                  <c:v>189.18799999999999</c:v>
                </c:pt>
                <c:pt idx="2034">
                  <c:v>130.34</c:v>
                </c:pt>
                <c:pt idx="2035">
                  <c:v>95.353200000000001</c:v>
                </c:pt>
                <c:pt idx="2036">
                  <c:v>58.790199999999999</c:v>
                </c:pt>
                <c:pt idx="2037">
                  <c:v>55.601900000000001</c:v>
                </c:pt>
                <c:pt idx="2038">
                  <c:v>41.296599999999998</c:v>
                </c:pt>
                <c:pt idx="2039">
                  <c:v>44.465000000000003</c:v>
                </c:pt>
                <c:pt idx="2040">
                  <c:v>39.6935</c:v>
                </c:pt>
                <c:pt idx="2041">
                  <c:v>42.860900000000001</c:v>
                </c:pt>
                <c:pt idx="2042">
                  <c:v>41.265799999999999</c:v>
                </c:pt>
                <c:pt idx="2043">
                  <c:v>50.779200000000003</c:v>
                </c:pt>
                <c:pt idx="2044">
                  <c:v>44.423499999999997</c:v>
                </c:pt>
                <c:pt idx="2045">
                  <c:v>47.587699999999998</c:v>
                </c:pt>
                <c:pt idx="2046">
                  <c:v>34.891199999999998</c:v>
                </c:pt>
                <c:pt idx="2047">
                  <c:v>50.741300000000003</c:v>
                </c:pt>
                <c:pt idx="2048">
                  <c:v>52.3172</c:v>
                </c:pt>
                <c:pt idx="2049">
                  <c:v>41.2119</c:v>
                </c:pt>
                <c:pt idx="2050">
                  <c:v>34.865099999999998</c:v>
                </c:pt>
                <c:pt idx="2051">
                  <c:v>50.703400000000002</c:v>
                </c:pt>
                <c:pt idx="2052">
                  <c:v>41.188899999999997</c:v>
                </c:pt>
                <c:pt idx="2053">
                  <c:v>41.181199999999997</c:v>
                </c:pt>
                <c:pt idx="2054">
                  <c:v>58.593000000000004</c:v>
                </c:pt>
                <c:pt idx="2055">
                  <c:v>30.082699999999999</c:v>
                </c:pt>
                <c:pt idx="2056">
                  <c:v>37.992100000000001</c:v>
                </c:pt>
                <c:pt idx="2057">
                  <c:v>44.315800000000003</c:v>
                </c:pt>
                <c:pt idx="2058">
                  <c:v>41.142699999999998</c:v>
                </c:pt>
                <c:pt idx="2059">
                  <c:v>42.717199999999998</c:v>
                </c:pt>
                <c:pt idx="2060">
                  <c:v>37.963700000000003</c:v>
                </c:pt>
                <c:pt idx="2061">
                  <c:v>41.119700000000002</c:v>
                </c:pt>
                <c:pt idx="2062">
                  <c:v>33.205800000000004</c:v>
                </c:pt>
                <c:pt idx="2063">
                  <c:v>52.170900000000003</c:v>
                </c:pt>
                <c:pt idx="2064">
                  <c:v>45.8386</c:v>
                </c:pt>
                <c:pt idx="2065">
                  <c:v>23.705200000000001</c:v>
                </c:pt>
                <c:pt idx="2066">
                  <c:v>48.981499999999997</c:v>
                </c:pt>
                <c:pt idx="2067">
                  <c:v>50.552100000000003</c:v>
                </c:pt>
                <c:pt idx="2068">
                  <c:v>45.804299999999998</c:v>
                </c:pt>
                <c:pt idx="2069">
                  <c:v>41.058300000000003</c:v>
                </c:pt>
                <c:pt idx="2070">
                  <c:v>52.102699999999999</c:v>
                </c:pt>
                <c:pt idx="2071">
                  <c:v>47.357199999999999</c:v>
                </c:pt>
                <c:pt idx="2072">
                  <c:v>45.770099999999999</c:v>
                </c:pt>
                <c:pt idx="2073">
                  <c:v>37.871600000000001</c:v>
                </c:pt>
                <c:pt idx="2074">
                  <c:v>41.0199</c:v>
                </c:pt>
                <c:pt idx="2075">
                  <c:v>44.167000000000002</c:v>
                </c:pt>
                <c:pt idx="2076">
                  <c:v>41.0045</c:v>
                </c:pt>
                <c:pt idx="2077">
                  <c:v>40.996899999999997</c:v>
                </c:pt>
                <c:pt idx="2078">
                  <c:v>45.718699999999998</c:v>
                </c:pt>
                <c:pt idx="2079">
                  <c:v>44.134</c:v>
                </c:pt>
                <c:pt idx="2080">
                  <c:v>45.701599999999999</c:v>
                </c:pt>
                <c:pt idx="2081">
                  <c:v>44.1175</c:v>
                </c:pt>
                <c:pt idx="2082">
                  <c:v>42.533900000000003</c:v>
                </c:pt>
                <c:pt idx="2083">
                  <c:v>39.375799999999998</c:v>
                </c:pt>
                <c:pt idx="2084">
                  <c:v>47.242199999999997</c:v>
                </c:pt>
                <c:pt idx="2085">
                  <c:v>48.8078</c:v>
                </c:pt>
                <c:pt idx="2086">
                  <c:v>45.650300000000001</c:v>
                </c:pt>
                <c:pt idx="2087">
                  <c:v>39.346400000000003</c:v>
                </c:pt>
                <c:pt idx="2088">
                  <c:v>34.618299999999998</c:v>
                </c:pt>
                <c:pt idx="2089">
                  <c:v>50.344499999999996</c:v>
                </c:pt>
                <c:pt idx="2090">
                  <c:v>40.897300000000001</c:v>
                </c:pt>
                <c:pt idx="2091">
                  <c:v>47.180300000000003</c:v>
                </c:pt>
                <c:pt idx="2092">
                  <c:v>42.454300000000003</c:v>
                </c:pt>
                <c:pt idx="2093">
                  <c:v>40.874299999999998</c:v>
                </c:pt>
                <c:pt idx="2094">
                  <c:v>31.4359</c:v>
                </c:pt>
                <c:pt idx="2095">
                  <c:v>50.287999999999997</c:v>
                </c:pt>
                <c:pt idx="2096">
                  <c:v>43.993699999999997</c:v>
                </c:pt>
                <c:pt idx="2097">
                  <c:v>34.56</c:v>
                </c:pt>
                <c:pt idx="2098">
                  <c:v>45.547899999999998</c:v>
                </c:pt>
                <c:pt idx="2099">
                  <c:v>45.539299999999997</c:v>
                </c:pt>
                <c:pt idx="2100">
                  <c:v>58.091000000000001</c:v>
                </c:pt>
                <c:pt idx="2101">
                  <c:v>39.243299999999998</c:v>
                </c:pt>
                <c:pt idx="2102">
                  <c:v>51.791499999999999</c:v>
                </c:pt>
                <c:pt idx="2103">
                  <c:v>45.505200000000002</c:v>
                </c:pt>
                <c:pt idx="2104">
                  <c:v>48.634399999999999</c:v>
                </c:pt>
                <c:pt idx="2105">
                  <c:v>48.625300000000003</c:v>
                </c:pt>
                <c:pt idx="2106">
                  <c:v>47.047899999999998</c:v>
                </c:pt>
                <c:pt idx="2107">
                  <c:v>47.039099999999998</c:v>
                </c:pt>
                <c:pt idx="2108">
                  <c:v>51.7333</c:v>
                </c:pt>
                <c:pt idx="2109">
                  <c:v>53.290999999999997</c:v>
                </c:pt>
                <c:pt idx="2110">
                  <c:v>53.280999999999999</c:v>
                </c:pt>
                <c:pt idx="2111">
                  <c:v>50.1374</c:v>
                </c:pt>
                <c:pt idx="2112">
                  <c:v>53.261000000000003</c:v>
                </c:pt>
                <c:pt idx="2113">
                  <c:v>53.250999999999998</c:v>
                </c:pt>
                <c:pt idx="2114">
                  <c:v>40.713700000000003</c:v>
                </c:pt>
                <c:pt idx="2115">
                  <c:v>45.402900000000002</c:v>
                </c:pt>
                <c:pt idx="2116">
                  <c:v>43.829099999999997</c:v>
                </c:pt>
                <c:pt idx="2117">
                  <c:v>50.081000000000003</c:v>
                </c:pt>
                <c:pt idx="2118">
                  <c:v>57.895299999999999</c:v>
                </c:pt>
                <c:pt idx="2119">
                  <c:v>59.448900000000002</c:v>
                </c:pt>
                <c:pt idx="2120">
                  <c:v>57.873600000000003</c:v>
                </c:pt>
                <c:pt idx="2121">
                  <c:v>45.351799999999997</c:v>
                </c:pt>
                <c:pt idx="2122">
                  <c:v>56.2883</c:v>
                </c:pt>
                <c:pt idx="2123">
                  <c:v>50.0246</c:v>
                </c:pt>
                <c:pt idx="2124">
                  <c:v>54.7042</c:v>
                </c:pt>
                <c:pt idx="2125">
                  <c:v>46.880499999999998</c:v>
                </c:pt>
                <c:pt idx="2126">
                  <c:v>54.683599999999998</c:v>
                </c:pt>
                <c:pt idx="2127">
                  <c:v>43.738700000000001</c:v>
                </c:pt>
                <c:pt idx="2128">
                  <c:v>65.595699999999994</c:v>
                </c:pt>
                <c:pt idx="2129">
                  <c:v>54.652799999999999</c:v>
                </c:pt>
                <c:pt idx="2130">
                  <c:v>59.3262</c:v>
                </c:pt>
                <c:pt idx="2131">
                  <c:v>51.5105</c:v>
                </c:pt>
                <c:pt idx="2132">
                  <c:v>48.3795</c:v>
                </c:pt>
                <c:pt idx="2133">
                  <c:v>63.973799999999997</c:v>
                </c:pt>
                <c:pt idx="2134">
                  <c:v>54.601500000000001</c:v>
                </c:pt>
                <c:pt idx="2135">
                  <c:v>57.710799999999999</c:v>
                </c:pt>
                <c:pt idx="2136">
                  <c:v>63.937800000000003</c:v>
                </c:pt>
                <c:pt idx="2137">
                  <c:v>48.334099999999999</c:v>
                </c:pt>
                <c:pt idx="2138">
                  <c:v>48.325000000000003</c:v>
                </c:pt>
                <c:pt idx="2139">
                  <c:v>59.225999999999999</c:v>
                </c:pt>
                <c:pt idx="2140">
                  <c:v>49.865099999999998</c:v>
                </c:pt>
                <c:pt idx="2141">
                  <c:v>56.087699999999998</c:v>
                </c:pt>
                <c:pt idx="2142">
                  <c:v>40.5002</c:v>
                </c:pt>
                <c:pt idx="2143">
                  <c:v>57.624099999999999</c:v>
                </c:pt>
                <c:pt idx="2144">
                  <c:v>48.270499999999998</c:v>
                </c:pt>
                <c:pt idx="2145">
                  <c:v>56.0456</c:v>
                </c:pt>
                <c:pt idx="2146">
                  <c:v>45.139299999999999</c:v>
                </c:pt>
                <c:pt idx="2147">
                  <c:v>54.468299999999999</c:v>
                </c:pt>
                <c:pt idx="2148">
                  <c:v>63.793700000000001</c:v>
                </c:pt>
                <c:pt idx="2149">
                  <c:v>74.671199999999999</c:v>
                </c:pt>
                <c:pt idx="2150">
                  <c:v>60.658999999999999</c:v>
                </c:pt>
                <c:pt idx="2151">
                  <c:v>66.867800000000003</c:v>
                </c:pt>
                <c:pt idx="2152">
                  <c:v>52.862299999999998</c:v>
                </c:pt>
                <c:pt idx="2153">
                  <c:v>69.951599999999999</c:v>
                </c:pt>
                <c:pt idx="2154">
                  <c:v>57.505000000000003</c:v>
                </c:pt>
                <c:pt idx="2155">
                  <c:v>55.940300000000001</c:v>
                </c:pt>
                <c:pt idx="2156">
                  <c:v>55.929699999999997</c:v>
                </c:pt>
                <c:pt idx="2157">
                  <c:v>59.025799999999997</c:v>
                </c:pt>
                <c:pt idx="2158">
                  <c:v>52.802599999999998</c:v>
                </c:pt>
                <c:pt idx="2159">
                  <c:v>46.581800000000001</c:v>
                </c:pt>
                <c:pt idx="2160">
                  <c:v>62.0974</c:v>
                </c:pt>
                <c:pt idx="2161">
                  <c:v>57.429299999999998</c:v>
                </c:pt>
                <c:pt idx="2162">
                  <c:v>49.659199999999998</c:v>
                </c:pt>
                <c:pt idx="2163">
                  <c:v>79.129400000000004</c:v>
                </c:pt>
                <c:pt idx="2164">
                  <c:v>54.2943</c:v>
                </c:pt>
                <c:pt idx="2165">
                  <c:v>77.548699999999997</c:v>
                </c:pt>
                <c:pt idx="2166">
                  <c:v>62.027299999999997</c:v>
                </c:pt>
                <c:pt idx="2167">
                  <c:v>49.612499999999997</c:v>
                </c:pt>
                <c:pt idx="2168">
                  <c:v>51.153199999999998</c:v>
                </c:pt>
                <c:pt idx="2169">
                  <c:v>75.9405</c:v>
                </c:pt>
                <c:pt idx="2170">
                  <c:v>65.079599999999999</c:v>
                </c:pt>
                <c:pt idx="2171">
                  <c:v>58.870399999999997</c:v>
                </c:pt>
                <c:pt idx="2172">
                  <c:v>60.408299999999997</c:v>
                </c:pt>
                <c:pt idx="2173">
                  <c:v>58.848199999999999</c:v>
                </c:pt>
                <c:pt idx="2174">
                  <c:v>65.030500000000004</c:v>
                </c:pt>
                <c:pt idx="2175">
                  <c:v>63.470199999999998</c:v>
                </c:pt>
                <c:pt idx="2176">
                  <c:v>60.362699999999997</c:v>
                </c:pt>
                <c:pt idx="2177">
                  <c:v>52.613999999999997</c:v>
                </c:pt>
                <c:pt idx="2178">
                  <c:v>52.604100000000003</c:v>
                </c:pt>
                <c:pt idx="2179">
                  <c:v>58.781700000000001</c:v>
                </c:pt>
                <c:pt idx="2180">
                  <c:v>69.596800000000002</c:v>
                </c:pt>
                <c:pt idx="2181">
                  <c:v>44.842799999999997</c:v>
                </c:pt>
                <c:pt idx="2182">
                  <c:v>54.110399999999998</c:v>
                </c:pt>
                <c:pt idx="2183">
                  <c:v>55.646000000000001</c:v>
                </c:pt>
                <c:pt idx="2184">
                  <c:v>66.453500000000005</c:v>
                </c:pt>
                <c:pt idx="2185">
                  <c:v>47.899299999999997</c:v>
                </c:pt>
                <c:pt idx="2186">
                  <c:v>54.069600000000001</c:v>
                </c:pt>
                <c:pt idx="2187">
                  <c:v>67.960400000000007</c:v>
                </c:pt>
                <c:pt idx="2188">
                  <c:v>49.416400000000003</c:v>
                </c:pt>
                <c:pt idx="2189">
                  <c:v>46.319200000000002</c:v>
                </c:pt>
                <c:pt idx="2190">
                  <c:v>47.854100000000003</c:v>
                </c:pt>
                <c:pt idx="2191">
                  <c:v>57.105400000000003</c:v>
                </c:pt>
                <c:pt idx="2192">
                  <c:v>63.267000000000003</c:v>
                </c:pt>
                <c:pt idx="2193">
                  <c:v>50.912599999999998</c:v>
                </c:pt>
                <c:pt idx="2194">
                  <c:v>55.5306</c:v>
                </c:pt>
                <c:pt idx="2195">
                  <c:v>77.1113</c:v>
                </c:pt>
                <c:pt idx="2196">
                  <c:v>57.051600000000001</c:v>
                </c:pt>
                <c:pt idx="2197">
                  <c:v>60.124099999999999</c:v>
                </c:pt>
                <c:pt idx="2198">
                  <c:v>55.488700000000001</c:v>
                </c:pt>
                <c:pt idx="2199">
                  <c:v>57.019300000000001</c:v>
                </c:pt>
                <c:pt idx="2200">
                  <c:v>63.171599999999998</c:v>
                </c:pt>
                <c:pt idx="2201">
                  <c:v>60.078699999999998</c:v>
                </c:pt>
                <c:pt idx="2202">
                  <c:v>64.687899999999999</c:v>
                </c:pt>
                <c:pt idx="2203">
                  <c:v>63.135800000000003</c:v>
                </c:pt>
                <c:pt idx="2204">
                  <c:v>61.584200000000003</c:v>
                </c:pt>
                <c:pt idx="2205">
                  <c:v>60.033299999999997</c:v>
                </c:pt>
                <c:pt idx="2206">
                  <c:v>61.561</c:v>
                </c:pt>
                <c:pt idx="2207">
                  <c:v>63.088099999999997</c:v>
                </c:pt>
                <c:pt idx="2208">
                  <c:v>55.384</c:v>
                </c:pt>
                <c:pt idx="2209">
                  <c:v>64.602400000000003</c:v>
                </c:pt>
                <c:pt idx="2210">
                  <c:v>58.438699999999997</c:v>
                </c:pt>
                <c:pt idx="2211">
                  <c:v>53.814999999999998</c:v>
                </c:pt>
                <c:pt idx="2212">
                  <c:v>61.491199999999999</c:v>
                </c:pt>
                <c:pt idx="2213">
                  <c:v>52.2577</c:v>
                </c:pt>
                <c:pt idx="2214">
                  <c:v>59.9313</c:v>
                </c:pt>
                <c:pt idx="2215">
                  <c:v>58.383499999999998</c:v>
                </c:pt>
                <c:pt idx="2216">
                  <c:v>58.372500000000002</c:v>
                </c:pt>
                <c:pt idx="2217">
                  <c:v>55.2898</c:v>
                </c:pt>
                <c:pt idx="2218">
                  <c:v>64.492599999999996</c:v>
                </c:pt>
                <c:pt idx="2219">
                  <c:v>58.339399999999998</c:v>
                </c:pt>
                <c:pt idx="2220">
                  <c:v>46.048699999999997</c:v>
                </c:pt>
                <c:pt idx="2221">
                  <c:v>53.713299999999997</c:v>
                </c:pt>
                <c:pt idx="2222">
                  <c:v>55.2376</c:v>
                </c:pt>
                <c:pt idx="2223">
                  <c:v>59.8294</c:v>
                </c:pt>
                <c:pt idx="2224">
                  <c:v>64.419399999999996</c:v>
                </c:pt>
                <c:pt idx="2225">
                  <c:v>56.739699999999999</c:v>
                </c:pt>
                <c:pt idx="2226">
                  <c:v>56.728999999999999</c:v>
                </c:pt>
                <c:pt idx="2227">
                  <c:v>58.251199999999997</c:v>
                </c:pt>
                <c:pt idx="2228">
                  <c:v>53.642200000000003</c:v>
                </c:pt>
                <c:pt idx="2229">
                  <c:v>52.099699999999999</c:v>
                </c:pt>
                <c:pt idx="2230">
                  <c:v>41.365499999999997</c:v>
                </c:pt>
                <c:pt idx="2231">
                  <c:v>53.611800000000002</c:v>
                </c:pt>
                <c:pt idx="2232">
                  <c:v>62.790500000000002</c:v>
                </c:pt>
                <c:pt idx="2233">
                  <c:v>55.122700000000002</c:v>
                </c:pt>
                <c:pt idx="2234">
                  <c:v>62.7667</c:v>
                </c:pt>
                <c:pt idx="2235">
                  <c:v>52.040599999999998</c:v>
                </c:pt>
                <c:pt idx="2236">
                  <c:v>56.621699999999997</c:v>
                </c:pt>
                <c:pt idx="2237">
                  <c:v>59.670999999999999</c:v>
                </c:pt>
                <c:pt idx="2238">
                  <c:v>44.362400000000001</c:v>
                </c:pt>
                <c:pt idx="2239">
                  <c:v>65.766199999999998</c:v>
                </c:pt>
                <c:pt idx="2240">
                  <c:v>45.874699999999997</c:v>
                </c:pt>
                <c:pt idx="2241">
                  <c:v>58.097000000000001</c:v>
                </c:pt>
                <c:pt idx="2242">
                  <c:v>48.914499999999997</c:v>
                </c:pt>
                <c:pt idx="2243">
                  <c:v>58.0749</c:v>
                </c:pt>
                <c:pt idx="2244">
                  <c:v>58.063899999999997</c:v>
                </c:pt>
                <c:pt idx="2245">
                  <c:v>61.108400000000003</c:v>
                </c:pt>
                <c:pt idx="2246">
                  <c:v>62.624200000000002</c:v>
                </c:pt>
                <c:pt idx="2247">
                  <c:v>58.030900000000003</c:v>
                </c:pt>
                <c:pt idx="2248">
                  <c:v>64.127300000000005</c:v>
                </c:pt>
                <c:pt idx="2249">
                  <c:v>70.221400000000003</c:v>
                </c:pt>
                <c:pt idx="2250">
                  <c:v>71.734300000000005</c:v>
                </c:pt>
                <c:pt idx="2251">
                  <c:v>70.194699999999997</c:v>
                </c:pt>
                <c:pt idx="2252">
                  <c:v>74.758499999999998</c:v>
                </c:pt>
                <c:pt idx="2253">
                  <c:v>82.371300000000005</c:v>
                </c:pt>
                <c:pt idx="2254">
                  <c:v>54.903799999999997</c:v>
                </c:pt>
                <c:pt idx="2255">
                  <c:v>76.240799999999993</c:v>
                </c:pt>
                <c:pt idx="2256">
                  <c:v>71.652699999999996</c:v>
                </c:pt>
                <c:pt idx="2257">
                  <c:v>54.872500000000002</c:v>
                </c:pt>
                <c:pt idx="2258">
                  <c:v>65.529799999999994</c:v>
                </c:pt>
                <c:pt idx="2259">
                  <c:v>71.611999999999995</c:v>
                </c:pt>
                <c:pt idx="2260">
                  <c:v>62.458199999999998</c:v>
                </c:pt>
                <c:pt idx="2261">
                  <c:v>71.584800000000001</c:v>
                </c:pt>
                <c:pt idx="2262">
                  <c:v>57.866100000000003</c:v>
                </c:pt>
                <c:pt idx="2263">
                  <c:v>65.467600000000004</c:v>
                </c:pt>
                <c:pt idx="2264">
                  <c:v>70.021799999999999</c:v>
                </c:pt>
                <c:pt idx="2265">
                  <c:v>57.833199999999998</c:v>
                </c:pt>
                <c:pt idx="2266">
                  <c:v>68.473600000000005</c:v>
                </c:pt>
                <c:pt idx="2267">
                  <c:v>76.067400000000006</c:v>
                </c:pt>
                <c:pt idx="2268">
                  <c:v>86.700299999999999</c:v>
                </c:pt>
                <c:pt idx="2269">
                  <c:v>74.517700000000005</c:v>
                </c:pt>
                <c:pt idx="2270">
                  <c:v>83.626499999999993</c:v>
                </c:pt>
                <c:pt idx="2271">
                  <c:v>66.888499999999993</c:v>
                </c:pt>
                <c:pt idx="2272">
                  <c:v>48.636899999999997</c:v>
                </c:pt>
                <c:pt idx="2273">
                  <c:v>69.902299999999997</c:v>
                </c:pt>
                <c:pt idx="2274">
                  <c:v>77.485699999999994</c:v>
                </c:pt>
                <c:pt idx="2275">
                  <c:v>68.356700000000004</c:v>
                </c:pt>
                <c:pt idx="2276">
                  <c:v>69.862499999999997</c:v>
                </c:pt>
                <c:pt idx="2277">
                  <c:v>71.367699999999999</c:v>
                </c:pt>
                <c:pt idx="2278">
                  <c:v>63.763199999999998</c:v>
                </c:pt>
                <c:pt idx="2279">
                  <c:v>80.447900000000004</c:v>
                </c:pt>
                <c:pt idx="2280">
                  <c:v>89.5381</c:v>
                </c:pt>
                <c:pt idx="2281">
                  <c:v>62.209600000000002</c:v>
                </c:pt>
                <c:pt idx="2282">
                  <c:v>72.816900000000004</c:v>
                </c:pt>
                <c:pt idx="2283">
                  <c:v>77.353300000000004</c:v>
                </c:pt>
                <c:pt idx="2284">
                  <c:v>75.822100000000006</c:v>
                </c:pt>
                <c:pt idx="2285">
                  <c:v>57.613900000000001</c:v>
                </c:pt>
                <c:pt idx="2286">
                  <c:v>71.245699999999999</c:v>
                </c:pt>
                <c:pt idx="2287">
                  <c:v>69.7166</c:v>
                </c:pt>
                <c:pt idx="2288">
                  <c:v>90.917400000000001</c:v>
                </c:pt>
                <c:pt idx="2289">
                  <c:v>75.750100000000003</c:v>
                </c:pt>
                <c:pt idx="2290">
                  <c:v>68.162099999999995</c:v>
                </c:pt>
                <c:pt idx="2291">
                  <c:v>39.375100000000003</c:v>
                </c:pt>
                <c:pt idx="2292">
                  <c:v>49.966500000000003</c:v>
                </c:pt>
              </c:numCache>
            </c:numRef>
          </c:yVal>
          <c:smooth val="0"/>
          <c:extLst>
            <c:ext xmlns:c16="http://schemas.microsoft.com/office/drawing/2014/chart" uri="{C3380CC4-5D6E-409C-BE32-E72D297353CC}">
              <c16:uniqueId val="{00000002-01EB-43C2-98A5-6CAF94D5CB33}"/>
            </c:ext>
          </c:extLst>
        </c:ser>
        <c:ser>
          <c:idx val="3"/>
          <c:order val="3"/>
          <c:tx>
            <c:strRef>
              <c:f>'D4 vs Si'!$H$1</c:f>
              <c:strCache>
                <c:ptCount val="1"/>
                <c:pt idx="0">
                  <c:v>D4, spot 3</c:v>
                </c:pt>
              </c:strCache>
            </c:strRef>
          </c:tx>
          <c:spPr>
            <a:ln w="38100" cap="rnd">
              <a:noFill/>
              <a:round/>
            </a:ln>
            <a:effectLst/>
          </c:spPr>
          <c:marker>
            <c:symbol val="circle"/>
            <c:size val="5"/>
            <c:spPr>
              <a:solidFill>
                <a:schemeClr val="accent4"/>
              </a:solidFill>
              <a:ln w="9525">
                <a:solidFill>
                  <a:schemeClr val="accent4"/>
                </a:solidFill>
              </a:ln>
              <a:effectLst/>
            </c:spPr>
          </c:marker>
          <c:xVal>
            <c:numRef>
              <c:f>'D4 vs Si'!$D$2:$D$2297</c:f>
              <c:numCache>
                <c:formatCode>General</c:formatCode>
                <c:ptCount val="2296"/>
                <c:pt idx="0">
                  <c:v>3201.84</c:v>
                </c:pt>
                <c:pt idx="1">
                  <c:v>3200.73</c:v>
                </c:pt>
                <c:pt idx="2">
                  <c:v>3199.63</c:v>
                </c:pt>
                <c:pt idx="3">
                  <c:v>3198.52</c:v>
                </c:pt>
                <c:pt idx="4">
                  <c:v>3197.42</c:v>
                </c:pt>
                <c:pt idx="5">
                  <c:v>3196.31</c:v>
                </c:pt>
                <c:pt idx="6">
                  <c:v>3195.21</c:v>
                </c:pt>
                <c:pt idx="7">
                  <c:v>3194.1</c:v>
                </c:pt>
                <c:pt idx="8">
                  <c:v>3193</c:v>
                </c:pt>
                <c:pt idx="9">
                  <c:v>3191.89</c:v>
                </c:pt>
                <c:pt idx="10">
                  <c:v>3190.78</c:v>
                </c:pt>
                <c:pt idx="11">
                  <c:v>3189.68</c:v>
                </c:pt>
                <c:pt idx="12">
                  <c:v>3188.57</c:v>
                </c:pt>
                <c:pt idx="13">
                  <c:v>3187.46</c:v>
                </c:pt>
                <c:pt idx="14">
                  <c:v>3186.36</c:v>
                </c:pt>
                <c:pt idx="15">
                  <c:v>3185.25</c:v>
                </c:pt>
                <c:pt idx="16">
                  <c:v>3184.14</c:v>
                </c:pt>
                <c:pt idx="17">
                  <c:v>3183.03</c:v>
                </c:pt>
                <c:pt idx="18">
                  <c:v>3181.93</c:v>
                </c:pt>
                <c:pt idx="19">
                  <c:v>3180.82</c:v>
                </c:pt>
                <c:pt idx="20">
                  <c:v>3179.71</c:v>
                </c:pt>
                <c:pt idx="21">
                  <c:v>3178.6</c:v>
                </c:pt>
                <c:pt idx="22">
                  <c:v>3177.49</c:v>
                </c:pt>
                <c:pt idx="23">
                  <c:v>3176.39</c:v>
                </c:pt>
                <c:pt idx="24">
                  <c:v>3175.28</c:v>
                </c:pt>
                <c:pt idx="25">
                  <c:v>3174.17</c:v>
                </c:pt>
                <c:pt idx="26">
                  <c:v>3173.06</c:v>
                </c:pt>
                <c:pt idx="27">
                  <c:v>3171.95</c:v>
                </c:pt>
                <c:pt idx="28">
                  <c:v>3170.84</c:v>
                </c:pt>
                <c:pt idx="29">
                  <c:v>3169.73</c:v>
                </c:pt>
                <c:pt idx="30">
                  <c:v>3168.62</c:v>
                </c:pt>
                <c:pt idx="31">
                  <c:v>3167.51</c:v>
                </c:pt>
                <c:pt idx="32">
                  <c:v>3166.4</c:v>
                </c:pt>
                <c:pt idx="33">
                  <c:v>3165.29</c:v>
                </c:pt>
                <c:pt idx="34">
                  <c:v>3164.18</c:v>
                </c:pt>
                <c:pt idx="35">
                  <c:v>3163.07</c:v>
                </c:pt>
                <c:pt idx="36">
                  <c:v>3161.96</c:v>
                </c:pt>
                <c:pt idx="37">
                  <c:v>3160.84</c:v>
                </c:pt>
                <c:pt idx="38">
                  <c:v>3159.73</c:v>
                </c:pt>
                <c:pt idx="39">
                  <c:v>3158.62</c:v>
                </c:pt>
                <c:pt idx="40">
                  <c:v>3157.51</c:v>
                </c:pt>
                <c:pt idx="41">
                  <c:v>3156.4</c:v>
                </c:pt>
                <c:pt idx="42">
                  <c:v>3155.29</c:v>
                </c:pt>
                <c:pt idx="43">
                  <c:v>3154.17</c:v>
                </c:pt>
                <c:pt idx="44">
                  <c:v>3153.06</c:v>
                </c:pt>
                <c:pt idx="45">
                  <c:v>3151.95</c:v>
                </c:pt>
                <c:pt idx="46">
                  <c:v>3150.84</c:v>
                </c:pt>
                <c:pt idx="47">
                  <c:v>3149.72</c:v>
                </c:pt>
                <c:pt idx="48">
                  <c:v>3148.61</c:v>
                </c:pt>
                <c:pt idx="49">
                  <c:v>3147.5</c:v>
                </c:pt>
                <c:pt idx="50">
                  <c:v>3146.38</c:v>
                </c:pt>
                <c:pt idx="51">
                  <c:v>3145.27</c:v>
                </c:pt>
                <c:pt idx="52">
                  <c:v>3144.15</c:v>
                </c:pt>
                <c:pt idx="53">
                  <c:v>3143.04</c:v>
                </c:pt>
                <c:pt idx="54">
                  <c:v>3141.93</c:v>
                </c:pt>
                <c:pt idx="55">
                  <c:v>3140.81</c:v>
                </c:pt>
                <c:pt idx="56">
                  <c:v>3139.7</c:v>
                </c:pt>
                <c:pt idx="57">
                  <c:v>3138.58</c:v>
                </c:pt>
                <c:pt idx="58">
                  <c:v>3137.47</c:v>
                </c:pt>
                <c:pt idx="59">
                  <c:v>3136.35</c:v>
                </c:pt>
                <c:pt idx="60">
                  <c:v>3135.24</c:v>
                </c:pt>
                <c:pt idx="61">
                  <c:v>3134.12</c:v>
                </c:pt>
                <c:pt idx="62">
                  <c:v>3133.01</c:v>
                </c:pt>
                <c:pt idx="63">
                  <c:v>3131.89</c:v>
                </c:pt>
                <c:pt idx="64">
                  <c:v>3130.77</c:v>
                </c:pt>
                <c:pt idx="65">
                  <c:v>3129.66</c:v>
                </c:pt>
                <c:pt idx="66">
                  <c:v>3128.54</c:v>
                </c:pt>
                <c:pt idx="67">
                  <c:v>3127.42</c:v>
                </c:pt>
                <c:pt idx="68">
                  <c:v>3126.31</c:v>
                </c:pt>
                <c:pt idx="69">
                  <c:v>3125.19</c:v>
                </c:pt>
                <c:pt idx="70">
                  <c:v>3124.07</c:v>
                </c:pt>
                <c:pt idx="71">
                  <c:v>3122.96</c:v>
                </c:pt>
                <c:pt idx="72">
                  <c:v>3121.84</c:v>
                </c:pt>
                <c:pt idx="73">
                  <c:v>3120.72</c:v>
                </c:pt>
                <c:pt idx="74">
                  <c:v>3119.6</c:v>
                </c:pt>
                <c:pt idx="75">
                  <c:v>3118.48</c:v>
                </c:pt>
                <c:pt idx="76">
                  <c:v>3117.37</c:v>
                </c:pt>
                <c:pt idx="77">
                  <c:v>3116.25</c:v>
                </c:pt>
                <c:pt idx="78">
                  <c:v>3115.13</c:v>
                </c:pt>
                <c:pt idx="79">
                  <c:v>3114.01</c:v>
                </c:pt>
                <c:pt idx="80">
                  <c:v>3112.89</c:v>
                </c:pt>
                <c:pt idx="81">
                  <c:v>3111.77</c:v>
                </c:pt>
                <c:pt idx="82">
                  <c:v>3110.65</c:v>
                </c:pt>
                <c:pt idx="83">
                  <c:v>3109.53</c:v>
                </c:pt>
                <c:pt idx="84">
                  <c:v>3108.41</c:v>
                </c:pt>
                <c:pt idx="85">
                  <c:v>3107.29</c:v>
                </c:pt>
                <c:pt idx="86">
                  <c:v>3106.17</c:v>
                </c:pt>
                <c:pt idx="87">
                  <c:v>3105.05</c:v>
                </c:pt>
                <c:pt idx="88">
                  <c:v>3103.93</c:v>
                </c:pt>
                <c:pt idx="89">
                  <c:v>3102.81</c:v>
                </c:pt>
                <c:pt idx="90">
                  <c:v>3101.69</c:v>
                </c:pt>
                <c:pt idx="91">
                  <c:v>3100.57</c:v>
                </c:pt>
                <c:pt idx="92">
                  <c:v>3099.45</c:v>
                </c:pt>
                <c:pt idx="93">
                  <c:v>3098.33</c:v>
                </c:pt>
                <c:pt idx="94">
                  <c:v>3097.2</c:v>
                </c:pt>
                <c:pt idx="95">
                  <c:v>3096.08</c:v>
                </c:pt>
                <c:pt idx="96">
                  <c:v>3094.96</c:v>
                </c:pt>
                <c:pt idx="97">
                  <c:v>3093.84</c:v>
                </c:pt>
                <c:pt idx="98">
                  <c:v>3092.72</c:v>
                </c:pt>
                <c:pt idx="99">
                  <c:v>3091.59</c:v>
                </c:pt>
                <c:pt idx="100">
                  <c:v>3090.47</c:v>
                </c:pt>
                <c:pt idx="101">
                  <c:v>3089.35</c:v>
                </c:pt>
                <c:pt idx="102">
                  <c:v>3088.23</c:v>
                </c:pt>
                <c:pt idx="103">
                  <c:v>3087.1</c:v>
                </c:pt>
                <c:pt idx="104">
                  <c:v>3085.98</c:v>
                </c:pt>
                <c:pt idx="105">
                  <c:v>3084.86</c:v>
                </c:pt>
                <c:pt idx="106">
                  <c:v>3083.73</c:v>
                </c:pt>
                <c:pt idx="107">
                  <c:v>3082.61</c:v>
                </c:pt>
                <c:pt idx="108">
                  <c:v>3081.48</c:v>
                </c:pt>
                <c:pt idx="109">
                  <c:v>3080.36</c:v>
                </c:pt>
                <c:pt idx="110">
                  <c:v>3079.23</c:v>
                </c:pt>
                <c:pt idx="111">
                  <c:v>3078.11</c:v>
                </c:pt>
                <c:pt idx="112">
                  <c:v>3076.98</c:v>
                </c:pt>
                <c:pt idx="113">
                  <c:v>3075.86</c:v>
                </c:pt>
                <c:pt idx="114">
                  <c:v>3074.73</c:v>
                </c:pt>
                <c:pt idx="115">
                  <c:v>3073.61</c:v>
                </c:pt>
                <c:pt idx="116">
                  <c:v>3072.48</c:v>
                </c:pt>
                <c:pt idx="117">
                  <c:v>3071.36</c:v>
                </c:pt>
                <c:pt idx="118">
                  <c:v>3070.23</c:v>
                </c:pt>
                <c:pt idx="119">
                  <c:v>3069.11</c:v>
                </c:pt>
                <c:pt idx="120">
                  <c:v>3067.98</c:v>
                </c:pt>
                <c:pt idx="121">
                  <c:v>3066.85</c:v>
                </c:pt>
                <c:pt idx="122">
                  <c:v>3065.73</c:v>
                </c:pt>
                <c:pt idx="123">
                  <c:v>3064.6</c:v>
                </c:pt>
                <c:pt idx="124">
                  <c:v>3063.47</c:v>
                </c:pt>
                <c:pt idx="125">
                  <c:v>3062.34</c:v>
                </c:pt>
                <c:pt idx="126">
                  <c:v>3061.22</c:v>
                </c:pt>
                <c:pt idx="127">
                  <c:v>3060.09</c:v>
                </c:pt>
                <c:pt idx="128">
                  <c:v>3058.96</c:v>
                </c:pt>
                <c:pt idx="129">
                  <c:v>3057.83</c:v>
                </c:pt>
                <c:pt idx="130">
                  <c:v>3056.7</c:v>
                </c:pt>
                <c:pt idx="131">
                  <c:v>3055.58</c:v>
                </c:pt>
                <c:pt idx="132">
                  <c:v>3054.45</c:v>
                </c:pt>
                <c:pt idx="133">
                  <c:v>3053.32</c:v>
                </c:pt>
                <c:pt idx="134">
                  <c:v>3052.19</c:v>
                </c:pt>
                <c:pt idx="135">
                  <c:v>3051.06</c:v>
                </c:pt>
                <c:pt idx="136">
                  <c:v>3049.93</c:v>
                </c:pt>
                <c:pt idx="137">
                  <c:v>3048.8</c:v>
                </c:pt>
                <c:pt idx="138">
                  <c:v>3047.67</c:v>
                </c:pt>
                <c:pt idx="139">
                  <c:v>3046.54</c:v>
                </c:pt>
                <c:pt idx="140">
                  <c:v>3045.41</c:v>
                </c:pt>
                <c:pt idx="141">
                  <c:v>3044.28</c:v>
                </c:pt>
                <c:pt idx="142">
                  <c:v>3043.15</c:v>
                </c:pt>
                <c:pt idx="143">
                  <c:v>3042.02</c:v>
                </c:pt>
                <c:pt idx="144">
                  <c:v>3040.89</c:v>
                </c:pt>
                <c:pt idx="145">
                  <c:v>3039.76</c:v>
                </c:pt>
                <c:pt idx="146">
                  <c:v>3038.63</c:v>
                </c:pt>
                <c:pt idx="147">
                  <c:v>3037.5</c:v>
                </c:pt>
                <c:pt idx="148">
                  <c:v>3036.36</c:v>
                </c:pt>
                <c:pt idx="149">
                  <c:v>3035.23</c:v>
                </c:pt>
                <c:pt idx="150">
                  <c:v>3034.1</c:v>
                </c:pt>
                <c:pt idx="151">
                  <c:v>3032.97</c:v>
                </c:pt>
                <c:pt idx="152">
                  <c:v>3031.84</c:v>
                </c:pt>
                <c:pt idx="153">
                  <c:v>3030.7</c:v>
                </c:pt>
                <c:pt idx="154">
                  <c:v>3029.57</c:v>
                </c:pt>
                <c:pt idx="155">
                  <c:v>3028.44</c:v>
                </c:pt>
                <c:pt idx="156">
                  <c:v>3027.31</c:v>
                </c:pt>
                <c:pt idx="157">
                  <c:v>3026.17</c:v>
                </c:pt>
                <c:pt idx="158">
                  <c:v>3025.04</c:v>
                </c:pt>
                <c:pt idx="159">
                  <c:v>3023.9</c:v>
                </c:pt>
                <c:pt idx="160">
                  <c:v>3022.77</c:v>
                </c:pt>
                <c:pt idx="161">
                  <c:v>3021.64</c:v>
                </c:pt>
                <c:pt idx="162">
                  <c:v>3020.5</c:v>
                </c:pt>
                <c:pt idx="163">
                  <c:v>3019.37</c:v>
                </c:pt>
                <c:pt idx="164">
                  <c:v>3018.23</c:v>
                </c:pt>
                <c:pt idx="165">
                  <c:v>3017.1</c:v>
                </c:pt>
                <c:pt idx="166">
                  <c:v>3015.96</c:v>
                </c:pt>
                <c:pt idx="167">
                  <c:v>3014.83</c:v>
                </c:pt>
                <c:pt idx="168">
                  <c:v>3013.69</c:v>
                </c:pt>
                <c:pt idx="169">
                  <c:v>3012.56</c:v>
                </c:pt>
                <c:pt idx="170">
                  <c:v>3011.42</c:v>
                </c:pt>
                <c:pt idx="171">
                  <c:v>3010.29</c:v>
                </c:pt>
                <c:pt idx="172">
                  <c:v>3009.15</c:v>
                </c:pt>
                <c:pt idx="173">
                  <c:v>3008.01</c:v>
                </c:pt>
                <c:pt idx="174">
                  <c:v>3006.88</c:v>
                </c:pt>
                <c:pt idx="175">
                  <c:v>3005.74</c:v>
                </c:pt>
                <c:pt idx="176">
                  <c:v>3004.6</c:v>
                </c:pt>
                <c:pt idx="177">
                  <c:v>3003.47</c:v>
                </c:pt>
                <c:pt idx="178">
                  <c:v>3002.33</c:v>
                </c:pt>
                <c:pt idx="179">
                  <c:v>3001.19</c:v>
                </c:pt>
                <c:pt idx="180">
                  <c:v>3000.06</c:v>
                </c:pt>
                <c:pt idx="181">
                  <c:v>2998.92</c:v>
                </c:pt>
                <c:pt idx="182">
                  <c:v>2997.78</c:v>
                </c:pt>
                <c:pt idx="183">
                  <c:v>2996.64</c:v>
                </c:pt>
                <c:pt idx="184">
                  <c:v>2995.5</c:v>
                </c:pt>
                <c:pt idx="185">
                  <c:v>2994.37</c:v>
                </c:pt>
                <c:pt idx="186">
                  <c:v>2993.23</c:v>
                </c:pt>
                <c:pt idx="187">
                  <c:v>2992.09</c:v>
                </c:pt>
                <c:pt idx="188">
                  <c:v>2990.95</c:v>
                </c:pt>
                <c:pt idx="189">
                  <c:v>2989.81</c:v>
                </c:pt>
                <c:pt idx="190">
                  <c:v>2988.67</c:v>
                </c:pt>
                <c:pt idx="191">
                  <c:v>2987.53</c:v>
                </c:pt>
                <c:pt idx="192">
                  <c:v>2986.39</c:v>
                </c:pt>
                <c:pt idx="193">
                  <c:v>2985.25</c:v>
                </c:pt>
                <c:pt idx="194">
                  <c:v>2984.11</c:v>
                </c:pt>
                <c:pt idx="195">
                  <c:v>2982.97</c:v>
                </c:pt>
                <c:pt idx="196">
                  <c:v>2981.83</c:v>
                </c:pt>
                <c:pt idx="197">
                  <c:v>2980.69</c:v>
                </c:pt>
                <c:pt idx="198">
                  <c:v>2979.55</c:v>
                </c:pt>
                <c:pt idx="199">
                  <c:v>2978.41</c:v>
                </c:pt>
                <c:pt idx="200">
                  <c:v>2977.27</c:v>
                </c:pt>
                <c:pt idx="201">
                  <c:v>2976.12</c:v>
                </c:pt>
                <c:pt idx="202">
                  <c:v>2974.98</c:v>
                </c:pt>
                <c:pt idx="203">
                  <c:v>2973.84</c:v>
                </c:pt>
                <c:pt idx="204">
                  <c:v>2972.7</c:v>
                </c:pt>
                <c:pt idx="205">
                  <c:v>2971.56</c:v>
                </c:pt>
                <c:pt idx="206">
                  <c:v>2970.41</c:v>
                </c:pt>
                <c:pt idx="207">
                  <c:v>2969.27</c:v>
                </c:pt>
                <c:pt idx="208">
                  <c:v>2968.13</c:v>
                </c:pt>
                <c:pt idx="209">
                  <c:v>2966.99</c:v>
                </c:pt>
                <c:pt idx="210">
                  <c:v>2965.84</c:v>
                </c:pt>
                <c:pt idx="211">
                  <c:v>2964.7</c:v>
                </c:pt>
                <c:pt idx="212">
                  <c:v>2963.56</c:v>
                </c:pt>
                <c:pt idx="213">
                  <c:v>2962.41</c:v>
                </c:pt>
                <c:pt idx="214">
                  <c:v>2961.27</c:v>
                </c:pt>
                <c:pt idx="215">
                  <c:v>2960.12</c:v>
                </c:pt>
                <c:pt idx="216">
                  <c:v>2958.98</c:v>
                </c:pt>
                <c:pt idx="217">
                  <c:v>2957.83</c:v>
                </c:pt>
                <c:pt idx="218">
                  <c:v>2956.69</c:v>
                </c:pt>
                <c:pt idx="219">
                  <c:v>2955.55</c:v>
                </c:pt>
                <c:pt idx="220">
                  <c:v>2954.4</c:v>
                </c:pt>
                <c:pt idx="221">
                  <c:v>2953.26</c:v>
                </c:pt>
                <c:pt idx="222">
                  <c:v>2952.11</c:v>
                </c:pt>
                <c:pt idx="223">
                  <c:v>2950.96</c:v>
                </c:pt>
                <c:pt idx="224">
                  <c:v>2949.82</c:v>
                </c:pt>
                <c:pt idx="225">
                  <c:v>2948.67</c:v>
                </c:pt>
                <c:pt idx="226">
                  <c:v>2947.53</c:v>
                </c:pt>
                <c:pt idx="227">
                  <c:v>2946.38</c:v>
                </c:pt>
                <c:pt idx="228">
                  <c:v>2945.23</c:v>
                </c:pt>
                <c:pt idx="229">
                  <c:v>2944.09</c:v>
                </c:pt>
                <c:pt idx="230">
                  <c:v>2942.94</c:v>
                </c:pt>
                <c:pt idx="231">
                  <c:v>2941.79</c:v>
                </c:pt>
                <c:pt idx="232">
                  <c:v>2940.64</c:v>
                </c:pt>
                <c:pt idx="233">
                  <c:v>2939.5</c:v>
                </c:pt>
                <c:pt idx="234">
                  <c:v>2938.35</c:v>
                </c:pt>
                <c:pt idx="235">
                  <c:v>2937.2</c:v>
                </c:pt>
                <c:pt idx="236">
                  <c:v>2936.05</c:v>
                </c:pt>
                <c:pt idx="237">
                  <c:v>2934.91</c:v>
                </c:pt>
                <c:pt idx="238">
                  <c:v>2933.76</c:v>
                </c:pt>
                <c:pt idx="239">
                  <c:v>2932.61</c:v>
                </c:pt>
                <c:pt idx="240">
                  <c:v>2931.46</c:v>
                </c:pt>
                <c:pt idx="241">
                  <c:v>2930.31</c:v>
                </c:pt>
                <c:pt idx="242">
                  <c:v>2929.16</c:v>
                </c:pt>
                <c:pt idx="243">
                  <c:v>2928.01</c:v>
                </c:pt>
                <c:pt idx="244">
                  <c:v>2926.86</c:v>
                </c:pt>
                <c:pt idx="245">
                  <c:v>2925.71</c:v>
                </c:pt>
                <c:pt idx="246">
                  <c:v>2924.56</c:v>
                </c:pt>
                <c:pt idx="247">
                  <c:v>2923.41</c:v>
                </c:pt>
                <c:pt idx="248">
                  <c:v>2922.26</c:v>
                </c:pt>
                <c:pt idx="249">
                  <c:v>2921.11</c:v>
                </c:pt>
                <c:pt idx="250">
                  <c:v>2919.96</c:v>
                </c:pt>
                <c:pt idx="251">
                  <c:v>2918.81</c:v>
                </c:pt>
                <c:pt idx="252">
                  <c:v>2917.66</c:v>
                </c:pt>
                <c:pt idx="253">
                  <c:v>2916.51</c:v>
                </c:pt>
                <c:pt idx="254">
                  <c:v>2915.36</c:v>
                </c:pt>
                <c:pt idx="255">
                  <c:v>2914.2</c:v>
                </c:pt>
                <c:pt idx="256">
                  <c:v>2913.05</c:v>
                </c:pt>
                <c:pt idx="257">
                  <c:v>2911.9</c:v>
                </c:pt>
                <c:pt idx="258">
                  <c:v>2910.75</c:v>
                </c:pt>
                <c:pt idx="259">
                  <c:v>2909.6</c:v>
                </c:pt>
                <c:pt idx="260">
                  <c:v>2908.44</c:v>
                </c:pt>
                <c:pt idx="261">
                  <c:v>2907.29</c:v>
                </c:pt>
                <c:pt idx="262">
                  <c:v>2906.14</c:v>
                </c:pt>
                <c:pt idx="263">
                  <c:v>2904.98</c:v>
                </c:pt>
                <c:pt idx="264">
                  <c:v>2903.83</c:v>
                </c:pt>
                <c:pt idx="265">
                  <c:v>2902.68</c:v>
                </c:pt>
                <c:pt idx="266">
                  <c:v>2901.52</c:v>
                </c:pt>
                <c:pt idx="267">
                  <c:v>2900.37</c:v>
                </c:pt>
                <c:pt idx="268">
                  <c:v>2899.21</c:v>
                </c:pt>
                <c:pt idx="269">
                  <c:v>2898.06</c:v>
                </c:pt>
                <c:pt idx="270">
                  <c:v>2896.91</c:v>
                </c:pt>
                <c:pt idx="271">
                  <c:v>2895.75</c:v>
                </c:pt>
                <c:pt idx="272">
                  <c:v>2894.6</c:v>
                </c:pt>
                <c:pt idx="273">
                  <c:v>2893.44</c:v>
                </c:pt>
                <c:pt idx="274">
                  <c:v>2892.29</c:v>
                </c:pt>
                <c:pt idx="275">
                  <c:v>2891.13</c:v>
                </c:pt>
                <c:pt idx="276">
                  <c:v>2889.97</c:v>
                </c:pt>
                <c:pt idx="277">
                  <c:v>2888.82</c:v>
                </c:pt>
                <c:pt idx="278">
                  <c:v>2887.66</c:v>
                </c:pt>
                <c:pt idx="279">
                  <c:v>2886.51</c:v>
                </c:pt>
                <c:pt idx="280">
                  <c:v>2885.35</c:v>
                </c:pt>
                <c:pt idx="281">
                  <c:v>2884.19</c:v>
                </c:pt>
                <c:pt idx="282">
                  <c:v>2883.04</c:v>
                </c:pt>
                <c:pt idx="283">
                  <c:v>2881.88</c:v>
                </c:pt>
                <c:pt idx="284">
                  <c:v>2880.72</c:v>
                </c:pt>
                <c:pt idx="285">
                  <c:v>2879.56</c:v>
                </c:pt>
                <c:pt idx="286">
                  <c:v>2878.41</c:v>
                </c:pt>
                <c:pt idx="287">
                  <c:v>2877.25</c:v>
                </c:pt>
                <c:pt idx="288">
                  <c:v>2876.09</c:v>
                </c:pt>
                <c:pt idx="289">
                  <c:v>2874.93</c:v>
                </c:pt>
                <c:pt idx="290">
                  <c:v>2873.77</c:v>
                </c:pt>
                <c:pt idx="291">
                  <c:v>2872.62</c:v>
                </c:pt>
                <c:pt idx="292">
                  <c:v>2871.46</c:v>
                </c:pt>
                <c:pt idx="293">
                  <c:v>2870.3</c:v>
                </c:pt>
                <c:pt idx="294">
                  <c:v>2869.14</c:v>
                </c:pt>
                <c:pt idx="295">
                  <c:v>2867.98</c:v>
                </c:pt>
                <c:pt idx="296">
                  <c:v>2866.82</c:v>
                </c:pt>
                <c:pt idx="297">
                  <c:v>2865.66</c:v>
                </c:pt>
                <c:pt idx="298">
                  <c:v>2864.5</c:v>
                </c:pt>
                <c:pt idx="299">
                  <c:v>2863.34</c:v>
                </c:pt>
                <c:pt idx="300">
                  <c:v>2862.18</c:v>
                </c:pt>
                <c:pt idx="301">
                  <c:v>2861.02</c:v>
                </c:pt>
                <c:pt idx="302">
                  <c:v>2859.86</c:v>
                </c:pt>
                <c:pt idx="303">
                  <c:v>2858.7</c:v>
                </c:pt>
                <c:pt idx="304">
                  <c:v>2857.54</c:v>
                </c:pt>
                <c:pt idx="305">
                  <c:v>2856.38</c:v>
                </c:pt>
                <c:pt idx="306">
                  <c:v>2855.21</c:v>
                </c:pt>
                <c:pt idx="307">
                  <c:v>2854.05</c:v>
                </c:pt>
                <c:pt idx="308">
                  <c:v>2852.89</c:v>
                </c:pt>
                <c:pt idx="309">
                  <c:v>2851.73</c:v>
                </c:pt>
                <c:pt idx="310">
                  <c:v>2850.57</c:v>
                </c:pt>
                <c:pt idx="311">
                  <c:v>2849.4</c:v>
                </c:pt>
                <c:pt idx="312">
                  <c:v>2848.24</c:v>
                </c:pt>
                <c:pt idx="313">
                  <c:v>2847.08</c:v>
                </c:pt>
                <c:pt idx="314">
                  <c:v>2845.92</c:v>
                </c:pt>
                <c:pt idx="315">
                  <c:v>2844.75</c:v>
                </c:pt>
                <c:pt idx="316">
                  <c:v>2843.59</c:v>
                </c:pt>
                <c:pt idx="317">
                  <c:v>2842.43</c:v>
                </c:pt>
                <c:pt idx="318">
                  <c:v>2841.26</c:v>
                </c:pt>
                <c:pt idx="319">
                  <c:v>2840.1</c:v>
                </c:pt>
                <c:pt idx="320">
                  <c:v>2838.93</c:v>
                </c:pt>
                <c:pt idx="321">
                  <c:v>2837.77</c:v>
                </c:pt>
                <c:pt idx="322">
                  <c:v>2836.61</c:v>
                </c:pt>
                <c:pt idx="323">
                  <c:v>2835.44</c:v>
                </c:pt>
                <c:pt idx="324">
                  <c:v>2834.28</c:v>
                </c:pt>
                <c:pt idx="325">
                  <c:v>2833.11</c:v>
                </c:pt>
                <c:pt idx="326">
                  <c:v>2831.95</c:v>
                </c:pt>
                <c:pt idx="327">
                  <c:v>2830.78</c:v>
                </c:pt>
                <c:pt idx="328">
                  <c:v>2829.61</c:v>
                </c:pt>
                <c:pt idx="329">
                  <c:v>2828.45</c:v>
                </c:pt>
                <c:pt idx="330">
                  <c:v>2827.28</c:v>
                </c:pt>
                <c:pt idx="331">
                  <c:v>2826.12</c:v>
                </c:pt>
                <c:pt idx="332">
                  <c:v>2824.95</c:v>
                </c:pt>
                <c:pt idx="333">
                  <c:v>2823.78</c:v>
                </c:pt>
                <c:pt idx="334">
                  <c:v>2822.62</c:v>
                </c:pt>
                <c:pt idx="335">
                  <c:v>2821.45</c:v>
                </c:pt>
                <c:pt idx="336">
                  <c:v>2820.28</c:v>
                </c:pt>
                <c:pt idx="337">
                  <c:v>2819.11</c:v>
                </c:pt>
                <c:pt idx="338">
                  <c:v>2817.95</c:v>
                </c:pt>
                <c:pt idx="339">
                  <c:v>2816.78</c:v>
                </c:pt>
                <c:pt idx="340">
                  <c:v>2815.61</c:v>
                </c:pt>
                <c:pt idx="341">
                  <c:v>2814.44</c:v>
                </c:pt>
                <c:pt idx="342">
                  <c:v>2813.27</c:v>
                </c:pt>
                <c:pt idx="343">
                  <c:v>2812.11</c:v>
                </c:pt>
                <c:pt idx="344">
                  <c:v>2810.94</c:v>
                </c:pt>
                <c:pt idx="345">
                  <c:v>2809.77</c:v>
                </c:pt>
                <c:pt idx="346">
                  <c:v>2808.6</c:v>
                </c:pt>
                <c:pt idx="347">
                  <c:v>2807.43</c:v>
                </c:pt>
                <c:pt idx="348">
                  <c:v>2806.26</c:v>
                </c:pt>
                <c:pt idx="349">
                  <c:v>2805.09</c:v>
                </c:pt>
                <c:pt idx="350">
                  <c:v>2803.92</c:v>
                </c:pt>
                <c:pt idx="351">
                  <c:v>2802.75</c:v>
                </c:pt>
                <c:pt idx="352">
                  <c:v>2801.58</c:v>
                </c:pt>
                <c:pt idx="353">
                  <c:v>2800.41</c:v>
                </c:pt>
                <c:pt idx="354">
                  <c:v>2799.24</c:v>
                </c:pt>
                <c:pt idx="355">
                  <c:v>2798.07</c:v>
                </c:pt>
                <c:pt idx="356">
                  <c:v>2796.9</c:v>
                </c:pt>
                <c:pt idx="357">
                  <c:v>2795.72</c:v>
                </c:pt>
                <c:pt idx="358">
                  <c:v>2794.55</c:v>
                </c:pt>
                <c:pt idx="359">
                  <c:v>2793.38</c:v>
                </c:pt>
                <c:pt idx="360">
                  <c:v>2792.21</c:v>
                </c:pt>
                <c:pt idx="361">
                  <c:v>2791.04</c:v>
                </c:pt>
                <c:pt idx="362">
                  <c:v>2789.87</c:v>
                </c:pt>
                <c:pt idx="363">
                  <c:v>2788.69</c:v>
                </c:pt>
                <c:pt idx="364">
                  <c:v>2787.52</c:v>
                </c:pt>
                <c:pt idx="365">
                  <c:v>2786.35</c:v>
                </c:pt>
                <c:pt idx="366">
                  <c:v>2785.17</c:v>
                </c:pt>
                <c:pt idx="367">
                  <c:v>2784</c:v>
                </c:pt>
                <c:pt idx="368">
                  <c:v>2782.83</c:v>
                </c:pt>
                <c:pt idx="369">
                  <c:v>2781.65</c:v>
                </c:pt>
                <c:pt idx="370">
                  <c:v>2780.48</c:v>
                </c:pt>
                <c:pt idx="371">
                  <c:v>2779.31</c:v>
                </c:pt>
                <c:pt idx="372">
                  <c:v>2778.13</c:v>
                </c:pt>
                <c:pt idx="373">
                  <c:v>2776.96</c:v>
                </c:pt>
                <c:pt idx="374">
                  <c:v>2775.78</c:v>
                </c:pt>
                <c:pt idx="375">
                  <c:v>2774.61</c:v>
                </c:pt>
                <c:pt idx="376">
                  <c:v>2773.43</c:v>
                </c:pt>
                <c:pt idx="377">
                  <c:v>2772.26</c:v>
                </c:pt>
                <c:pt idx="378">
                  <c:v>2771.08</c:v>
                </c:pt>
                <c:pt idx="379">
                  <c:v>2769.91</c:v>
                </c:pt>
                <c:pt idx="380">
                  <c:v>2768.73</c:v>
                </c:pt>
                <c:pt idx="381">
                  <c:v>2767.55</c:v>
                </c:pt>
                <c:pt idx="382">
                  <c:v>2766.38</c:v>
                </c:pt>
                <c:pt idx="383">
                  <c:v>2765.2</c:v>
                </c:pt>
                <c:pt idx="384">
                  <c:v>2764.03</c:v>
                </c:pt>
                <c:pt idx="385">
                  <c:v>2762.85</c:v>
                </c:pt>
                <c:pt idx="386">
                  <c:v>2761.67</c:v>
                </c:pt>
                <c:pt idx="387">
                  <c:v>2760.49</c:v>
                </c:pt>
                <c:pt idx="388">
                  <c:v>2759.32</c:v>
                </c:pt>
                <c:pt idx="389">
                  <c:v>2758.14</c:v>
                </c:pt>
                <c:pt idx="390">
                  <c:v>2756.96</c:v>
                </c:pt>
                <c:pt idx="391">
                  <c:v>2755.78</c:v>
                </c:pt>
                <c:pt idx="392">
                  <c:v>2754.61</c:v>
                </c:pt>
                <c:pt idx="393">
                  <c:v>2753.43</c:v>
                </c:pt>
                <c:pt idx="394">
                  <c:v>2752.25</c:v>
                </c:pt>
                <c:pt idx="395">
                  <c:v>2751.07</c:v>
                </c:pt>
                <c:pt idx="396">
                  <c:v>2749.89</c:v>
                </c:pt>
                <c:pt idx="397">
                  <c:v>2748.71</c:v>
                </c:pt>
                <c:pt idx="398">
                  <c:v>2747.53</c:v>
                </c:pt>
                <c:pt idx="399">
                  <c:v>2746.35</c:v>
                </c:pt>
                <c:pt idx="400">
                  <c:v>2745.17</c:v>
                </c:pt>
                <c:pt idx="401">
                  <c:v>2743.99</c:v>
                </c:pt>
                <c:pt idx="402">
                  <c:v>2742.81</c:v>
                </c:pt>
                <c:pt idx="403">
                  <c:v>2741.63</c:v>
                </c:pt>
                <c:pt idx="404">
                  <c:v>2740.45</c:v>
                </c:pt>
                <c:pt idx="405">
                  <c:v>2739.27</c:v>
                </c:pt>
                <c:pt idx="406">
                  <c:v>2738.09</c:v>
                </c:pt>
                <c:pt idx="407">
                  <c:v>2736.91</c:v>
                </c:pt>
                <c:pt idx="408">
                  <c:v>2735.73</c:v>
                </c:pt>
                <c:pt idx="409">
                  <c:v>2734.55</c:v>
                </c:pt>
                <c:pt idx="410">
                  <c:v>2733.36</c:v>
                </c:pt>
                <c:pt idx="411">
                  <c:v>2732.18</c:v>
                </c:pt>
                <c:pt idx="412">
                  <c:v>2731</c:v>
                </c:pt>
                <c:pt idx="413">
                  <c:v>2729.82</c:v>
                </c:pt>
                <c:pt idx="414">
                  <c:v>2728.64</c:v>
                </c:pt>
                <c:pt idx="415">
                  <c:v>2727.45</c:v>
                </c:pt>
                <c:pt idx="416">
                  <c:v>2726.27</c:v>
                </c:pt>
                <c:pt idx="417">
                  <c:v>2725.09</c:v>
                </c:pt>
                <c:pt idx="418">
                  <c:v>2723.9</c:v>
                </c:pt>
                <c:pt idx="419">
                  <c:v>2722.72</c:v>
                </c:pt>
                <c:pt idx="420">
                  <c:v>2721.54</c:v>
                </c:pt>
                <c:pt idx="421">
                  <c:v>2720.35</c:v>
                </c:pt>
                <c:pt idx="422">
                  <c:v>2719.17</c:v>
                </c:pt>
                <c:pt idx="423">
                  <c:v>2717.98</c:v>
                </c:pt>
                <c:pt idx="424">
                  <c:v>2716.8</c:v>
                </c:pt>
                <c:pt idx="425">
                  <c:v>2715.62</c:v>
                </c:pt>
                <c:pt idx="426">
                  <c:v>2714.43</c:v>
                </c:pt>
                <c:pt idx="427">
                  <c:v>2713.25</c:v>
                </c:pt>
                <c:pt idx="428">
                  <c:v>2712.06</c:v>
                </c:pt>
                <c:pt idx="429">
                  <c:v>2710.88</c:v>
                </c:pt>
                <c:pt idx="430">
                  <c:v>2709.69</c:v>
                </c:pt>
                <c:pt idx="431">
                  <c:v>2708.5</c:v>
                </c:pt>
                <c:pt idx="432">
                  <c:v>2707.32</c:v>
                </c:pt>
                <c:pt idx="433">
                  <c:v>2706.13</c:v>
                </c:pt>
                <c:pt idx="434">
                  <c:v>2704.94</c:v>
                </c:pt>
                <c:pt idx="435">
                  <c:v>2703.76</c:v>
                </c:pt>
                <c:pt idx="436">
                  <c:v>2702.57</c:v>
                </c:pt>
                <c:pt idx="437">
                  <c:v>2701.38</c:v>
                </c:pt>
                <c:pt idx="438">
                  <c:v>2700.2</c:v>
                </c:pt>
                <c:pt idx="439">
                  <c:v>2699.01</c:v>
                </c:pt>
                <c:pt idx="440">
                  <c:v>2697.82</c:v>
                </c:pt>
                <c:pt idx="441">
                  <c:v>2696.63</c:v>
                </c:pt>
                <c:pt idx="442">
                  <c:v>2695.45</c:v>
                </c:pt>
                <c:pt idx="443">
                  <c:v>2694.26</c:v>
                </c:pt>
                <c:pt idx="444">
                  <c:v>2693.07</c:v>
                </c:pt>
                <c:pt idx="445">
                  <c:v>2691.88</c:v>
                </c:pt>
                <c:pt idx="446">
                  <c:v>2690.69</c:v>
                </c:pt>
                <c:pt idx="447">
                  <c:v>2689.5</c:v>
                </c:pt>
                <c:pt idx="448">
                  <c:v>2688.31</c:v>
                </c:pt>
                <c:pt idx="449">
                  <c:v>2687.12</c:v>
                </c:pt>
                <c:pt idx="450">
                  <c:v>2685.93</c:v>
                </c:pt>
                <c:pt idx="451">
                  <c:v>2684.74</c:v>
                </c:pt>
                <c:pt idx="452">
                  <c:v>2683.55</c:v>
                </c:pt>
                <c:pt idx="453">
                  <c:v>2682.36</c:v>
                </c:pt>
                <c:pt idx="454">
                  <c:v>2681.17</c:v>
                </c:pt>
                <c:pt idx="455">
                  <c:v>2679.98</c:v>
                </c:pt>
                <c:pt idx="456">
                  <c:v>2678.79</c:v>
                </c:pt>
                <c:pt idx="457">
                  <c:v>2677.6</c:v>
                </c:pt>
                <c:pt idx="458">
                  <c:v>2676.41</c:v>
                </c:pt>
                <c:pt idx="459">
                  <c:v>2675.22</c:v>
                </c:pt>
                <c:pt idx="460">
                  <c:v>2674.03</c:v>
                </c:pt>
                <c:pt idx="461">
                  <c:v>2672.84</c:v>
                </c:pt>
                <c:pt idx="462">
                  <c:v>2671.64</c:v>
                </c:pt>
                <c:pt idx="463">
                  <c:v>2670.45</c:v>
                </c:pt>
                <c:pt idx="464">
                  <c:v>2669.26</c:v>
                </c:pt>
                <c:pt idx="465">
                  <c:v>2668.07</c:v>
                </c:pt>
                <c:pt idx="466">
                  <c:v>2666.87</c:v>
                </c:pt>
                <c:pt idx="467">
                  <c:v>2665.68</c:v>
                </c:pt>
                <c:pt idx="468">
                  <c:v>2664.49</c:v>
                </c:pt>
                <c:pt idx="469">
                  <c:v>2663.29</c:v>
                </c:pt>
                <c:pt idx="470">
                  <c:v>2662.1</c:v>
                </c:pt>
                <c:pt idx="471">
                  <c:v>2660.91</c:v>
                </c:pt>
                <c:pt idx="472">
                  <c:v>2659.71</c:v>
                </c:pt>
                <c:pt idx="473">
                  <c:v>2658.52</c:v>
                </c:pt>
                <c:pt idx="474">
                  <c:v>2657.32</c:v>
                </c:pt>
                <c:pt idx="475">
                  <c:v>2656.13</c:v>
                </c:pt>
                <c:pt idx="476">
                  <c:v>2654.93</c:v>
                </c:pt>
                <c:pt idx="477">
                  <c:v>2653.74</c:v>
                </c:pt>
                <c:pt idx="478">
                  <c:v>2652.54</c:v>
                </c:pt>
                <c:pt idx="479">
                  <c:v>2651.35</c:v>
                </c:pt>
                <c:pt idx="480">
                  <c:v>2650.15</c:v>
                </c:pt>
                <c:pt idx="481">
                  <c:v>2648.96</c:v>
                </c:pt>
                <c:pt idx="482">
                  <c:v>2647.76</c:v>
                </c:pt>
                <c:pt idx="483">
                  <c:v>2646.57</c:v>
                </c:pt>
                <c:pt idx="484">
                  <c:v>2645.37</c:v>
                </c:pt>
                <c:pt idx="485">
                  <c:v>2644.17</c:v>
                </c:pt>
                <c:pt idx="486">
                  <c:v>2642.98</c:v>
                </c:pt>
                <c:pt idx="487">
                  <c:v>2641.78</c:v>
                </c:pt>
                <c:pt idx="488">
                  <c:v>2640.58</c:v>
                </c:pt>
                <c:pt idx="489">
                  <c:v>2639.38</c:v>
                </c:pt>
                <c:pt idx="490">
                  <c:v>2638.19</c:v>
                </c:pt>
                <c:pt idx="491">
                  <c:v>2636.99</c:v>
                </c:pt>
                <c:pt idx="492">
                  <c:v>2635.79</c:v>
                </c:pt>
                <c:pt idx="493">
                  <c:v>2634.59</c:v>
                </c:pt>
                <c:pt idx="494">
                  <c:v>2633.39</c:v>
                </c:pt>
                <c:pt idx="495">
                  <c:v>2632.2</c:v>
                </c:pt>
                <c:pt idx="496">
                  <c:v>2631</c:v>
                </c:pt>
                <c:pt idx="497">
                  <c:v>2629.8</c:v>
                </c:pt>
                <c:pt idx="498">
                  <c:v>2628.6</c:v>
                </c:pt>
                <c:pt idx="499">
                  <c:v>2627.4</c:v>
                </c:pt>
                <c:pt idx="500">
                  <c:v>2626.2</c:v>
                </c:pt>
                <c:pt idx="501">
                  <c:v>2625</c:v>
                </c:pt>
                <c:pt idx="502">
                  <c:v>2623.8</c:v>
                </c:pt>
                <c:pt idx="503">
                  <c:v>2622.6</c:v>
                </c:pt>
                <c:pt idx="504">
                  <c:v>2621.4</c:v>
                </c:pt>
                <c:pt idx="505">
                  <c:v>2620.1999999999998</c:v>
                </c:pt>
                <c:pt idx="506">
                  <c:v>2619</c:v>
                </c:pt>
                <c:pt idx="507">
                  <c:v>2617.8000000000002</c:v>
                </c:pt>
                <c:pt idx="508">
                  <c:v>2616.6</c:v>
                </c:pt>
                <c:pt idx="509">
                  <c:v>2615.39</c:v>
                </c:pt>
                <c:pt idx="510">
                  <c:v>2614.19</c:v>
                </c:pt>
                <c:pt idx="511">
                  <c:v>2612.9899999999998</c:v>
                </c:pt>
                <c:pt idx="512">
                  <c:v>2611.79</c:v>
                </c:pt>
                <c:pt idx="513">
                  <c:v>2610.59</c:v>
                </c:pt>
                <c:pt idx="514">
                  <c:v>2609.38</c:v>
                </c:pt>
                <c:pt idx="515">
                  <c:v>2608.1799999999998</c:v>
                </c:pt>
                <c:pt idx="516">
                  <c:v>2606.98</c:v>
                </c:pt>
                <c:pt idx="517">
                  <c:v>2605.7800000000002</c:v>
                </c:pt>
                <c:pt idx="518">
                  <c:v>2604.5700000000002</c:v>
                </c:pt>
                <c:pt idx="519">
                  <c:v>2603.37</c:v>
                </c:pt>
                <c:pt idx="520">
                  <c:v>2602.16</c:v>
                </c:pt>
                <c:pt idx="521">
                  <c:v>2600.96</c:v>
                </c:pt>
                <c:pt idx="522">
                  <c:v>2599.7600000000002</c:v>
                </c:pt>
                <c:pt idx="523">
                  <c:v>2598.5500000000002</c:v>
                </c:pt>
                <c:pt idx="524">
                  <c:v>2597.35</c:v>
                </c:pt>
                <c:pt idx="525">
                  <c:v>2596.14</c:v>
                </c:pt>
                <c:pt idx="526">
                  <c:v>2594.94</c:v>
                </c:pt>
                <c:pt idx="527">
                  <c:v>2593.73</c:v>
                </c:pt>
                <c:pt idx="528">
                  <c:v>2592.5300000000002</c:v>
                </c:pt>
                <c:pt idx="529">
                  <c:v>2591.3200000000002</c:v>
                </c:pt>
                <c:pt idx="530">
                  <c:v>2590.12</c:v>
                </c:pt>
                <c:pt idx="531">
                  <c:v>2588.91</c:v>
                </c:pt>
                <c:pt idx="532">
                  <c:v>2587.71</c:v>
                </c:pt>
                <c:pt idx="533">
                  <c:v>2586.5</c:v>
                </c:pt>
                <c:pt idx="534">
                  <c:v>2585.29</c:v>
                </c:pt>
                <c:pt idx="535">
                  <c:v>2584.09</c:v>
                </c:pt>
                <c:pt idx="536">
                  <c:v>2582.88</c:v>
                </c:pt>
                <c:pt idx="537">
                  <c:v>2581.67</c:v>
                </c:pt>
                <c:pt idx="538">
                  <c:v>2580.46</c:v>
                </c:pt>
                <c:pt idx="539">
                  <c:v>2579.2600000000002</c:v>
                </c:pt>
                <c:pt idx="540">
                  <c:v>2578.0500000000002</c:v>
                </c:pt>
                <c:pt idx="541">
                  <c:v>2576.84</c:v>
                </c:pt>
                <c:pt idx="542">
                  <c:v>2575.63</c:v>
                </c:pt>
                <c:pt idx="543">
                  <c:v>2574.42</c:v>
                </c:pt>
                <c:pt idx="544">
                  <c:v>2573.2199999999998</c:v>
                </c:pt>
                <c:pt idx="545">
                  <c:v>2572.0100000000002</c:v>
                </c:pt>
                <c:pt idx="546">
                  <c:v>2570.8000000000002</c:v>
                </c:pt>
                <c:pt idx="547">
                  <c:v>2569.59</c:v>
                </c:pt>
                <c:pt idx="548">
                  <c:v>2568.38</c:v>
                </c:pt>
                <c:pt idx="549">
                  <c:v>2567.17</c:v>
                </c:pt>
                <c:pt idx="550">
                  <c:v>2565.96</c:v>
                </c:pt>
                <c:pt idx="551">
                  <c:v>2564.75</c:v>
                </c:pt>
                <c:pt idx="552">
                  <c:v>2563.54</c:v>
                </c:pt>
                <c:pt idx="553">
                  <c:v>2562.33</c:v>
                </c:pt>
                <c:pt idx="554">
                  <c:v>2561.12</c:v>
                </c:pt>
                <c:pt idx="555">
                  <c:v>2559.91</c:v>
                </c:pt>
                <c:pt idx="556">
                  <c:v>2558.6999999999998</c:v>
                </c:pt>
                <c:pt idx="557">
                  <c:v>2557.4899999999998</c:v>
                </c:pt>
                <c:pt idx="558">
                  <c:v>2556.2800000000002</c:v>
                </c:pt>
                <c:pt idx="559">
                  <c:v>2555.06</c:v>
                </c:pt>
                <c:pt idx="560">
                  <c:v>2553.85</c:v>
                </c:pt>
                <c:pt idx="561">
                  <c:v>2552.64</c:v>
                </c:pt>
                <c:pt idx="562">
                  <c:v>2551.4299999999998</c:v>
                </c:pt>
                <c:pt idx="563">
                  <c:v>2550.2199999999998</c:v>
                </c:pt>
                <c:pt idx="564">
                  <c:v>2549</c:v>
                </c:pt>
                <c:pt idx="565">
                  <c:v>2547.79</c:v>
                </c:pt>
                <c:pt idx="566">
                  <c:v>2546.58</c:v>
                </c:pt>
                <c:pt idx="567">
                  <c:v>2545.36</c:v>
                </c:pt>
                <c:pt idx="568">
                  <c:v>2544.15</c:v>
                </c:pt>
                <c:pt idx="569">
                  <c:v>2542.94</c:v>
                </c:pt>
                <c:pt idx="570">
                  <c:v>2541.7199999999998</c:v>
                </c:pt>
                <c:pt idx="571">
                  <c:v>2540.5100000000002</c:v>
                </c:pt>
                <c:pt idx="572">
                  <c:v>2539.3000000000002</c:v>
                </c:pt>
                <c:pt idx="573">
                  <c:v>2538.08</c:v>
                </c:pt>
                <c:pt idx="574">
                  <c:v>2536.87</c:v>
                </c:pt>
                <c:pt idx="575">
                  <c:v>2535.65</c:v>
                </c:pt>
                <c:pt idx="576">
                  <c:v>2534.44</c:v>
                </c:pt>
                <c:pt idx="577">
                  <c:v>2533.2199999999998</c:v>
                </c:pt>
                <c:pt idx="578">
                  <c:v>2532.0100000000002</c:v>
                </c:pt>
                <c:pt idx="579">
                  <c:v>2530.79</c:v>
                </c:pt>
                <c:pt idx="580">
                  <c:v>2529.5700000000002</c:v>
                </c:pt>
                <c:pt idx="581">
                  <c:v>2528.36</c:v>
                </c:pt>
                <c:pt idx="582">
                  <c:v>2527.14</c:v>
                </c:pt>
                <c:pt idx="583">
                  <c:v>2525.9299999999998</c:v>
                </c:pt>
                <c:pt idx="584">
                  <c:v>2524.71</c:v>
                </c:pt>
                <c:pt idx="585">
                  <c:v>2523.4899999999998</c:v>
                </c:pt>
                <c:pt idx="586">
                  <c:v>2522.27</c:v>
                </c:pt>
                <c:pt idx="587">
                  <c:v>2521.06</c:v>
                </c:pt>
                <c:pt idx="588">
                  <c:v>2519.84</c:v>
                </c:pt>
                <c:pt idx="589">
                  <c:v>2518.62</c:v>
                </c:pt>
                <c:pt idx="590">
                  <c:v>2517.4</c:v>
                </c:pt>
                <c:pt idx="591">
                  <c:v>2516.19</c:v>
                </c:pt>
                <c:pt idx="592">
                  <c:v>2514.9699999999998</c:v>
                </c:pt>
                <c:pt idx="593">
                  <c:v>2513.75</c:v>
                </c:pt>
                <c:pt idx="594">
                  <c:v>2512.5300000000002</c:v>
                </c:pt>
                <c:pt idx="595">
                  <c:v>2511.31</c:v>
                </c:pt>
                <c:pt idx="596">
                  <c:v>2510.09</c:v>
                </c:pt>
                <c:pt idx="597">
                  <c:v>2508.87</c:v>
                </c:pt>
                <c:pt idx="598">
                  <c:v>2507.65</c:v>
                </c:pt>
                <c:pt idx="599">
                  <c:v>2506.4299999999998</c:v>
                </c:pt>
                <c:pt idx="600">
                  <c:v>2505.21</c:v>
                </c:pt>
                <c:pt idx="601">
                  <c:v>2503.9899999999998</c:v>
                </c:pt>
                <c:pt idx="602">
                  <c:v>2502.77</c:v>
                </c:pt>
                <c:pt idx="603">
                  <c:v>2501.5500000000002</c:v>
                </c:pt>
                <c:pt idx="604">
                  <c:v>2500.33</c:v>
                </c:pt>
                <c:pt idx="605">
                  <c:v>2499.11</c:v>
                </c:pt>
                <c:pt idx="606">
                  <c:v>2497.89</c:v>
                </c:pt>
                <c:pt idx="607">
                  <c:v>2496.67</c:v>
                </c:pt>
                <c:pt idx="608">
                  <c:v>2495.4499999999998</c:v>
                </c:pt>
                <c:pt idx="609">
                  <c:v>2494.2199999999998</c:v>
                </c:pt>
                <c:pt idx="610">
                  <c:v>2493</c:v>
                </c:pt>
                <c:pt idx="611">
                  <c:v>2491.7800000000002</c:v>
                </c:pt>
                <c:pt idx="612">
                  <c:v>2490.56</c:v>
                </c:pt>
                <c:pt idx="613">
                  <c:v>2489.34</c:v>
                </c:pt>
                <c:pt idx="614">
                  <c:v>2488.11</c:v>
                </c:pt>
                <c:pt idx="615">
                  <c:v>2486.89</c:v>
                </c:pt>
                <c:pt idx="616">
                  <c:v>2485.67</c:v>
                </c:pt>
                <c:pt idx="617">
                  <c:v>2484.44</c:v>
                </c:pt>
                <c:pt idx="618">
                  <c:v>2483.2199999999998</c:v>
                </c:pt>
                <c:pt idx="619">
                  <c:v>2482</c:v>
                </c:pt>
                <c:pt idx="620">
                  <c:v>2480.77</c:v>
                </c:pt>
                <c:pt idx="621">
                  <c:v>2479.5500000000002</c:v>
                </c:pt>
                <c:pt idx="622">
                  <c:v>2478.3200000000002</c:v>
                </c:pt>
                <c:pt idx="623">
                  <c:v>2477.1</c:v>
                </c:pt>
                <c:pt idx="624">
                  <c:v>2475.87</c:v>
                </c:pt>
                <c:pt idx="625">
                  <c:v>2474.65</c:v>
                </c:pt>
                <c:pt idx="626">
                  <c:v>2473.42</c:v>
                </c:pt>
                <c:pt idx="627">
                  <c:v>2472.1999999999998</c:v>
                </c:pt>
                <c:pt idx="628">
                  <c:v>2470.9699999999998</c:v>
                </c:pt>
                <c:pt idx="629">
                  <c:v>2469.75</c:v>
                </c:pt>
                <c:pt idx="630">
                  <c:v>2468.52</c:v>
                </c:pt>
                <c:pt idx="631">
                  <c:v>2467.29</c:v>
                </c:pt>
                <c:pt idx="632">
                  <c:v>2466.0700000000002</c:v>
                </c:pt>
                <c:pt idx="633">
                  <c:v>2464.84</c:v>
                </c:pt>
                <c:pt idx="634">
                  <c:v>2463.61</c:v>
                </c:pt>
                <c:pt idx="635">
                  <c:v>2462.39</c:v>
                </c:pt>
                <c:pt idx="636">
                  <c:v>2461.16</c:v>
                </c:pt>
                <c:pt idx="637">
                  <c:v>2459.9299999999998</c:v>
                </c:pt>
                <c:pt idx="638">
                  <c:v>2458.6999999999998</c:v>
                </c:pt>
                <c:pt idx="639">
                  <c:v>2457.4699999999998</c:v>
                </c:pt>
                <c:pt idx="640">
                  <c:v>2456.25</c:v>
                </c:pt>
                <c:pt idx="641">
                  <c:v>2455.02</c:v>
                </c:pt>
                <c:pt idx="642">
                  <c:v>2453.79</c:v>
                </c:pt>
                <c:pt idx="643">
                  <c:v>2452.56</c:v>
                </c:pt>
                <c:pt idx="644">
                  <c:v>2451.33</c:v>
                </c:pt>
                <c:pt idx="645">
                  <c:v>2450.1</c:v>
                </c:pt>
                <c:pt idx="646">
                  <c:v>2448.87</c:v>
                </c:pt>
                <c:pt idx="647">
                  <c:v>2447.64</c:v>
                </c:pt>
                <c:pt idx="648">
                  <c:v>2446.41</c:v>
                </c:pt>
                <c:pt idx="649">
                  <c:v>2445.1799999999998</c:v>
                </c:pt>
                <c:pt idx="650">
                  <c:v>2443.9499999999998</c:v>
                </c:pt>
                <c:pt idx="651">
                  <c:v>2442.7199999999998</c:v>
                </c:pt>
                <c:pt idx="652">
                  <c:v>2441.4899999999998</c:v>
                </c:pt>
                <c:pt idx="653">
                  <c:v>2440.2600000000002</c:v>
                </c:pt>
                <c:pt idx="654">
                  <c:v>2439.0300000000002</c:v>
                </c:pt>
                <c:pt idx="655">
                  <c:v>2437.8000000000002</c:v>
                </c:pt>
                <c:pt idx="656">
                  <c:v>2436.5700000000002</c:v>
                </c:pt>
                <c:pt idx="657">
                  <c:v>2435.33</c:v>
                </c:pt>
                <c:pt idx="658">
                  <c:v>2434.1</c:v>
                </c:pt>
                <c:pt idx="659">
                  <c:v>2432.87</c:v>
                </c:pt>
                <c:pt idx="660">
                  <c:v>2431.64</c:v>
                </c:pt>
                <c:pt idx="661">
                  <c:v>2430.4</c:v>
                </c:pt>
                <c:pt idx="662">
                  <c:v>2429.17</c:v>
                </c:pt>
                <c:pt idx="663">
                  <c:v>2427.94</c:v>
                </c:pt>
                <c:pt idx="664">
                  <c:v>2426.71</c:v>
                </c:pt>
                <c:pt idx="665">
                  <c:v>2425.4699999999998</c:v>
                </c:pt>
                <c:pt idx="666">
                  <c:v>2424.2399999999998</c:v>
                </c:pt>
                <c:pt idx="667">
                  <c:v>2423</c:v>
                </c:pt>
                <c:pt idx="668">
                  <c:v>2421.77</c:v>
                </c:pt>
                <c:pt idx="669">
                  <c:v>2420.54</c:v>
                </c:pt>
                <c:pt idx="670">
                  <c:v>2419.3000000000002</c:v>
                </c:pt>
                <c:pt idx="671">
                  <c:v>2418.0700000000002</c:v>
                </c:pt>
                <c:pt idx="672">
                  <c:v>2416.83</c:v>
                </c:pt>
                <c:pt idx="673">
                  <c:v>2415.6</c:v>
                </c:pt>
                <c:pt idx="674">
                  <c:v>2414.36</c:v>
                </c:pt>
                <c:pt idx="675">
                  <c:v>2413.13</c:v>
                </c:pt>
                <c:pt idx="676">
                  <c:v>2411.89</c:v>
                </c:pt>
                <c:pt idx="677">
                  <c:v>2410.65</c:v>
                </c:pt>
                <c:pt idx="678">
                  <c:v>2409.42</c:v>
                </c:pt>
                <c:pt idx="679">
                  <c:v>2408.1799999999998</c:v>
                </c:pt>
                <c:pt idx="680">
                  <c:v>2406.9499999999998</c:v>
                </c:pt>
                <c:pt idx="681">
                  <c:v>2405.71</c:v>
                </c:pt>
                <c:pt idx="682">
                  <c:v>2404.4699999999998</c:v>
                </c:pt>
                <c:pt idx="683">
                  <c:v>2403.23</c:v>
                </c:pt>
                <c:pt idx="684">
                  <c:v>2402</c:v>
                </c:pt>
                <c:pt idx="685">
                  <c:v>2400.7600000000002</c:v>
                </c:pt>
                <c:pt idx="686">
                  <c:v>2399.52</c:v>
                </c:pt>
                <c:pt idx="687">
                  <c:v>2398.2800000000002</c:v>
                </c:pt>
                <c:pt idx="688">
                  <c:v>2397.0500000000002</c:v>
                </c:pt>
                <c:pt idx="689">
                  <c:v>2395.81</c:v>
                </c:pt>
                <c:pt idx="690">
                  <c:v>2394.5700000000002</c:v>
                </c:pt>
                <c:pt idx="691">
                  <c:v>2393.33</c:v>
                </c:pt>
                <c:pt idx="692">
                  <c:v>2392.09</c:v>
                </c:pt>
                <c:pt idx="693">
                  <c:v>2390.85</c:v>
                </c:pt>
                <c:pt idx="694">
                  <c:v>2389.61</c:v>
                </c:pt>
                <c:pt idx="695">
                  <c:v>2388.37</c:v>
                </c:pt>
                <c:pt idx="696">
                  <c:v>2387.13</c:v>
                </c:pt>
                <c:pt idx="697">
                  <c:v>2385.89</c:v>
                </c:pt>
                <c:pt idx="698">
                  <c:v>2384.65</c:v>
                </c:pt>
                <c:pt idx="699">
                  <c:v>2383.41</c:v>
                </c:pt>
                <c:pt idx="700">
                  <c:v>2382.17</c:v>
                </c:pt>
                <c:pt idx="701">
                  <c:v>2380.9299999999998</c:v>
                </c:pt>
                <c:pt idx="702">
                  <c:v>2379.69</c:v>
                </c:pt>
                <c:pt idx="703">
                  <c:v>2378.4499999999998</c:v>
                </c:pt>
                <c:pt idx="704">
                  <c:v>2377.1999999999998</c:v>
                </c:pt>
                <c:pt idx="705">
                  <c:v>2375.96</c:v>
                </c:pt>
                <c:pt idx="706">
                  <c:v>2374.7199999999998</c:v>
                </c:pt>
                <c:pt idx="707">
                  <c:v>2373.48</c:v>
                </c:pt>
                <c:pt idx="708">
                  <c:v>2372.2399999999998</c:v>
                </c:pt>
                <c:pt idx="709">
                  <c:v>2370.9899999999998</c:v>
                </c:pt>
                <c:pt idx="710">
                  <c:v>2369.75</c:v>
                </c:pt>
                <c:pt idx="711">
                  <c:v>2368.5100000000002</c:v>
                </c:pt>
                <c:pt idx="712">
                  <c:v>2367.2600000000002</c:v>
                </c:pt>
                <c:pt idx="713">
                  <c:v>2366.02</c:v>
                </c:pt>
                <c:pt idx="714">
                  <c:v>2364.7800000000002</c:v>
                </c:pt>
                <c:pt idx="715">
                  <c:v>2363.5300000000002</c:v>
                </c:pt>
                <c:pt idx="716">
                  <c:v>2362.29</c:v>
                </c:pt>
                <c:pt idx="717">
                  <c:v>2361.04</c:v>
                </c:pt>
                <c:pt idx="718">
                  <c:v>2359.8000000000002</c:v>
                </c:pt>
                <c:pt idx="719">
                  <c:v>2358.5500000000002</c:v>
                </c:pt>
                <c:pt idx="720">
                  <c:v>2357.31</c:v>
                </c:pt>
                <c:pt idx="721">
                  <c:v>2356.06</c:v>
                </c:pt>
                <c:pt idx="722">
                  <c:v>2354.8200000000002</c:v>
                </c:pt>
                <c:pt idx="723">
                  <c:v>2353.5700000000002</c:v>
                </c:pt>
                <c:pt idx="724">
                  <c:v>2352.33</c:v>
                </c:pt>
                <c:pt idx="725">
                  <c:v>2351.08</c:v>
                </c:pt>
                <c:pt idx="726">
                  <c:v>2349.83</c:v>
                </c:pt>
                <c:pt idx="727">
                  <c:v>2348.59</c:v>
                </c:pt>
                <c:pt idx="728">
                  <c:v>2347.34</c:v>
                </c:pt>
                <c:pt idx="729">
                  <c:v>2346.09</c:v>
                </c:pt>
                <c:pt idx="730">
                  <c:v>2344.85</c:v>
                </c:pt>
                <c:pt idx="731">
                  <c:v>2343.6</c:v>
                </c:pt>
                <c:pt idx="732">
                  <c:v>2342.35</c:v>
                </c:pt>
                <c:pt idx="733">
                  <c:v>2341.1</c:v>
                </c:pt>
                <c:pt idx="734">
                  <c:v>2339.86</c:v>
                </c:pt>
                <c:pt idx="735">
                  <c:v>2338.61</c:v>
                </c:pt>
                <c:pt idx="736">
                  <c:v>2337.36</c:v>
                </c:pt>
                <c:pt idx="737">
                  <c:v>2336.11</c:v>
                </c:pt>
                <c:pt idx="738">
                  <c:v>2334.86</c:v>
                </c:pt>
                <c:pt idx="739">
                  <c:v>2333.61</c:v>
                </c:pt>
                <c:pt idx="740">
                  <c:v>2332.36</c:v>
                </c:pt>
                <c:pt idx="741">
                  <c:v>2331.12</c:v>
                </c:pt>
                <c:pt idx="742">
                  <c:v>2329.87</c:v>
                </c:pt>
                <c:pt idx="743">
                  <c:v>2328.62</c:v>
                </c:pt>
                <c:pt idx="744">
                  <c:v>2327.37</c:v>
                </c:pt>
                <c:pt idx="745">
                  <c:v>2326.12</c:v>
                </c:pt>
                <c:pt idx="746">
                  <c:v>2324.86</c:v>
                </c:pt>
                <c:pt idx="747">
                  <c:v>2323.61</c:v>
                </c:pt>
                <c:pt idx="748">
                  <c:v>2322.36</c:v>
                </c:pt>
                <c:pt idx="749">
                  <c:v>2321.11</c:v>
                </c:pt>
                <c:pt idx="750">
                  <c:v>2319.86</c:v>
                </c:pt>
                <c:pt idx="751">
                  <c:v>2318.61</c:v>
                </c:pt>
                <c:pt idx="752">
                  <c:v>2317.36</c:v>
                </c:pt>
                <c:pt idx="753">
                  <c:v>2316.1</c:v>
                </c:pt>
                <c:pt idx="754">
                  <c:v>2314.85</c:v>
                </c:pt>
                <c:pt idx="755">
                  <c:v>2313.6</c:v>
                </c:pt>
                <c:pt idx="756">
                  <c:v>2312.35</c:v>
                </c:pt>
                <c:pt idx="757">
                  <c:v>2311.09</c:v>
                </c:pt>
                <c:pt idx="758">
                  <c:v>2309.84</c:v>
                </c:pt>
                <c:pt idx="759">
                  <c:v>2308.59</c:v>
                </c:pt>
                <c:pt idx="760">
                  <c:v>2307.33</c:v>
                </c:pt>
                <c:pt idx="761">
                  <c:v>2306.08</c:v>
                </c:pt>
                <c:pt idx="762">
                  <c:v>2304.83</c:v>
                </c:pt>
                <c:pt idx="763">
                  <c:v>2303.5700000000002</c:v>
                </c:pt>
                <c:pt idx="764">
                  <c:v>2302.3200000000002</c:v>
                </c:pt>
                <c:pt idx="765">
                  <c:v>2301.06</c:v>
                </c:pt>
                <c:pt idx="766">
                  <c:v>2299.81</c:v>
                </c:pt>
                <c:pt idx="767">
                  <c:v>2298.5500000000002</c:v>
                </c:pt>
                <c:pt idx="768">
                  <c:v>2297.3000000000002</c:v>
                </c:pt>
                <c:pt idx="769">
                  <c:v>2296.04</c:v>
                </c:pt>
                <c:pt idx="770">
                  <c:v>2294.79</c:v>
                </c:pt>
                <c:pt idx="771">
                  <c:v>2293.5300000000002</c:v>
                </c:pt>
                <c:pt idx="772">
                  <c:v>2292.2800000000002</c:v>
                </c:pt>
                <c:pt idx="773">
                  <c:v>2291.02</c:v>
                </c:pt>
                <c:pt idx="774">
                  <c:v>2289.7600000000002</c:v>
                </c:pt>
                <c:pt idx="775">
                  <c:v>2288.5100000000002</c:v>
                </c:pt>
                <c:pt idx="776">
                  <c:v>2287.25</c:v>
                </c:pt>
                <c:pt idx="777">
                  <c:v>2285.9899999999998</c:v>
                </c:pt>
                <c:pt idx="778">
                  <c:v>2284.73</c:v>
                </c:pt>
                <c:pt idx="779">
                  <c:v>2283.48</c:v>
                </c:pt>
                <c:pt idx="780">
                  <c:v>2282.2199999999998</c:v>
                </c:pt>
                <c:pt idx="781">
                  <c:v>2280.96</c:v>
                </c:pt>
                <c:pt idx="782">
                  <c:v>2279.6999999999998</c:v>
                </c:pt>
                <c:pt idx="783">
                  <c:v>2278.44</c:v>
                </c:pt>
                <c:pt idx="784">
                  <c:v>2277.19</c:v>
                </c:pt>
                <c:pt idx="785">
                  <c:v>2275.9299999999998</c:v>
                </c:pt>
                <c:pt idx="786">
                  <c:v>2274.67</c:v>
                </c:pt>
                <c:pt idx="787">
                  <c:v>2273.41</c:v>
                </c:pt>
                <c:pt idx="788">
                  <c:v>2272.15</c:v>
                </c:pt>
                <c:pt idx="789">
                  <c:v>2270.89</c:v>
                </c:pt>
                <c:pt idx="790">
                  <c:v>2269.63</c:v>
                </c:pt>
                <c:pt idx="791">
                  <c:v>2268.37</c:v>
                </c:pt>
                <c:pt idx="792">
                  <c:v>2267.11</c:v>
                </c:pt>
                <c:pt idx="793">
                  <c:v>2265.85</c:v>
                </c:pt>
                <c:pt idx="794">
                  <c:v>2264.59</c:v>
                </c:pt>
                <c:pt idx="795">
                  <c:v>2263.33</c:v>
                </c:pt>
                <c:pt idx="796">
                  <c:v>2262.0700000000002</c:v>
                </c:pt>
                <c:pt idx="797">
                  <c:v>2260.8000000000002</c:v>
                </c:pt>
                <c:pt idx="798">
                  <c:v>2259.54</c:v>
                </c:pt>
                <c:pt idx="799">
                  <c:v>2258.2800000000002</c:v>
                </c:pt>
                <c:pt idx="800">
                  <c:v>2257.02</c:v>
                </c:pt>
                <c:pt idx="801">
                  <c:v>2255.7600000000002</c:v>
                </c:pt>
                <c:pt idx="802">
                  <c:v>2254.4899999999998</c:v>
                </c:pt>
                <c:pt idx="803">
                  <c:v>2253.23</c:v>
                </c:pt>
                <c:pt idx="804">
                  <c:v>2251.9699999999998</c:v>
                </c:pt>
                <c:pt idx="805">
                  <c:v>2250.6999999999998</c:v>
                </c:pt>
                <c:pt idx="806">
                  <c:v>2249.44</c:v>
                </c:pt>
                <c:pt idx="807">
                  <c:v>2248.1799999999998</c:v>
                </c:pt>
                <c:pt idx="808">
                  <c:v>2246.91</c:v>
                </c:pt>
                <c:pt idx="809">
                  <c:v>2245.65</c:v>
                </c:pt>
                <c:pt idx="810">
                  <c:v>2244.39</c:v>
                </c:pt>
                <c:pt idx="811">
                  <c:v>2243.12</c:v>
                </c:pt>
                <c:pt idx="812">
                  <c:v>2241.86</c:v>
                </c:pt>
                <c:pt idx="813">
                  <c:v>2240.59</c:v>
                </c:pt>
                <c:pt idx="814">
                  <c:v>2239.33</c:v>
                </c:pt>
                <c:pt idx="815">
                  <c:v>2238.06</c:v>
                </c:pt>
                <c:pt idx="816">
                  <c:v>2236.79</c:v>
                </c:pt>
                <c:pt idx="817">
                  <c:v>2235.5300000000002</c:v>
                </c:pt>
                <c:pt idx="818">
                  <c:v>2234.2600000000002</c:v>
                </c:pt>
                <c:pt idx="819">
                  <c:v>2233</c:v>
                </c:pt>
                <c:pt idx="820">
                  <c:v>2231.73</c:v>
                </c:pt>
                <c:pt idx="821">
                  <c:v>2230.46</c:v>
                </c:pt>
                <c:pt idx="822">
                  <c:v>2229.1999999999998</c:v>
                </c:pt>
                <c:pt idx="823">
                  <c:v>2227.9299999999998</c:v>
                </c:pt>
                <c:pt idx="824">
                  <c:v>2226.66</c:v>
                </c:pt>
                <c:pt idx="825">
                  <c:v>2225.4</c:v>
                </c:pt>
                <c:pt idx="826">
                  <c:v>2224.13</c:v>
                </c:pt>
                <c:pt idx="827">
                  <c:v>2222.86</c:v>
                </c:pt>
                <c:pt idx="828">
                  <c:v>2221.59</c:v>
                </c:pt>
                <c:pt idx="829">
                  <c:v>2220.3200000000002</c:v>
                </c:pt>
                <c:pt idx="830">
                  <c:v>2219.0500000000002</c:v>
                </c:pt>
                <c:pt idx="831">
                  <c:v>2217.79</c:v>
                </c:pt>
                <c:pt idx="832">
                  <c:v>2216.52</c:v>
                </c:pt>
                <c:pt idx="833">
                  <c:v>2215.25</c:v>
                </c:pt>
                <c:pt idx="834">
                  <c:v>2213.98</c:v>
                </c:pt>
                <c:pt idx="835">
                  <c:v>2212.71</c:v>
                </c:pt>
                <c:pt idx="836">
                  <c:v>2211.44</c:v>
                </c:pt>
                <c:pt idx="837">
                  <c:v>2210.17</c:v>
                </c:pt>
                <c:pt idx="838">
                  <c:v>2208.9</c:v>
                </c:pt>
                <c:pt idx="839">
                  <c:v>2207.63</c:v>
                </c:pt>
                <c:pt idx="840">
                  <c:v>2206.36</c:v>
                </c:pt>
                <c:pt idx="841">
                  <c:v>2205.09</c:v>
                </c:pt>
                <c:pt idx="842">
                  <c:v>2203.81</c:v>
                </c:pt>
                <c:pt idx="843">
                  <c:v>2202.54</c:v>
                </c:pt>
                <c:pt idx="844">
                  <c:v>2201.27</c:v>
                </c:pt>
                <c:pt idx="845">
                  <c:v>2200</c:v>
                </c:pt>
                <c:pt idx="846">
                  <c:v>2198.73</c:v>
                </c:pt>
                <c:pt idx="847">
                  <c:v>2197.4499999999998</c:v>
                </c:pt>
                <c:pt idx="848">
                  <c:v>2196.1799999999998</c:v>
                </c:pt>
                <c:pt idx="849">
                  <c:v>2194.91</c:v>
                </c:pt>
                <c:pt idx="850">
                  <c:v>2193.64</c:v>
                </c:pt>
                <c:pt idx="851">
                  <c:v>2192.36</c:v>
                </c:pt>
                <c:pt idx="852">
                  <c:v>2191.09</c:v>
                </c:pt>
                <c:pt idx="853">
                  <c:v>2189.8200000000002</c:v>
                </c:pt>
                <c:pt idx="854">
                  <c:v>2188.54</c:v>
                </c:pt>
                <c:pt idx="855">
                  <c:v>2187.27</c:v>
                </c:pt>
                <c:pt idx="856">
                  <c:v>2185.9899999999998</c:v>
                </c:pt>
                <c:pt idx="857">
                  <c:v>2184.7199999999998</c:v>
                </c:pt>
                <c:pt idx="858">
                  <c:v>2183.44</c:v>
                </c:pt>
                <c:pt idx="859">
                  <c:v>2182.17</c:v>
                </c:pt>
                <c:pt idx="860">
                  <c:v>2180.89</c:v>
                </c:pt>
                <c:pt idx="861">
                  <c:v>2179.62</c:v>
                </c:pt>
                <c:pt idx="862">
                  <c:v>2178.34</c:v>
                </c:pt>
                <c:pt idx="863">
                  <c:v>2177.0700000000002</c:v>
                </c:pt>
                <c:pt idx="864">
                  <c:v>2175.79</c:v>
                </c:pt>
                <c:pt idx="865">
                  <c:v>2174.52</c:v>
                </c:pt>
                <c:pt idx="866">
                  <c:v>2173.2399999999998</c:v>
                </c:pt>
                <c:pt idx="867">
                  <c:v>2171.96</c:v>
                </c:pt>
                <c:pt idx="868">
                  <c:v>2170.69</c:v>
                </c:pt>
                <c:pt idx="869">
                  <c:v>2169.41</c:v>
                </c:pt>
                <c:pt idx="870">
                  <c:v>2168.13</c:v>
                </c:pt>
                <c:pt idx="871">
                  <c:v>2166.85</c:v>
                </c:pt>
                <c:pt idx="872">
                  <c:v>2165.58</c:v>
                </c:pt>
                <c:pt idx="873">
                  <c:v>2164.3000000000002</c:v>
                </c:pt>
                <c:pt idx="874">
                  <c:v>2163.02</c:v>
                </c:pt>
                <c:pt idx="875">
                  <c:v>2161.7399999999998</c:v>
                </c:pt>
                <c:pt idx="876">
                  <c:v>2160.46</c:v>
                </c:pt>
                <c:pt idx="877">
                  <c:v>2159.1799999999998</c:v>
                </c:pt>
                <c:pt idx="878">
                  <c:v>2157.9</c:v>
                </c:pt>
                <c:pt idx="879">
                  <c:v>2156.63</c:v>
                </c:pt>
                <c:pt idx="880">
                  <c:v>2155.35</c:v>
                </c:pt>
                <c:pt idx="881">
                  <c:v>2154.0700000000002</c:v>
                </c:pt>
                <c:pt idx="882">
                  <c:v>2152.79</c:v>
                </c:pt>
                <c:pt idx="883">
                  <c:v>2151.5100000000002</c:v>
                </c:pt>
                <c:pt idx="884">
                  <c:v>2150.23</c:v>
                </c:pt>
                <c:pt idx="885">
                  <c:v>2148.9499999999998</c:v>
                </c:pt>
                <c:pt idx="886">
                  <c:v>2147.66</c:v>
                </c:pt>
                <c:pt idx="887">
                  <c:v>2146.38</c:v>
                </c:pt>
                <c:pt idx="888">
                  <c:v>2145.1</c:v>
                </c:pt>
                <c:pt idx="889">
                  <c:v>2143.8200000000002</c:v>
                </c:pt>
                <c:pt idx="890">
                  <c:v>2142.54</c:v>
                </c:pt>
                <c:pt idx="891">
                  <c:v>2141.2600000000002</c:v>
                </c:pt>
                <c:pt idx="892">
                  <c:v>2139.9699999999998</c:v>
                </c:pt>
                <c:pt idx="893">
                  <c:v>2138.69</c:v>
                </c:pt>
                <c:pt idx="894">
                  <c:v>2137.41</c:v>
                </c:pt>
                <c:pt idx="895">
                  <c:v>2136.13</c:v>
                </c:pt>
                <c:pt idx="896">
                  <c:v>2134.84</c:v>
                </c:pt>
                <c:pt idx="897">
                  <c:v>2133.56</c:v>
                </c:pt>
                <c:pt idx="898">
                  <c:v>2132.2800000000002</c:v>
                </c:pt>
                <c:pt idx="899">
                  <c:v>2130.9899999999998</c:v>
                </c:pt>
                <c:pt idx="900">
                  <c:v>2129.71</c:v>
                </c:pt>
                <c:pt idx="901">
                  <c:v>2128.4299999999998</c:v>
                </c:pt>
                <c:pt idx="902">
                  <c:v>2127.14</c:v>
                </c:pt>
                <c:pt idx="903">
                  <c:v>2125.86</c:v>
                </c:pt>
                <c:pt idx="904">
                  <c:v>2124.5700000000002</c:v>
                </c:pt>
                <c:pt idx="905">
                  <c:v>2123.29</c:v>
                </c:pt>
                <c:pt idx="906">
                  <c:v>2122</c:v>
                </c:pt>
                <c:pt idx="907">
                  <c:v>2120.7199999999998</c:v>
                </c:pt>
                <c:pt idx="908">
                  <c:v>2119.4299999999998</c:v>
                </c:pt>
                <c:pt idx="909">
                  <c:v>2118.14</c:v>
                </c:pt>
                <c:pt idx="910">
                  <c:v>2116.86</c:v>
                </c:pt>
                <c:pt idx="911">
                  <c:v>2115.5700000000002</c:v>
                </c:pt>
                <c:pt idx="912">
                  <c:v>2114.2800000000002</c:v>
                </c:pt>
                <c:pt idx="913">
                  <c:v>2113</c:v>
                </c:pt>
                <c:pt idx="914">
                  <c:v>2111.71</c:v>
                </c:pt>
                <c:pt idx="915">
                  <c:v>2110.42</c:v>
                </c:pt>
                <c:pt idx="916">
                  <c:v>2109.14</c:v>
                </c:pt>
                <c:pt idx="917">
                  <c:v>2107.85</c:v>
                </c:pt>
                <c:pt idx="918">
                  <c:v>2106.56</c:v>
                </c:pt>
                <c:pt idx="919">
                  <c:v>2105.27</c:v>
                </c:pt>
                <c:pt idx="920">
                  <c:v>2103.98</c:v>
                </c:pt>
                <c:pt idx="921">
                  <c:v>2102.6999999999998</c:v>
                </c:pt>
                <c:pt idx="922">
                  <c:v>2101.41</c:v>
                </c:pt>
                <c:pt idx="923">
                  <c:v>2100.12</c:v>
                </c:pt>
                <c:pt idx="924">
                  <c:v>2098.83</c:v>
                </c:pt>
                <c:pt idx="925">
                  <c:v>2097.54</c:v>
                </c:pt>
                <c:pt idx="926">
                  <c:v>2096.25</c:v>
                </c:pt>
                <c:pt idx="927">
                  <c:v>2094.96</c:v>
                </c:pt>
                <c:pt idx="928">
                  <c:v>2093.67</c:v>
                </c:pt>
                <c:pt idx="929">
                  <c:v>2092.38</c:v>
                </c:pt>
                <c:pt idx="930">
                  <c:v>2091.09</c:v>
                </c:pt>
                <c:pt idx="931">
                  <c:v>2089.8000000000002</c:v>
                </c:pt>
                <c:pt idx="932">
                  <c:v>2088.5100000000002</c:v>
                </c:pt>
                <c:pt idx="933">
                  <c:v>2087.2199999999998</c:v>
                </c:pt>
                <c:pt idx="934">
                  <c:v>2085.92</c:v>
                </c:pt>
                <c:pt idx="935">
                  <c:v>2084.63</c:v>
                </c:pt>
                <c:pt idx="936">
                  <c:v>2083.34</c:v>
                </c:pt>
                <c:pt idx="937">
                  <c:v>2082.0500000000002</c:v>
                </c:pt>
                <c:pt idx="938">
                  <c:v>2080.7600000000002</c:v>
                </c:pt>
                <c:pt idx="939">
                  <c:v>2079.46</c:v>
                </c:pt>
                <c:pt idx="940">
                  <c:v>2078.17</c:v>
                </c:pt>
                <c:pt idx="941">
                  <c:v>2076.88</c:v>
                </c:pt>
                <c:pt idx="942">
                  <c:v>2075.58</c:v>
                </c:pt>
                <c:pt idx="943">
                  <c:v>2074.29</c:v>
                </c:pt>
                <c:pt idx="944">
                  <c:v>2073</c:v>
                </c:pt>
                <c:pt idx="945">
                  <c:v>2071.6999999999998</c:v>
                </c:pt>
                <c:pt idx="946">
                  <c:v>2070.41</c:v>
                </c:pt>
                <c:pt idx="947">
                  <c:v>2069.11</c:v>
                </c:pt>
                <c:pt idx="948">
                  <c:v>2067.8200000000002</c:v>
                </c:pt>
                <c:pt idx="949">
                  <c:v>2066.52</c:v>
                </c:pt>
                <c:pt idx="950">
                  <c:v>2065.23</c:v>
                </c:pt>
                <c:pt idx="951">
                  <c:v>2063.9299999999998</c:v>
                </c:pt>
                <c:pt idx="952">
                  <c:v>2062.64</c:v>
                </c:pt>
                <c:pt idx="953">
                  <c:v>2061.34</c:v>
                </c:pt>
                <c:pt idx="954">
                  <c:v>2060.0500000000002</c:v>
                </c:pt>
                <c:pt idx="955">
                  <c:v>2058.75</c:v>
                </c:pt>
                <c:pt idx="956">
                  <c:v>2057.4499999999998</c:v>
                </c:pt>
                <c:pt idx="957">
                  <c:v>2056.16</c:v>
                </c:pt>
                <c:pt idx="958">
                  <c:v>2054.86</c:v>
                </c:pt>
                <c:pt idx="959">
                  <c:v>2053.56</c:v>
                </c:pt>
                <c:pt idx="960">
                  <c:v>2052.27</c:v>
                </c:pt>
                <c:pt idx="961">
                  <c:v>2050.9699999999998</c:v>
                </c:pt>
                <c:pt idx="962">
                  <c:v>2049.67</c:v>
                </c:pt>
                <c:pt idx="963">
                  <c:v>2048.37</c:v>
                </c:pt>
                <c:pt idx="964">
                  <c:v>2047.08</c:v>
                </c:pt>
                <c:pt idx="965">
                  <c:v>2045.78</c:v>
                </c:pt>
                <c:pt idx="966">
                  <c:v>2044.48</c:v>
                </c:pt>
                <c:pt idx="967">
                  <c:v>2043.18</c:v>
                </c:pt>
                <c:pt idx="968">
                  <c:v>2041.88</c:v>
                </c:pt>
                <c:pt idx="969">
                  <c:v>2040.58</c:v>
                </c:pt>
                <c:pt idx="970">
                  <c:v>2039.28</c:v>
                </c:pt>
                <c:pt idx="971">
                  <c:v>2037.98</c:v>
                </c:pt>
                <c:pt idx="972">
                  <c:v>2036.68</c:v>
                </c:pt>
                <c:pt idx="973">
                  <c:v>2035.38</c:v>
                </c:pt>
                <c:pt idx="974">
                  <c:v>2034.08</c:v>
                </c:pt>
                <c:pt idx="975">
                  <c:v>2032.78</c:v>
                </c:pt>
                <c:pt idx="976">
                  <c:v>2031.48</c:v>
                </c:pt>
                <c:pt idx="977">
                  <c:v>2030.18</c:v>
                </c:pt>
                <c:pt idx="978">
                  <c:v>2028.88</c:v>
                </c:pt>
                <c:pt idx="979">
                  <c:v>2027.58</c:v>
                </c:pt>
                <c:pt idx="980">
                  <c:v>2026.27</c:v>
                </c:pt>
                <c:pt idx="981">
                  <c:v>2024.97</c:v>
                </c:pt>
                <c:pt idx="982">
                  <c:v>2023.67</c:v>
                </c:pt>
                <c:pt idx="983">
                  <c:v>2022.37</c:v>
                </c:pt>
                <c:pt idx="984">
                  <c:v>2021.06</c:v>
                </c:pt>
                <c:pt idx="985">
                  <c:v>2019.76</c:v>
                </c:pt>
                <c:pt idx="986">
                  <c:v>2018.46</c:v>
                </c:pt>
                <c:pt idx="987">
                  <c:v>2017.16</c:v>
                </c:pt>
                <c:pt idx="988">
                  <c:v>2015.85</c:v>
                </c:pt>
                <c:pt idx="989">
                  <c:v>2014.55</c:v>
                </c:pt>
                <c:pt idx="990">
                  <c:v>2013.24</c:v>
                </c:pt>
                <c:pt idx="991">
                  <c:v>2011.94</c:v>
                </c:pt>
                <c:pt idx="992">
                  <c:v>2010.64</c:v>
                </c:pt>
                <c:pt idx="993">
                  <c:v>2009.33</c:v>
                </c:pt>
                <c:pt idx="994">
                  <c:v>2008.03</c:v>
                </c:pt>
                <c:pt idx="995">
                  <c:v>2006.72</c:v>
                </c:pt>
                <c:pt idx="996">
                  <c:v>2005.42</c:v>
                </c:pt>
                <c:pt idx="997">
                  <c:v>2004.11</c:v>
                </c:pt>
                <c:pt idx="998">
                  <c:v>2002.8</c:v>
                </c:pt>
                <c:pt idx="999">
                  <c:v>2001.5</c:v>
                </c:pt>
                <c:pt idx="1000">
                  <c:v>2000.19</c:v>
                </c:pt>
                <c:pt idx="1001">
                  <c:v>1998.88</c:v>
                </c:pt>
                <c:pt idx="1002">
                  <c:v>1997.58</c:v>
                </c:pt>
                <c:pt idx="1003">
                  <c:v>1996.27</c:v>
                </c:pt>
                <c:pt idx="1004">
                  <c:v>1994.96</c:v>
                </c:pt>
                <c:pt idx="1005">
                  <c:v>1993.66</c:v>
                </c:pt>
                <c:pt idx="1006">
                  <c:v>1992.35</c:v>
                </c:pt>
                <c:pt idx="1007">
                  <c:v>1991.04</c:v>
                </c:pt>
                <c:pt idx="1008">
                  <c:v>1989.73</c:v>
                </c:pt>
                <c:pt idx="1009">
                  <c:v>1988.42</c:v>
                </c:pt>
                <c:pt idx="1010">
                  <c:v>1987.12</c:v>
                </c:pt>
                <c:pt idx="1011">
                  <c:v>1985.81</c:v>
                </c:pt>
                <c:pt idx="1012">
                  <c:v>1984.5</c:v>
                </c:pt>
                <c:pt idx="1013">
                  <c:v>1983.19</c:v>
                </c:pt>
                <c:pt idx="1014">
                  <c:v>1981.88</c:v>
                </c:pt>
                <c:pt idx="1015">
                  <c:v>1980.57</c:v>
                </c:pt>
                <c:pt idx="1016">
                  <c:v>1979.26</c:v>
                </c:pt>
                <c:pt idx="1017">
                  <c:v>1977.95</c:v>
                </c:pt>
                <c:pt idx="1018">
                  <c:v>1976.64</c:v>
                </c:pt>
                <c:pt idx="1019">
                  <c:v>1975.33</c:v>
                </c:pt>
                <c:pt idx="1020">
                  <c:v>1974.02</c:v>
                </c:pt>
                <c:pt idx="1021">
                  <c:v>1972.71</c:v>
                </c:pt>
                <c:pt idx="1022">
                  <c:v>1971.4</c:v>
                </c:pt>
                <c:pt idx="1023">
                  <c:v>1970.08</c:v>
                </c:pt>
                <c:pt idx="1024">
                  <c:v>1968.77</c:v>
                </c:pt>
                <c:pt idx="1025">
                  <c:v>1967.46</c:v>
                </c:pt>
                <c:pt idx="1026">
                  <c:v>1966.15</c:v>
                </c:pt>
                <c:pt idx="1027">
                  <c:v>1964.84</c:v>
                </c:pt>
                <c:pt idx="1028">
                  <c:v>1963.52</c:v>
                </c:pt>
                <c:pt idx="1029">
                  <c:v>1962.21</c:v>
                </c:pt>
                <c:pt idx="1030">
                  <c:v>1960.9</c:v>
                </c:pt>
                <c:pt idx="1031">
                  <c:v>1959.58</c:v>
                </c:pt>
                <c:pt idx="1032">
                  <c:v>1958.27</c:v>
                </c:pt>
                <c:pt idx="1033">
                  <c:v>1956.96</c:v>
                </c:pt>
                <c:pt idx="1034">
                  <c:v>1955.64</c:v>
                </c:pt>
                <c:pt idx="1035">
                  <c:v>1954.33</c:v>
                </c:pt>
                <c:pt idx="1036">
                  <c:v>1953.01</c:v>
                </c:pt>
                <c:pt idx="1037">
                  <c:v>1951.7</c:v>
                </c:pt>
                <c:pt idx="1038">
                  <c:v>1950.38</c:v>
                </c:pt>
                <c:pt idx="1039">
                  <c:v>1949.07</c:v>
                </c:pt>
                <c:pt idx="1040">
                  <c:v>1947.75</c:v>
                </c:pt>
                <c:pt idx="1041">
                  <c:v>1946.44</c:v>
                </c:pt>
                <c:pt idx="1042">
                  <c:v>1945.12</c:v>
                </c:pt>
                <c:pt idx="1043">
                  <c:v>1943.81</c:v>
                </c:pt>
                <c:pt idx="1044">
                  <c:v>1942.49</c:v>
                </c:pt>
                <c:pt idx="1045">
                  <c:v>1941.17</c:v>
                </c:pt>
                <c:pt idx="1046">
                  <c:v>1939.86</c:v>
                </c:pt>
                <c:pt idx="1047">
                  <c:v>1938.54</c:v>
                </c:pt>
                <c:pt idx="1048">
                  <c:v>1937.22</c:v>
                </c:pt>
                <c:pt idx="1049">
                  <c:v>1935.91</c:v>
                </c:pt>
                <c:pt idx="1050">
                  <c:v>1934.59</c:v>
                </c:pt>
                <c:pt idx="1051">
                  <c:v>1933.27</c:v>
                </c:pt>
                <c:pt idx="1052">
                  <c:v>1931.95</c:v>
                </c:pt>
                <c:pt idx="1053">
                  <c:v>1930.63</c:v>
                </c:pt>
                <c:pt idx="1054">
                  <c:v>1929.31</c:v>
                </c:pt>
                <c:pt idx="1055">
                  <c:v>1928</c:v>
                </c:pt>
                <c:pt idx="1056">
                  <c:v>1926.68</c:v>
                </c:pt>
                <c:pt idx="1057">
                  <c:v>1925.36</c:v>
                </c:pt>
                <c:pt idx="1058">
                  <c:v>1924.04</c:v>
                </c:pt>
                <c:pt idx="1059">
                  <c:v>1922.72</c:v>
                </c:pt>
                <c:pt idx="1060">
                  <c:v>1921.4</c:v>
                </c:pt>
                <c:pt idx="1061">
                  <c:v>1920.08</c:v>
                </c:pt>
                <c:pt idx="1062">
                  <c:v>1918.76</c:v>
                </c:pt>
                <c:pt idx="1063">
                  <c:v>1917.44</c:v>
                </c:pt>
                <c:pt idx="1064">
                  <c:v>1916.12</c:v>
                </c:pt>
                <c:pt idx="1065">
                  <c:v>1914.79</c:v>
                </c:pt>
                <c:pt idx="1066">
                  <c:v>1913.47</c:v>
                </c:pt>
                <c:pt idx="1067">
                  <c:v>1912.15</c:v>
                </c:pt>
                <c:pt idx="1068">
                  <c:v>1910.83</c:v>
                </c:pt>
                <c:pt idx="1069">
                  <c:v>1909.51</c:v>
                </c:pt>
                <c:pt idx="1070">
                  <c:v>1908.19</c:v>
                </c:pt>
                <c:pt idx="1071">
                  <c:v>1906.86</c:v>
                </c:pt>
                <c:pt idx="1072">
                  <c:v>1905.54</c:v>
                </c:pt>
                <c:pt idx="1073">
                  <c:v>1904.22</c:v>
                </c:pt>
                <c:pt idx="1074">
                  <c:v>1902.89</c:v>
                </c:pt>
                <c:pt idx="1075">
                  <c:v>1901.57</c:v>
                </c:pt>
                <c:pt idx="1076">
                  <c:v>1900.25</c:v>
                </c:pt>
                <c:pt idx="1077">
                  <c:v>1898.92</c:v>
                </c:pt>
                <c:pt idx="1078">
                  <c:v>1897.6</c:v>
                </c:pt>
                <c:pt idx="1079">
                  <c:v>1896.28</c:v>
                </c:pt>
                <c:pt idx="1080">
                  <c:v>1894.95</c:v>
                </c:pt>
                <c:pt idx="1081">
                  <c:v>1893.63</c:v>
                </c:pt>
                <c:pt idx="1082">
                  <c:v>1892.3</c:v>
                </c:pt>
                <c:pt idx="1083">
                  <c:v>1890.98</c:v>
                </c:pt>
                <c:pt idx="1084">
                  <c:v>1889.65</c:v>
                </c:pt>
                <c:pt idx="1085">
                  <c:v>1888.32</c:v>
                </c:pt>
                <c:pt idx="1086">
                  <c:v>1887</c:v>
                </c:pt>
                <c:pt idx="1087">
                  <c:v>1885.67</c:v>
                </c:pt>
                <c:pt idx="1088">
                  <c:v>1884.35</c:v>
                </c:pt>
                <c:pt idx="1089">
                  <c:v>1883.02</c:v>
                </c:pt>
                <c:pt idx="1090">
                  <c:v>1881.69</c:v>
                </c:pt>
                <c:pt idx="1091">
                  <c:v>1880.37</c:v>
                </c:pt>
                <c:pt idx="1092">
                  <c:v>1879.04</c:v>
                </c:pt>
                <c:pt idx="1093">
                  <c:v>1877.71</c:v>
                </c:pt>
                <c:pt idx="1094">
                  <c:v>1876.38</c:v>
                </c:pt>
                <c:pt idx="1095">
                  <c:v>1875.05</c:v>
                </c:pt>
                <c:pt idx="1096">
                  <c:v>1873.73</c:v>
                </c:pt>
                <c:pt idx="1097">
                  <c:v>1872.4</c:v>
                </c:pt>
                <c:pt idx="1098">
                  <c:v>1871.07</c:v>
                </c:pt>
                <c:pt idx="1099">
                  <c:v>1869.74</c:v>
                </c:pt>
                <c:pt idx="1100">
                  <c:v>1868.41</c:v>
                </c:pt>
                <c:pt idx="1101">
                  <c:v>1867.08</c:v>
                </c:pt>
                <c:pt idx="1102">
                  <c:v>1865.75</c:v>
                </c:pt>
                <c:pt idx="1103">
                  <c:v>1864.42</c:v>
                </c:pt>
                <c:pt idx="1104">
                  <c:v>1863.09</c:v>
                </c:pt>
                <c:pt idx="1105">
                  <c:v>1861.76</c:v>
                </c:pt>
                <c:pt idx="1106">
                  <c:v>1860.43</c:v>
                </c:pt>
                <c:pt idx="1107">
                  <c:v>1859.1</c:v>
                </c:pt>
                <c:pt idx="1108">
                  <c:v>1857.77</c:v>
                </c:pt>
                <c:pt idx="1109">
                  <c:v>1856.44</c:v>
                </c:pt>
                <c:pt idx="1110">
                  <c:v>1855.11</c:v>
                </c:pt>
                <c:pt idx="1111">
                  <c:v>1853.77</c:v>
                </c:pt>
                <c:pt idx="1112">
                  <c:v>1852.44</c:v>
                </c:pt>
                <c:pt idx="1113">
                  <c:v>1851.11</c:v>
                </c:pt>
                <c:pt idx="1114">
                  <c:v>1849.78</c:v>
                </c:pt>
                <c:pt idx="1115">
                  <c:v>1848.45</c:v>
                </c:pt>
                <c:pt idx="1116">
                  <c:v>1847.11</c:v>
                </c:pt>
                <c:pt idx="1117">
                  <c:v>1845.78</c:v>
                </c:pt>
                <c:pt idx="1118">
                  <c:v>1844.45</c:v>
                </c:pt>
                <c:pt idx="1119">
                  <c:v>1843.11</c:v>
                </c:pt>
                <c:pt idx="1120">
                  <c:v>1841.78</c:v>
                </c:pt>
                <c:pt idx="1121">
                  <c:v>1840.44</c:v>
                </c:pt>
                <c:pt idx="1122">
                  <c:v>1839.11</c:v>
                </c:pt>
                <c:pt idx="1123">
                  <c:v>1837.78</c:v>
                </c:pt>
                <c:pt idx="1124">
                  <c:v>1836.44</c:v>
                </c:pt>
                <c:pt idx="1125">
                  <c:v>1835.11</c:v>
                </c:pt>
                <c:pt idx="1126">
                  <c:v>1833.77</c:v>
                </c:pt>
                <c:pt idx="1127">
                  <c:v>1832.44</c:v>
                </c:pt>
                <c:pt idx="1128">
                  <c:v>1831.1</c:v>
                </c:pt>
                <c:pt idx="1129">
                  <c:v>1829.76</c:v>
                </c:pt>
                <c:pt idx="1130">
                  <c:v>1828.43</c:v>
                </c:pt>
                <c:pt idx="1131">
                  <c:v>1827.09</c:v>
                </c:pt>
                <c:pt idx="1132">
                  <c:v>1825.75</c:v>
                </c:pt>
                <c:pt idx="1133">
                  <c:v>1824.42</c:v>
                </c:pt>
                <c:pt idx="1134">
                  <c:v>1823.08</c:v>
                </c:pt>
                <c:pt idx="1135">
                  <c:v>1821.74</c:v>
                </c:pt>
                <c:pt idx="1136">
                  <c:v>1820.41</c:v>
                </c:pt>
                <c:pt idx="1137">
                  <c:v>1819.07</c:v>
                </c:pt>
                <c:pt idx="1138">
                  <c:v>1817.73</c:v>
                </c:pt>
                <c:pt idx="1139">
                  <c:v>1816.39</c:v>
                </c:pt>
                <c:pt idx="1140">
                  <c:v>1815.05</c:v>
                </c:pt>
                <c:pt idx="1141">
                  <c:v>1813.71</c:v>
                </c:pt>
                <c:pt idx="1142">
                  <c:v>1812.38</c:v>
                </c:pt>
                <c:pt idx="1143">
                  <c:v>1811.04</c:v>
                </c:pt>
                <c:pt idx="1144">
                  <c:v>1809.7</c:v>
                </c:pt>
                <c:pt idx="1145">
                  <c:v>1808.36</c:v>
                </c:pt>
                <c:pt idx="1146">
                  <c:v>1807.02</c:v>
                </c:pt>
                <c:pt idx="1147">
                  <c:v>1805.68</c:v>
                </c:pt>
                <c:pt idx="1148">
                  <c:v>1804.34</c:v>
                </c:pt>
                <c:pt idx="1149">
                  <c:v>1803</c:v>
                </c:pt>
                <c:pt idx="1150">
                  <c:v>1801.66</c:v>
                </c:pt>
                <c:pt idx="1151">
                  <c:v>1800.31</c:v>
                </c:pt>
                <c:pt idx="1152">
                  <c:v>1798.97</c:v>
                </c:pt>
                <c:pt idx="1153">
                  <c:v>1797.63</c:v>
                </c:pt>
                <c:pt idx="1154">
                  <c:v>1796.29</c:v>
                </c:pt>
                <c:pt idx="1155">
                  <c:v>1794.95</c:v>
                </c:pt>
                <c:pt idx="1156">
                  <c:v>1793.61</c:v>
                </c:pt>
                <c:pt idx="1157">
                  <c:v>1792.26</c:v>
                </c:pt>
                <c:pt idx="1158">
                  <c:v>1790.92</c:v>
                </c:pt>
                <c:pt idx="1159">
                  <c:v>1789.58</c:v>
                </c:pt>
                <c:pt idx="1160">
                  <c:v>1788.23</c:v>
                </c:pt>
                <c:pt idx="1161">
                  <c:v>1786.89</c:v>
                </c:pt>
                <c:pt idx="1162">
                  <c:v>1785.55</c:v>
                </c:pt>
                <c:pt idx="1163">
                  <c:v>1784.2</c:v>
                </c:pt>
                <c:pt idx="1164">
                  <c:v>1782.86</c:v>
                </c:pt>
                <c:pt idx="1165">
                  <c:v>1781.51</c:v>
                </c:pt>
                <c:pt idx="1166">
                  <c:v>1780.17</c:v>
                </c:pt>
                <c:pt idx="1167">
                  <c:v>1778.83</c:v>
                </c:pt>
                <c:pt idx="1168">
                  <c:v>1777.48</c:v>
                </c:pt>
                <c:pt idx="1169">
                  <c:v>1776.13</c:v>
                </c:pt>
                <c:pt idx="1170">
                  <c:v>1774.79</c:v>
                </c:pt>
                <c:pt idx="1171">
                  <c:v>1773.44</c:v>
                </c:pt>
                <c:pt idx="1172">
                  <c:v>1772.1</c:v>
                </c:pt>
                <c:pt idx="1173">
                  <c:v>1770.75</c:v>
                </c:pt>
                <c:pt idx="1174">
                  <c:v>1769.4</c:v>
                </c:pt>
                <c:pt idx="1175">
                  <c:v>1768.06</c:v>
                </c:pt>
                <c:pt idx="1176">
                  <c:v>1766.71</c:v>
                </c:pt>
                <c:pt idx="1177">
                  <c:v>1765.36</c:v>
                </c:pt>
                <c:pt idx="1178">
                  <c:v>1764.02</c:v>
                </c:pt>
                <c:pt idx="1179">
                  <c:v>1762.67</c:v>
                </c:pt>
                <c:pt idx="1180">
                  <c:v>1761.32</c:v>
                </c:pt>
                <c:pt idx="1181">
                  <c:v>1759.97</c:v>
                </c:pt>
                <c:pt idx="1182">
                  <c:v>1758.62</c:v>
                </c:pt>
                <c:pt idx="1183">
                  <c:v>1757.28</c:v>
                </c:pt>
                <c:pt idx="1184">
                  <c:v>1755.93</c:v>
                </c:pt>
                <c:pt idx="1185">
                  <c:v>1754.58</c:v>
                </c:pt>
                <c:pt idx="1186">
                  <c:v>1753.23</c:v>
                </c:pt>
                <c:pt idx="1187">
                  <c:v>1751.88</c:v>
                </c:pt>
                <c:pt idx="1188">
                  <c:v>1750.53</c:v>
                </c:pt>
                <c:pt idx="1189">
                  <c:v>1749.18</c:v>
                </c:pt>
                <c:pt idx="1190">
                  <c:v>1747.83</c:v>
                </c:pt>
                <c:pt idx="1191">
                  <c:v>1746.48</c:v>
                </c:pt>
                <c:pt idx="1192">
                  <c:v>1745.13</c:v>
                </c:pt>
                <c:pt idx="1193">
                  <c:v>1743.78</c:v>
                </c:pt>
                <c:pt idx="1194">
                  <c:v>1742.43</c:v>
                </c:pt>
                <c:pt idx="1195">
                  <c:v>1741.07</c:v>
                </c:pt>
                <c:pt idx="1196">
                  <c:v>1739.72</c:v>
                </c:pt>
                <c:pt idx="1197">
                  <c:v>1738.37</c:v>
                </c:pt>
                <c:pt idx="1198">
                  <c:v>1737.02</c:v>
                </c:pt>
                <c:pt idx="1199">
                  <c:v>1735.67</c:v>
                </c:pt>
                <c:pt idx="1200">
                  <c:v>1734.31</c:v>
                </c:pt>
                <c:pt idx="1201">
                  <c:v>1732.96</c:v>
                </c:pt>
                <c:pt idx="1202">
                  <c:v>1731.61</c:v>
                </c:pt>
                <c:pt idx="1203">
                  <c:v>1730.25</c:v>
                </c:pt>
                <c:pt idx="1204">
                  <c:v>1728.9</c:v>
                </c:pt>
                <c:pt idx="1205">
                  <c:v>1727.55</c:v>
                </c:pt>
                <c:pt idx="1206">
                  <c:v>1726.19</c:v>
                </c:pt>
                <c:pt idx="1207">
                  <c:v>1724.84</c:v>
                </c:pt>
                <c:pt idx="1208">
                  <c:v>1723.48</c:v>
                </c:pt>
                <c:pt idx="1209">
                  <c:v>1722.13</c:v>
                </c:pt>
                <c:pt idx="1210">
                  <c:v>1720.77</c:v>
                </c:pt>
                <c:pt idx="1211">
                  <c:v>1719.42</c:v>
                </c:pt>
                <c:pt idx="1212">
                  <c:v>1718.06</c:v>
                </c:pt>
                <c:pt idx="1213">
                  <c:v>1716.71</c:v>
                </c:pt>
                <c:pt idx="1214">
                  <c:v>1715.35</c:v>
                </c:pt>
                <c:pt idx="1215">
                  <c:v>1714</c:v>
                </c:pt>
                <c:pt idx="1216">
                  <c:v>1712.64</c:v>
                </c:pt>
                <c:pt idx="1217">
                  <c:v>1711.28</c:v>
                </c:pt>
                <c:pt idx="1218">
                  <c:v>1709.93</c:v>
                </c:pt>
                <c:pt idx="1219">
                  <c:v>1708.57</c:v>
                </c:pt>
                <c:pt idx="1220">
                  <c:v>1707.21</c:v>
                </c:pt>
                <c:pt idx="1221">
                  <c:v>1705.85</c:v>
                </c:pt>
                <c:pt idx="1222">
                  <c:v>1704.5</c:v>
                </c:pt>
                <c:pt idx="1223">
                  <c:v>1703.14</c:v>
                </c:pt>
                <c:pt idx="1224">
                  <c:v>1701.78</c:v>
                </c:pt>
                <c:pt idx="1225">
                  <c:v>1700.42</c:v>
                </c:pt>
                <c:pt idx="1226">
                  <c:v>1699.06</c:v>
                </c:pt>
                <c:pt idx="1227">
                  <c:v>1697.7</c:v>
                </c:pt>
                <c:pt idx="1228">
                  <c:v>1696.34</c:v>
                </c:pt>
                <c:pt idx="1229">
                  <c:v>1694.98</c:v>
                </c:pt>
                <c:pt idx="1230">
                  <c:v>1693.62</c:v>
                </c:pt>
                <c:pt idx="1231">
                  <c:v>1692.26</c:v>
                </c:pt>
                <c:pt idx="1232">
                  <c:v>1690.9</c:v>
                </c:pt>
                <c:pt idx="1233">
                  <c:v>1689.54</c:v>
                </c:pt>
                <c:pt idx="1234">
                  <c:v>1688.18</c:v>
                </c:pt>
                <c:pt idx="1235">
                  <c:v>1686.82</c:v>
                </c:pt>
                <c:pt idx="1236">
                  <c:v>1685.46</c:v>
                </c:pt>
                <c:pt idx="1237">
                  <c:v>1684.1</c:v>
                </c:pt>
                <c:pt idx="1238">
                  <c:v>1682.74</c:v>
                </c:pt>
                <c:pt idx="1239">
                  <c:v>1681.37</c:v>
                </c:pt>
                <c:pt idx="1240">
                  <c:v>1680.01</c:v>
                </c:pt>
                <c:pt idx="1241">
                  <c:v>1678.65</c:v>
                </c:pt>
                <c:pt idx="1242">
                  <c:v>1677.29</c:v>
                </c:pt>
                <c:pt idx="1243">
                  <c:v>1675.92</c:v>
                </c:pt>
                <c:pt idx="1244">
                  <c:v>1674.56</c:v>
                </c:pt>
                <c:pt idx="1245">
                  <c:v>1673.2</c:v>
                </c:pt>
                <c:pt idx="1246">
                  <c:v>1671.83</c:v>
                </c:pt>
                <c:pt idx="1247">
                  <c:v>1670.47</c:v>
                </c:pt>
                <c:pt idx="1248">
                  <c:v>1669.11</c:v>
                </c:pt>
                <c:pt idx="1249">
                  <c:v>1667.74</c:v>
                </c:pt>
                <c:pt idx="1250">
                  <c:v>1666.38</c:v>
                </c:pt>
                <c:pt idx="1251">
                  <c:v>1665.01</c:v>
                </c:pt>
                <c:pt idx="1252">
                  <c:v>1663.65</c:v>
                </c:pt>
                <c:pt idx="1253">
                  <c:v>1662.28</c:v>
                </c:pt>
                <c:pt idx="1254">
                  <c:v>1660.92</c:v>
                </c:pt>
                <c:pt idx="1255">
                  <c:v>1659.55</c:v>
                </c:pt>
                <c:pt idx="1256">
                  <c:v>1658.18</c:v>
                </c:pt>
                <c:pt idx="1257">
                  <c:v>1656.82</c:v>
                </c:pt>
                <c:pt idx="1258">
                  <c:v>1655.45</c:v>
                </c:pt>
                <c:pt idx="1259">
                  <c:v>1654.09</c:v>
                </c:pt>
                <c:pt idx="1260">
                  <c:v>1652.72</c:v>
                </c:pt>
                <c:pt idx="1261">
                  <c:v>1651.35</c:v>
                </c:pt>
                <c:pt idx="1262">
                  <c:v>1649.98</c:v>
                </c:pt>
                <c:pt idx="1263">
                  <c:v>1648.62</c:v>
                </c:pt>
                <c:pt idx="1264">
                  <c:v>1647.25</c:v>
                </c:pt>
                <c:pt idx="1265">
                  <c:v>1645.88</c:v>
                </c:pt>
                <c:pt idx="1266">
                  <c:v>1644.51</c:v>
                </c:pt>
                <c:pt idx="1267">
                  <c:v>1643.14</c:v>
                </c:pt>
                <c:pt idx="1268">
                  <c:v>1641.77</c:v>
                </c:pt>
                <c:pt idx="1269">
                  <c:v>1640.4</c:v>
                </c:pt>
                <c:pt idx="1270">
                  <c:v>1639.04</c:v>
                </c:pt>
                <c:pt idx="1271">
                  <c:v>1637.67</c:v>
                </c:pt>
                <c:pt idx="1272">
                  <c:v>1636.3</c:v>
                </c:pt>
                <c:pt idx="1273">
                  <c:v>1634.93</c:v>
                </c:pt>
                <c:pt idx="1274">
                  <c:v>1633.56</c:v>
                </c:pt>
                <c:pt idx="1275">
                  <c:v>1632.18</c:v>
                </c:pt>
                <c:pt idx="1276">
                  <c:v>1630.81</c:v>
                </c:pt>
                <c:pt idx="1277">
                  <c:v>1629.44</c:v>
                </c:pt>
                <c:pt idx="1278">
                  <c:v>1628.07</c:v>
                </c:pt>
                <c:pt idx="1279">
                  <c:v>1626.7</c:v>
                </c:pt>
                <c:pt idx="1280">
                  <c:v>1625.33</c:v>
                </c:pt>
                <c:pt idx="1281">
                  <c:v>1623.96</c:v>
                </c:pt>
                <c:pt idx="1282">
                  <c:v>1622.58</c:v>
                </c:pt>
                <c:pt idx="1283">
                  <c:v>1621.21</c:v>
                </c:pt>
                <c:pt idx="1284">
                  <c:v>1619.84</c:v>
                </c:pt>
                <c:pt idx="1285">
                  <c:v>1618.47</c:v>
                </c:pt>
                <c:pt idx="1286">
                  <c:v>1617.09</c:v>
                </c:pt>
                <c:pt idx="1287">
                  <c:v>1615.72</c:v>
                </c:pt>
                <c:pt idx="1288">
                  <c:v>1614.34</c:v>
                </c:pt>
                <c:pt idx="1289">
                  <c:v>1612.97</c:v>
                </c:pt>
                <c:pt idx="1290">
                  <c:v>1611.6</c:v>
                </c:pt>
                <c:pt idx="1291">
                  <c:v>1610.22</c:v>
                </c:pt>
                <c:pt idx="1292">
                  <c:v>1608.85</c:v>
                </c:pt>
                <c:pt idx="1293">
                  <c:v>1607.47</c:v>
                </c:pt>
                <c:pt idx="1294">
                  <c:v>1606.1</c:v>
                </c:pt>
                <c:pt idx="1295">
                  <c:v>1604.72</c:v>
                </c:pt>
                <c:pt idx="1296">
                  <c:v>1603.35</c:v>
                </c:pt>
                <c:pt idx="1297">
                  <c:v>1601.97</c:v>
                </c:pt>
                <c:pt idx="1298">
                  <c:v>1600.59</c:v>
                </c:pt>
                <c:pt idx="1299">
                  <c:v>1599.22</c:v>
                </c:pt>
                <c:pt idx="1300">
                  <c:v>1597.84</c:v>
                </c:pt>
                <c:pt idx="1301">
                  <c:v>1596.46</c:v>
                </c:pt>
                <c:pt idx="1302">
                  <c:v>1595.09</c:v>
                </c:pt>
                <c:pt idx="1303">
                  <c:v>1593.71</c:v>
                </c:pt>
                <c:pt idx="1304">
                  <c:v>1592.33</c:v>
                </c:pt>
                <c:pt idx="1305">
                  <c:v>1590.95</c:v>
                </c:pt>
                <c:pt idx="1306">
                  <c:v>1589.58</c:v>
                </c:pt>
                <c:pt idx="1307">
                  <c:v>1588.2</c:v>
                </c:pt>
                <c:pt idx="1308">
                  <c:v>1586.82</c:v>
                </c:pt>
                <c:pt idx="1309">
                  <c:v>1585.44</c:v>
                </c:pt>
                <c:pt idx="1310">
                  <c:v>1584.06</c:v>
                </c:pt>
                <c:pt idx="1311">
                  <c:v>1582.68</c:v>
                </c:pt>
                <c:pt idx="1312">
                  <c:v>1581.3</c:v>
                </c:pt>
                <c:pt idx="1313">
                  <c:v>1579.92</c:v>
                </c:pt>
                <c:pt idx="1314">
                  <c:v>1578.54</c:v>
                </c:pt>
                <c:pt idx="1315">
                  <c:v>1577.16</c:v>
                </c:pt>
                <c:pt idx="1316">
                  <c:v>1575.78</c:v>
                </c:pt>
                <c:pt idx="1317">
                  <c:v>1574.4</c:v>
                </c:pt>
                <c:pt idx="1318">
                  <c:v>1573.02</c:v>
                </c:pt>
                <c:pt idx="1319">
                  <c:v>1571.64</c:v>
                </c:pt>
                <c:pt idx="1320">
                  <c:v>1570.26</c:v>
                </c:pt>
                <c:pt idx="1321">
                  <c:v>1568.87</c:v>
                </c:pt>
                <c:pt idx="1322">
                  <c:v>1567.49</c:v>
                </c:pt>
                <c:pt idx="1323">
                  <c:v>1566.11</c:v>
                </c:pt>
                <c:pt idx="1324">
                  <c:v>1564.73</c:v>
                </c:pt>
                <c:pt idx="1325">
                  <c:v>1563.34</c:v>
                </c:pt>
                <c:pt idx="1326">
                  <c:v>1561.96</c:v>
                </c:pt>
                <c:pt idx="1327">
                  <c:v>1560.58</c:v>
                </c:pt>
                <c:pt idx="1328">
                  <c:v>1559.2</c:v>
                </c:pt>
                <c:pt idx="1329">
                  <c:v>1557.81</c:v>
                </c:pt>
                <c:pt idx="1330">
                  <c:v>1556.43</c:v>
                </c:pt>
                <c:pt idx="1331">
                  <c:v>1555.04</c:v>
                </c:pt>
                <c:pt idx="1332">
                  <c:v>1553.66</c:v>
                </c:pt>
                <c:pt idx="1333">
                  <c:v>1552.27</c:v>
                </c:pt>
                <c:pt idx="1334">
                  <c:v>1550.89</c:v>
                </c:pt>
                <c:pt idx="1335">
                  <c:v>1549.5</c:v>
                </c:pt>
                <c:pt idx="1336">
                  <c:v>1548.12</c:v>
                </c:pt>
                <c:pt idx="1337">
                  <c:v>1546.73</c:v>
                </c:pt>
                <c:pt idx="1338">
                  <c:v>1545.35</c:v>
                </c:pt>
                <c:pt idx="1339">
                  <c:v>1543.96</c:v>
                </c:pt>
                <c:pt idx="1340">
                  <c:v>1542.57</c:v>
                </c:pt>
                <c:pt idx="1341">
                  <c:v>1541.19</c:v>
                </c:pt>
                <c:pt idx="1342">
                  <c:v>1539.8</c:v>
                </c:pt>
                <c:pt idx="1343">
                  <c:v>1538.41</c:v>
                </c:pt>
                <c:pt idx="1344">
                  <c:v>1537.03</c:v>
                </c:pt>
                <c:pt idx="1345">
                  <c:v>1535.64</c:v>
                </c:pt>
                <c:pt idx="1346">
                  <c:v>1534.25</c:v>
                </c:pt>
                <c:pt idx="1347">
                  <c:v>1532.86</c:v>
                </c:pt>
                <c:pt idx="1348">
                  <c:v>1531.47</c:v>
                </c:pt>
                <c:pt idx="1349">
                  <c:v>1530.08</c:v>
                </c:pt>
                <c:pt idx="1350">
                  <c:v>1528.7</c:v>
                </c:pt>
                <c:pt idx="1351">
                  <c:v>1527.31</c:v>
                </c:pt>
                <c:pt idx="1352">
                  <c:v>1525.92</c:v>
                </c:pt>
                <c:pt idx="1353">
                  <c:v>1524.53</c:v>
                </c:pt>
                <c:pt idx="1354">
                  <c:v>1523.14</c:v>
                </c:pt>
                <c:pt idx="1355">
                  <c:v>1521.75</c:v>
                </c:pt>
                <c:pt idx="1356">
                  <c:v>1520.36</c:v>
                </c:pt>
                <c:pt idx="1357">
                  <c:v>1518.97</c:v>
                </c:pt>
                <c:pt idx="1358">
                  <c:v>1517.58</c:v>
                </c:pt>
                <c:pt idx="1359">
                  <c:v>1516.18</c:v>
                </c:pt>
                <c:pt idx="1360">
                  <c:v>1514.79</c:v>
                </c:pt>
                <c:pt idx="1361">
                  <c:v>1513.4</c:v>
                </c:pt>
                <c:pt idx="1362">
                  <c:v>1512.01</c:v>
                </c:pt>
                <c:pt idx="1363">
                  <c:v>1510.62</c:v>
                </c:pt>
                <c:pt idx="1364">
                  <c:v>1509.23</c:v>
                </c:pt>
                <c:pt idx="1365">
                  <c:v>1507.83</c:v>
                </c:pt>
                <c:pt idx="1366">
                  <c:v>1506.44</c:v>
                </c:pt>
                <c:pt idx="1367">
                  <c:v>1505.05</c:v>
                </c:pt>
                <c:pt idx="1368">
                  <c:v>1503.65</c:v>
                </c:pt>
                <c:pt idx="1369">
                  <c:v>1502.26</c:v>
                </c:pt>
                <c:pt idx="1370">
                  <c:v>1500.87</c:v>
                </c:pt>
                <c:pt idx="1371">
                  <c:v>1499.47</c:v>
                </c:pt>
                <c:pt idx="1372">
                  <c:v>1498.08</c:v>
                </c:pt>
                <c:pt idx="1373">
                  <c:v>1496.68</c:v>
                </c:pt>
                <c:pt idx="1374">
                  <c:v>1495.29</c:v>
                </c:pt>
                <c:pt idx="1375">
                  <c:v>1493.89</c:v>
                </c:pt>
                <c:pt idx="1376">
                  <c:v>1492.5</c:v>
                </c:pt>
                <c:pt idx="1377">
                  <c:v>1491.1</c:v>
                </c:pt>
                <c:pt idx="1378">
                  <c:v>1489.71</c:v>
                </c:pt>
                <c:pt idx="1379">
                  <c:v>1488.31</c:v>
                </c:pt>
                <c:pt idx="1380">
                  <c:v>1486.91</c:v>
                </c:pt>
                <c:pt idx="1381">
                  <c:v>1485.52</c:v>
                </c:pt>
                <c:pt idx="1382">
                  <c:v>1484.12</c:v>
                </c:pt>
                <c:pt idx="1383">
                  <c:v>1482.72</c:v>
                </c:pt>
                <c:pt idx="1384">
                  <c:v>1481.33</c:v>
                </c:pt>
                <c:pt idx="1385">
                  <c:v>1479.93</c:v>
                </c:pt>
                <c:pt idx="1386">
                  <c:v>1478.53</c:v>
                </c:pt>
                <c:pt idx="1387">
                  <c:v>1477.13</c:v>
                </c:pt>
                <c:pt idx="1388">
                  <c:v>1475.73</c:v>
                </c:pt>
                <c:pt idx="1389">
                  <c:v>1474.34</c:v>
                </c:pt>
                <c:pt idx="1390">
                  <c:v>1472.94</c:v>
                </c:pt>
                <c:pt idx="1391">
                  <c:v>1471.54</c:v>
                </c:pt>
                <c:pt idx="1392">
                  <c:v>1470.14</c:v>
                </c:pt>
                <c:pt idx="1393">
                  <c:v>1468.74</c:v>
                </c:pt>
                <c:pt idx="1394">
                  <c:v>1467.34</c:v>
                </c:pt>
                <c:pt idx="1395">
                  <c:v>1465.94</c:v>
                </c:pt>
                <c:pt idx="1396">
                  <c:v>1464.54</c:v>
                </c:pt>
                <c:pt idx="1397">
                  <c:v>1463.14</c:v>
                </c:pt>
                <c:pt idx="1398">
                  <c:v>1461.74</c:v>
                </c:pt>
                <c:pt idx="1399">
                  <c:v>1460.34</c:v>
                </c:pt>
                <c:pt idx="1400">
                  <c:v>1458.93</c:v>
                </c:pt>
                <c:pt idx="1401">
                  <c:v>1457.53</c:v>
                </c:pt>
                <c:pt idx="1402">
                  <c:v>1456.13</c:v>
                </c:pt>
                <c:pt idx="1403">
                  <c:v>1454.73</c:v>
                </c:pt>
                <c:pt idx="1404">
                  <c:v>1453.33</c:v>
                </c:pt>
                <c:pt idx="1405">
                  <c:v>1451.92</c:v>
                </c:pt>
                <c:pt idx="1406">
                  <c:v>1450.52</c:v>
                </c:pt>
                <c:pt idx="1407">
                  <c:v>1449.12</c:v>
                </c:pt>
                <c:pt idx="1408">
                  <c:v>1447.72</c:v>
                </c:pt>
                <c:pt idx="1409">
                  <c:v>1446.31</c:v>
                </c:pt>
                <c:pt idx="1410">
                  <c:v>1444.91</c:v>
                </c:pt>
                <c:pt idx="1411">
                  <c:v>1443.5</c:v>
                </c:pt>
                <c:pt idx="1412">
                  <c:v>1442.1</c:v>
                </c:pt>
                <c:pt idx="1413">
                  <c:v>1440.7</c:v>
                </c:pt>
                <c:pt idx="1414">
                  <c:v>1439.29</c:v>
                </c:pt>
                <c:pt idx="1415">
                  <c:v>1437.89</c:v>
                </c:pt>
                <c:pt idx="1416">
                  <c:v>1436.48</c:v>
                </c:pt>
                <c:pt idx="1417">
                  <c:v>1435.07</c:v>
                </c:pt>
                <c:pt idx="1418">
                  <c:v>1433.67</c:v>
                </c:pt>
                <c:pt idx="1419">
                  <c:v>1432.26</c:v>
                </c:pt>
                <c:pt idx="1420">
                  <c:v>1430.86</c:v>
                </c:pt>
                <c:pt idx="1421">
                  <c:v>1429.45</c:v>
                </c:pt>
                <c:pt idx="1422">
                  <c:v>1428.04</c:v>
                </c:pt>
                <c:pt idx="1423">
                  <c:v>1426.64</c:v>
                </c:pt>
                <c:pt idx="1424">
                  <c:v>1425.23</c:v>
                </c:pt>
                <c:pt idx="1425">
                  <c:v>1423.82</c:v>
                </c:pt>
                <c:pt idx="1426">
                  <c:v>1422.41</c:v>
                </c:pt>
                <c:pt idx="1427">
                  <c:v>1421.01</c:v>
                </c:pt>
                <c:pt idx="1428">
                  <c:v>1419.6</c:v>
                </c:pt>
                <c:pt idx="1429">
                  <c:v>1418.19</c:v>
                </c:pt>
                <c:pt idx="1430">
                  <c:v>1416.78</c:v>
                </c:pt>
                <c:pt idx="1431">
                  <c:v>1415.37</c:v>
                </c:pt>
                <c:pt idx="1432">
                  <c:v>1413.96</c:v>
                </c:pt>
                <c:pt idx="1433">
                  <c:v>1412.55</c:v>
                </c:pt>
                <c:pt idx="1434">
                  <c:v>1411.14</c:v>
                </c:pt>
                <c:pt idx="1435">
                  <c:v>1409.73</c:v>
                </c:pt>
                <c:pt idx="1436">
                  <c:v>1408.32</c:v>
                </c:pt>
                <c:pt idx="1437">
                  <c:v>1406.91</c:v>
                </c:pt>
                <c:pt idx="1438">
                  <c:v>1405.5</c:v>
                </c:pt>
                <c:pt idx="1439">
                  <c:v>1404.09</c:v>
                </c:pt>
                <c:pt idx="1440">
                  <c:v>1402.68</c:v>
                </c:pt>
                <c:pt idx="1441">
                  <c:v>1401.27</c:v>
                </c:pt>
                <c:pt idx="1442">
                  <c:v>1399.85</c:v>
                </c:pt>
                <c:pt idx="1443">
                  <c:v>1398.44</c:v>
                </c:pt>
                <c:pt idx="1444">
                  <c:v>1397.03</c:v>
                </c:pt>
                <c:pt idx="1445">
                  <c:v>1395.62</c:v>
                </c:pt>
                <c:pt idx="1446">
                  <c:v>1394.2</c:v>
                </c:pt>
                <c:pt idx="1447">
                  <c:v>1392.79</c:v>
                </c:pt>
                <c:pt idx="1448">
                  <c:v>1391.38</c:v>
                </c:pt>
                <c:pt idx="1449">
                  <c:v>1389.96</c:v>
                </c:pt>
                <c:pt idx="1450">
                  <c:v>1388.55</c:v>
                </c:pt>
                <c:pt idx="1451">
                  <c:v>1387.14</c:v>
                </c:pt>
                <c:pt idx="1452">
                  <c:v>1385.72</c:v>
                </c:pt>
                <c:pt idx="1453">
                  <c:v>1384.31</c:v>
                </c:pt>
                <c:pt idx="1454">
                  <c:v>1382.89</c:v>
                </c:pt>
                <c:pt idx="1455">
                  <c:v>1381.48</c:v>
                </c:pt>
                <c:pt idx="1456">
                  <c:v>1380.06</c:v>
                </c:pt>
                <c:pt idx="1457">
                  <c:v>1378.65</c:v>
                </c:pt>
                <c:pt idx="1458">
                  <c:v>1377.23</c:v>
                </c:pt>
                <c:pt idx="1459">
                  <c:v>1375.81</c:v>
                </c:pt>
                <c:pt idx="1460">
                  <c:v>1374.4</c:v>
                </c:pt>
                <c:pt idx="1461">
                  <c:v>1372.98</c:v>
                </c:pt>
                <c:pt idx="1462">
                  <c:v>1371.56</c:v>
                </c:pt>
                <c:pt idx="1463">
                  <c:v>1370.15</c:v>
                </c:pt>
                <c:pt idx="1464">
                  <c:v>1368.73</c:v>
                </c:pt>
                <c:pt idx="1465">
                  <c:v>1367.31</c:v>
                </c:pt>
                <c:pt idx="1466">
                  <c:v>1365.89</c:v>
                </c:pt>
                <c:pt idx="1467">
                  <c:v>1364.48</c:v>
                </c:pt>
                <c:pt idx="1468">
                  <c:v>1363.06</c:v>
                </c:pt>
                <c:pt idx="1469">
                  <c:v>1361.64</c:v>
                </c:pt>
                <c:pt idx="1470">
                  <c:v>1360.22</c:v>
                </c:pt>
                <c:pt idx="1471">
                  <c:v>1358.8</c:v>
                </c:pt>
                <c:pt idx="1472">
                  <c:v>1357.38</c:v>
                </c:pt>
                <c:pt idx="1473">
                  <c:v>1355.96</c:v>
                </c:pt>
                <c:pt idx="1474">
                  <c:v>1354.54</c:v>
                </c:pt>
                <c:pt idx="1475">
                  <c:v>1353.12</c:v>
                </c:pt>
                <c:pt idx="1476">
                  <c:v>1351.7</c:v>
                </c:pt>
                <c:pt idx="1477">
                  <c:v>1350.28</c:v>
                </c:pt>
                <c:pt idx="1478">
                  <c:v>1348.86</c:v>
                </c:pt>
                <c:pt idx="1479">
                  <c:v>1347.44</c:v>
                </c:pt>
                <c:pt idx="1480">
                  <c:v>1346.02</c:v>
                </c:pt>
                <c:pt idx="1481">
                  <c:v>1344.6</c:v>
                </c:pt>
                <c:pt idx="1482">
                  <c:v>1343.17</c:v>
                </c:pt>
                <c:pt idx="1483">
                  <c:v>1341.75</c:v>
                </c:pt>
                <c:pt idx="1484">
                  <c:v>1340.33</c:v>
                </c:pt>
                <c:pt idx="1485">
                  <c:v>1338.91</c:v>
                </c:pt>
                <c:pt idx="1486">
                  <c:v>1337.48</c:v>
                </c:pt>
                <c:pt idx="1487">
                  <c:v>1336.06</c:v>
                </c:pt>
                <c:pt idx="1488">
                  <c:v>1334.64</c:v>
                </c:pt>
                <c:pt idx="1489">
                  <c:v>1333.21</c:v>
                </c:pt>
                <c:pt idx="1490">
                  <c:v>1331.79</c:v>
                </c:pt>
                <c:pt idx="1491">
                  <c:v>1330.36</c:v>
                </c:pt>
                <c:pt idx="1492">
                  <c:v>1328.94</c:v>
                </c:pt>
                <c:pt idx="1493">
                  <c:v>1327.52</c:v>
                </c:pt>
                <c:pt idx="1494">
                  <c:v>1326.09</c:v>
                </c:pt>
                <c:pt idx="1495">
                  <c:v>1324.66</c:v>
                </c:pt>
                <c:pt idx="1496">
                  <c:v>1323.24</c:v>
                </c:pt>
                <c:pt idx="1497">
                  <c:v>1321.81</c:v>
                </c:pt>
                <c:pt idx="1498">
                  <c:v>1320.39</c:v>
                </c:pt>
                <c:pt idx="1499">
                  <c:v>1318.96</c:v>
                </c:pt>
                <c:pt idx="1500">
                  <c:v>1317.53</c:v>
                </c:pt>
                <c:pt idx="1501">
                  <c:v>1316.11</c:v>
                </c:pt>
                <c:pt idx="1502">
                  <c:v>1314.68</c:v>
                </c:pt>
                <c:pt idx="1503">
                  <c:v>1313.25</c:v>
                </c:pt>
                <c:pt idx="1504">
                  <c:v>1311.83</c:v>
                </c:pt>
                <c:pt idx="1505">
                  <c:v>1310.4000000000001</c:v>
                </c:pt>
                <c:pt idx="1506">
                  <c:v>1308.97</c:v>
                </c:pt>
                <c:pt idx="1507">
                  <c:v>1307.54</c:v>
                </c:pt>
                <c:pt idx="1508">
                  <c:v>1306.1099999999999</c:v>
                </c:pt>
                <c:pt idx="1509">
                  <c:v>1304.68</c:v>
                </c:pt>
                <c:pt idx="1510">
                  <c:v>1303.26</c:v>
                </c:pt>
                <c:pt idx="1511">
                  <c:v>1301.83</c:v>
                </c:pt>
                <c:pt idx="1512">
                  <c:v>1300.4000000000001</c:v>
                </c:pt>
                <c:pt idx="1513">
                  <c:v>1298.97</c:v>
                </c:pt>
                <c:pt idx="1514">
                  <c:v>1297.54</c:v>
                </c:pt>
                <c:pt idx="1515">
                  <c:v>1296.1099999999999</c:v>
                </c:pt>
                <c:pt idx="1516">
                  <c:v>1294.68</c:v>
                </c:pt>
                <c:pt idx="1517">
                  <c:v>1293.24</c:v>
                </c:pt>
                <c:pt idx="1518">
                  <c:v>1291.81</c:v>
                </c:pt>
                <c:pt idx="1519">
                  <c:v>1290.3800000000001</c:v>
                </c:pt>
                <c:pt idx="1520">
                  <c:v>1288.95</c:v>
                </c:pt>
                <c:pt idx="1521">
                  <c:v>1287.52</c:v>
                </c:pt>
                <c:pt idx="1522">
                  <c:v>1286.0899999999999</c:v>
                </c:pt>
                <c:pt idx="1523">
                  <c:v>1284.6500000000001</c:v>
                </c:pt>
                <c:pt idx="1524">
                  <c:v>1283.22</c:v>
                </c:pt>
                <c:pt idx="1525">
                  <c:v>1281.79</c:v>
                </c:pt>
                <c:pt idx="1526">
                  <c:v>1280.3499999999999</c:v>
                </c:pt>
                <c:pt idx="1527">
                  <c:v>1278.92</c:v>
                </c:pt>
                <c:pt idx="1528">
                  <c:v>1277.49</c:v>
                </c:pt>
                <c:pt idx="1529">
                  <c:v>1276.05</c:v>
                </c:pt>
                <c:pt idx="1530">
                  <c:v>1274.6199999999999</c:v>
                </c:pt>
                <c:pt idx="1531">
                  <c:v>1273.18</c:v>
                </c:pt>
                <c:pt idx="1532">
                  <c:v>1271.75</c:v>
                </c:pt>
                <c:pt idx="1533">
                  <c:v>1270.31</c:v>
                </c:pt>
                <c:pt idx="1534">
                  <c:v>1268.8800000000001</c:v>
                </c:pt>
                <c:pt idx="1535">
                  <c:v>1267.44</c:v>
                </c:pt>
                <c:pt idx="1536">
                  <c:v>1266.01</c:v>
                </c:pt>
                <c:pt idx="1537">
                  <c:v>1264.57</c:v>
                </c:pt>
                <c:pt idx="1538">
                  <c:v>1263.1400000000001</c:v>
                </c:pt>
                <c:pt idx="1539">
                  <c:v>1261.7</c:v>
                </c:pt>
                <c:pt idx="1540">
                  <c:v>1260.26</c:v>
                </c:pt>
                <c:pt idx="1541">
                  <c:v>1258.83</c:v>
                </c:pt>
                <c:pt idx="1542">
                  <c:v>1257.3900000000001</c:v>
                </c:pt>
                <c:pt idx="1543">
                  <c:v>1255.95</c:v>
                </c:pt>
                <c:pt idx="1544">
                  <c:v>1254.51</c:v>
                </c:pt>
                <c:pt idx="1545">
                  <c:v>1253.07</c:v>
                </c:pt>
                <c:pt idx="1546">
                  <c:v>1251.6400000000001</c:v>
                </c:pt>
                <c:pt idx="1547">
                  <c:v>1250.2</c:v>
                </c:pt>
                <c:pt idx="1548">
                  <c:v>1248.76</c:v>
                </c:pt>
                <c:pt idx="1549">
                  <c:v>1247.32</c:v>
                </c:pt>
                <c:pt idx="1550">
                  <c:v>1245.8800000000001</c:v>
                </c:pt>
                <c:pt idx="1551">
                  <c:v>1244.44</c:v>
                </c:pt>
                <c:pt idx="1552">
                  <c:v>1243</c:v>
                </c:pt>
                <c:pt idx="1553">
                  <c:v>1241.56</c:v>
                </c:pt>
                <c:pt idx="1554">
                  <c:v>1240.1199999999999</c:v>
                </c:pt>
                <c:pt idx="1555">
                  <c:v>1238.68</c:v>
                </c:pt>
                <c:pt idx="1556">
                  <c:v>1237.24</c:v>
                </c:pt>
                <c:pt idx="1557">
                  <c:v>1235.8</c:v>
                </c:pt>
                <c:pt idx="1558">
                  <c:v>1234.3499999999999</c:v>
                </c:pt>
                <c:pt idx="1559">
                  <c:v>1232.9100000000001</c:v>
                </c:pt>
                <c:pt idx="1560">
                  <c:v>1231.47</c:v>
                </c:pt>
                <c:pt idx="1561">
                  <c:v>1230.03</c:v>
                </c:pt>
                <c:pt idx="1562">
                  <c:v>1228.5899999999999</c:v>
                </c:pt>
                <c:pt idx="1563">
                  <c:v>1227.1400000000001</c:v>
                </c:pt>
                <c:pt idx="1564">
                  <c:v>1225.7</c:v>
                </c:pt>
                <c:pt idx="1565">
                  <c:v>1224.26</c:v>
                </c:pt>
                <c:pt idx="1566">
                  <c:v>1222.81</c:v>
                </c:pt>
                <c:pt idx="1567">
                  <c:v>1221.3699999999999</c:v>
                </c:pt>
                <c:pt idx="1568">
                  <c:v>1219.93</c:v>
                </c:pt>
                <c:pt idx="1569">
                  <c:v>1218.48</c:v>
                </c:pt>
                <c:pt idx="1570">
                  <c:v>1217.04</c:v>
                </c:pt>
                <c:pt idx="1571">
                  <c:v>1215.5899999999999</c:v>
                </c:pt>
                <c:pt idx="1572">
                  <c:v>1214.1500000000001</c:v>
                </c:pt>
                <c:pt idx="1573">
                  <c:v>1212.7</c:v>
                </c:pt>
                <c:pt idx="1574">
                  <c:v>1211.26</c:v>
                </c:pt>
                <c:pt idx="1575">
                  <c:v>1209.81</c:v>
                </c:pt>
                <c:pt idx="1576">
                  <c:v>1208.3599999999999</c:v>
                </c:pt>
                <c:pt idx="1577">
                  <c:v>1206.92</c:v>
                </c:pt>
                <c:pt idx="1578">
                  <c:v>1205.47</c:v>
                </c:pt>
                <c:pt idx="1579">
                  <c:v>1204.02</c:v>
                </c:pt>
                <c:pt idx="1580">
                  <c:v>1202.58</c:v>
                </c:pt>
                <c:pt idx="1581">
                  <c:v>1201.1300000000001</c:v>
                </c:pt>
                <c:pt idx="1582">
                  <c:v>1199.68</c:v>
                </c:pt>
                <c:pt idx="1583">
                  <c:v>1198.23</c:v>
                </c:pt>
                <c:pt idx="1584">
                  <c:v>1196.78</c:v>
                </c:pt>
                <c:pt idx="1585">
                  <c:v>1195.3399999999999</c:v>
                </c:pt>
                <c:pt idx="1586">
                  <c:v>1193.8900000000001</c:v>
                </c:pt>
                <c:pt idx="1587">
                  <c:v>1192.44</c:v>
                </c:pt>
                <c:pt idx="1588">
                  <c:v>1190.99</c:v>
                </c:pt>
                <c:pt idx="1589">
                  <c:v>1189.54</c:v>
                </c:pt>
                <c:pt idx="1590">
                  <c:v>1188.0899999999999</c:v>
                </c:pt>
                <c:pt idx="1591">
                  <c:v>1186.6400000000001</c:v>
                </c:pt>
                <c:pt idx="1592">
                  <c:v>1185.19</c:v>
                </c:pt>
                <c:pt idx="1593">
                  <c:v>1183.74</c:v>
                </c:pt>
                <c:pt idx="1594">
                  <c:v>1182.29</c:v>
                </c:pt>
                <c:pt idx="1595">
                  <c:v>1180.8399999999999</c:v>
                </c:pt>
                <c:pt idx="1596">
                  <c:v>1179.3900000000001</c:v>
                </c:pt>
                <c:pt idx="1597">
                  <c:v>1177.93</c:v>
                </c:pt>
                <c:pt idx="1598">
                  <c:v>1176.48</c:v>
                </c:pt>
                <c:pt idx="1599">
                  <c:v>1175.03</c:v>
                </c:pt>
                <c:pt idx="1600">
                  <c:v>1173.58</c:v>
                </c:pt>
                <c:pt idx="1601">
                  <c:v>1172.1199999999999</c:v>
                </c:pt>
                <c:pt idx="1602">
                  <c:v>1170.67</c:v>
                </c:pt>
                <c:pt idx="1603">
                  <c:v>1169.22</c:v>
                </c:pt>
                <c:pt idx="1604">
                  <c:v>1167.76</c:v>
                </c:pt>
                <c:pt idx="1605">
                  <c:v>1166.31</c:v>
                </c:pt>
                <c:pt idx="1606">
                  <c:v>1164.8599999999999</c:v>
                </c:pt>
                <c:pt idx="1607">
                  <c:v>1163.4000000000001</c:v>
                </c:pt>
                <c:pt idx="1608">
                  <c:v>1161.95</c:v>
                </c:pt>
                <c:pt idx="1609">
                  <c:v>1160.49</c:v>
                </c:pt>
                <c:pt idx="1610">
                  <c:v>1159.04</c:v>
                </c:pt>
                <c:pt idx="1611">
                  <c:v>1157.58</c:v>
                </c:pt>
                <c:pt idx="1612">
                  <c:v>1156.1300000000001</c:v>
                </c:pt>
                <c:pt idx="1613">
                  <c:v>1154.67</c:v>
                </c:pt>
                <c:pt idx="1614">
                  <c:v>1153.22</c:v>
                </c:pt>
                <c:pt idx="1615">
                  <c:v>1151.76</c:v>
                </c:pt>
                <c:pt idx="1616">
                  <c:v>1150.3</c:v>
                </c:pt>
                <c:pt idx="1617">
                  <c:v>1148.8499999999999</c:v>
                </c:pt>
                <c:pt idx="1618">
                  <c:v>1147.3900000000001</c:v>
                </c:pt>
                <c:pt idx="1619">
                  <c:v>1145.93</c:v>
                </c:pt>
                <c:pt idx="1620">
                  <c:v>1144.47</c:v>
                </c:pt>
                <c:pt idx="1621">
                  <c:v>1143.02</c:v>
                </c:pt>
                <c:pt idx="1622">
                  <c:v>1141.56</c:v>
                </c:pt>
                <c:pt idx="1623">
                  <c:v>1140.0999999999999</c:v>
                </c:pt>
                <c:pt idx="1624">
                  <c:v>1138.6400000000001</c:v>
                </c:pt>
                <c:pt idx="1625">
                  <c:v>1137.18</c:v>
                </c:pt>
                <c:pt idx="1626">
                  <c:v>1135.72</c:v>
                </c:pt>
                <c:pt idx="1627">
                  <c:v>1134.26</c:v>
                </c:pt>
                <c:pt idx="1628">
                  <c:v>1132.8</c:v>
                </c:pt>
                <c:pt idx="1629">
                  <c:v>1131.3399999999999</c:v>
                </c:pt>
                <c:pt idx="1630">
                  <c:v>1129.8800000000001</c:v>
                </c:pt>
                <c:pt idx="1631">
                  <c:v>1128.42</c:v>
                </c:pt>
                <c:pt idx="1632">
                  <c:v>1126.96</c:v>
                </c:pt>
                <c:pt idx="1633">
                  <c:v>1125.5</c:v>
                </c:pt>
                <c:pt idx="1634">
                  <c:v>1124.04</c:v>
                </c:pt>
                <c:pt idx="1635">
                  <c:v>1122.58</c:v>
                </c:pt>
                <c:pt idx="1636">
                  <c:v>1121.1099999999999</c:v>
                </c:pt>
                <c:pt idx="1637">
                  <c:v>1119.6500000000001</c:v>
                </c:pt>
                <c:pt idx="1638">
                  <c:v>1118.19</c:v>
                </c:pt>
                <c:pt idx="1639">
                  <c:v>1116.73</c:v>
                </c:pt>
                <c:pt idx="1640">
                  <c:v>1115.26</c:v>
                </c:pt>
                <c:pt idx="1641">
                  <c:v>1113.8</c:v>
                </c:pt>
                <c:pt idx="1642">
                  <c:v>1112.3399999999999</c:v>
                </c:pt>
                <c:pt idx="1643">
                  <c:v>1110.8699999999999</c:v>
                </c:pt>
                <c:pt idx="1644">
                  <c:v>1109.4100000000001</c:v>
                </c:pt>
                <c:pt idx="1645">
                  <c:v>1107.94</c:v>
                </c:pt>
                <c:pt idx="1646">
                  <c:v>1106.48</c:v>
                </c:pt>
                <c:pt idx="1647">
                  <c:v>1105.02</c:v>
                </c:pt>
                <c:pt idx="1648">
                  <c:v>1103.55</c:v>
                </c:pt>
                <c:pt idx="1649">
                  <c:v>1102.08</c:v>
                </c:pt>
                <c:pt idx="1650">
                  <c:v>1100.6199999999999</c:v>
                </c:pt>
                <c:pt idx="1651">
                  <c:v>1099.1500000000001</c:v>
                </c:pt>
                <c:pt idx="1652">
                  <c:v>1097.69</c:v>
                </c:pt>
                <c:pt idx="1653">
                  <c:v>1096.22</c:v>
                </c:pt>
                <c:pt idx="1654">
                  <c:v>1094.75</c:v>
                </c:pt>
                <c:pt idx="1655">
                  <c:v>1093.29</c:v>
                </c:pt>
                <c:pt idx="1656">
                  <c:v>1091.82</c:v>
                </c:pt>
                <c:pt idx="1657">
                  <c:v>1090.3499999999999</c:v>
                </c:pt>
                <c:pt idx="1658">
                  <c:v>1088.8800000000001</c:v>
                </c:pt>
                <c:pt idx="1659">
                  <c:v>1087.42</c:v>
                </c:pt>
                <c:pt idx="1660">
                  <c:v>1085.95</c:v>
                </c:pt>
                <c:pt idx="1661">
                  <c:v>1084.48</c:v>
                </c:pt>
                <c:pt idx="1662">
                  <c:v>1083.01</c:v>
                </c:pt>
                <c:pt idx="1663">
                  <c:v>1081.54</c:v>
                </c:pt>
                <c:pt idx="1664">
                  <c:v>1080.07</c:v>
                </c:pt>
                <c:pt idx="1665">
                  <c:v>1078.5999999999999</c:v>
                </c:pt>
                <c:pt idx="1666">
                  <c:v>1077.1300000000001</c:v>
                </c:pt>
                <c:pt idx="1667">
                  <c:v>1075.6600000000001</c:v>
                </c:pt>
                <c:pt idx="1668">
                  <c:v>1074.19</c:v>
                </c:pt>
                <c:pt idx="1669">
                  <c:v>1072.72</c:v>
                </c:pt>
                <c:pt idx="1670">
                  <c:v>1071.25</c:v>
                </c:pt>
                <c:pt idx="1671">
                  <c:v>1069.78</c:v>
                </c:pt>
                <c:pt idx="1672">
                  <c:v>1068.31</c:v>
                </c:pt>
                <c:pt idx="1673">
                  <c:v>1066.8399999999999</c:v>
                </c:pt>
                <c:pt idx="1674">
                  <c:v>1065.3599999999999</c:v>
                </c:pt>
                <c:pt idx="1675">
                  <c:v>1063.8900000000001</c:v>
                </c:pt>
                <c:pt idx="1676">
                  <c:v>1062.42</c:v>
                </c:pt>
                <c:pt idx="1677">
                  <c:v>1060.95</c:v>
                </c:pt>
                <c:pt idx="1678">
                  <c:v>1059.47</c:v>
                </c:pt>
                <c:pt idx="1679">
                  <c:v>1058</c:v>
                </c:pt>
                <c:pt idx="1680">
                  <c:v>1056.53</c:v>
                </c:pt>
                <c:pt idx="1681">
                  <c:v>1055.05</c:v>
                </c:pt>
                <c:pt idx="1682">
                  <c:v>1053.58</c:v>
                </c:pt>
                <c:pt idx="1683">
                  <c:v>1052.0999999999999</c:v>
                </c:pt>
                <c:pt idx="1684">
                  <c:v>1050.6300000000001</c:v>
                </c:pt>
                <c:pt idx="1685">
                  <c:v>1049.1500000000001</c:v>
                </c:pt>
                <c:pt idx="1686">
                  <c:v>1047.68</c:v>
                </c:pt>
                <c:pt idx="1687">
                  <c:v>1046.2</c:v>
                </c:pt>
                <c:pt idx="1688">
                  <c:v>1044.73</c:v>
                </c:pt>
                <c:pt idx="1689">
                  <c:v>1043.25</c:v>
                </c:pt>
                <c:pt idx="1690">
                  <c:v>1041.78</c:v>
                </c:pt>
                <c:pt idx="1691">
                  <c:v>1040.3</c:v>
                </c:pt>
                <c:pt idx="1692">
                  <c:v>1038.82</c:v>
                </c:pt>
                <c:pt idx="1693">
                  <c:v>1037.3399999999999</c:v>
                </c:pt>
                <c:pt idx="1694">
                  <c:v>1035.8699999999999</c:v>
                </c:pt>
                <c:pt idx="1695">
                  <c:v>1034.3900000000001</c:v>
                </c:pt>
                <c:pt idx="1696">
                  <c:v>1032.9100000000001</c:v>
                </c:pt>
                <c:pt idx="1697">
                  <c:v>1031.43</c:v>
                </c:pt>
                <c:pt idx="1698">
                  <c:v>1029.95</c:v>
                </c:pt>
                <c:pt idx="1699">
                  <c:v>1028.48</c:v>
                </c:pt>
                <c:pt idx="1700">
                  <c:v>1027</c:v>
                </c:pt>
                <c:pt idx="1701">
                  <c:v>1025.52</c:v>
                </c:pt>
                <c:pt idx="1702">
                  <c:v>1024.04</c:v>
                </c:pt>
                <c:pt idx="1703">
                  <c:v>1022.56</c:v>
                </c:pt>
                <c:pt idx="1704">
                  <c:v>1021.08</c:v>
                </c:pt>
                <c:pt idx="1705">
                  <c:v>1019.6</c:v>
                </c:pt>
                <c:pt idx="1706">
                  <c:v>1018.12</c:v>
                </c:pt>
                <c:pt idx="1707">
                  <c:v>1016.64</c:v>
                </c:pt>
                <c:pt idx="1708">
                  <c:v>1015.16</c:v>
                </c:pt>
                <c:pt idx="1709">
                  <c:v>1013.67</c:v>
                </c:pt>
                <c:pt idx="1710">
                  <c:v>1012.19</c:v>
                </c:pt>
                <c:pt idx="1711">
                  <c:v>1010.71</c:v>
                </c:pt>
                <c:pt idx="1712">
                  <c:v>1009.23</c:v>
                </c:pt>
                <c:pt idx="1713">
                  <c:v>1007.75</c:v>
                </c:pt>
                <c:pt idx="1714">
                  <c:v>1006.26</c:v>
                </c:pt>
                <c:pt idx="1715">
                  <c:v>1004.78</c:v>
                </c:pt>
                <c:pt idx="1716">
                  <c:v>1003.3</c:v>
                </c:pt>
                <c:pt idx="1717">
                  <c:v>1001.81</c:v>
                </c:pt>
                <c:pt idx="1718">
                  <c:v>1000.33</c:v>
                </c:pt>
                <c:pt idx="1719">
                  <c:v>998.84500000000003</c:v>
                </c:pt>
                <c:pt idx="1720">
                  <c:v>997.36</c:v>
                </c:pt>
                <c:pt idx="1721">
                  <c:v>995.87599999999998</c:v>
                </c:pt>
                <c:pt idx="1722">
                  <c:v>994.39099999999996</c:v>
                </c:pt>
                <c:pt idx="1723">
                  <c:v>992.90599999999995</c:v>
                </c:pt>
                <c:pt idx="1724">
                  <c:v>991.42</c:v>
                </c:pt>
                <c:pt idx="1725">
                  <c:v>989.93399999999997</c:v>
                </c:pt>
                <c:pt idx="1726">
                  <c:v>988.44799999999998</c:v>
                </c:pt>
                <c:pt idx="1727">
                  <c:v>986.96199999999999</c:v>
                </c:pt>
                <c:pt idx="1728">
                  <c:v>985.476</c:v>
                </c:pt>
                <c:pt idx="1729">
                  <c:v>983.98900000000003</c:v>
                </c:pt>
                <c:pt idx="1730">
                  <c:v>982.50199999999995</c:v>
                </c:pt>
                <c:pt idx="1731">
                  <c:v>981.01400000000001</c:v>
                </c:pt>
                <c:pt idx="1732">
                  <c:v>979.52700000000004</c:v>
                </c:pt>
                <c:pt idx="1733">
                  <c:v>978.03899999999999</c:v>
                </c:pt>
                <c:pt idx="1734">
                  <c:v>976.55100000000004</c:v>
                </c:pt>
                <c:pt idx="1735">
                  <c:v>975.06200000000001</c:v>
                </c:pt>
                <c:pt idx="1736">
                  <c:v>973.57299999999998</c:v>
                </c:pt>
                <c:pt idx="1737">
                  <c:v>972.08399999999995</c:v>
                </c:pt>
                <c:pt idx="1738">
                  <c:v>970.59500000000003</c:v>
                </c:pt>
                <c:pt idx="1739">
                  <c:v>969.10599999999999</c:v>
                </c:pt>
                <c:pt idx="1740">
                  <c:v>967.61599999999999</c:v>
                </c:pt>
                <c:pt idx="1741">
                  <c:v>966.12599999999998</c:v>
                </c:pt>
                <c:pt idx="1742">
                  <c:v>964.63499999999999</c:v>
                </c:pt>
                <c:pt idx="1743">
                  <c:v>963.14499999999998</c:v>
                </c:pt>
                <c:pt idx="1744">
                  <c:v>961.654</c:v>
                </c:pt>
                <c:pt idx="1745">
                  <c:v>960.16300000000001</c:v>
                </c:pt>
                <c:pt idx="1746">
                  <c:v>958.67100000000005</c:v>
                </c:pt>
                <c:pt idx="1747">
                  <c:v>957.17899999999997</c:v>
                </c:pt>
                <c:pt idx="1748">
                  <c:v>955.68700000000001</c:v>
                </c:pt>
                <c:pt idx="1749">
                  <c:v>954.19500000000005</c:v>
                </c:pt>
                <c:pt idx="1750">
                  <c:v>952.70299999999997</c:v>
                </c:pt>
                <c:pt idx="1751">
                  <c:v>951.21</c:v>
                </c:pt>
                <c:pt idx="1752">
                  <c:v>949.71699999999998</c:v>
                </c:pt>
                <c:pt idx="1753">
                  <c:v>948.22299999999996</c:v>
                </c:pt>
                <c:pt idx="1754">
                  <c:v>946.73</c:v>
                </c:pt>
                <c:pt idx="1755">
                  <c:v>945.23599999999999</c:v>
                </c:pt>
                <c:pt idx="1756">
                  <c:v>943.74199999999996</c:v>
                </c:pt>
                <c:pt idx="1757">
                  <c:v>942.24699999999996</c:v>
                </c:pt>
                <c:pt idx="1758">
                  <c:v>940.75300000000004</c:v>
                </c:pt>
                <c:pt idx="1759">
                  <c:v>939.25800000000004</c:v>
                </c:pt>
                <c:pt idx="1760">
                  <c:v>937.76199999999994</c:v>
                </c:pt>
                <c:pt idx="1761">
                  <c:v>936.26700000000005</c:v>
                </c:pt>
                <c:pt idx="1762">
                  <c:v>934.77099999999996</c:v>
                </c:pt>
                <c:pt idx="1763">
                  <c:v>933.27499999999998</c:v>
                </c:pt>
                <c:pt idx="1764">
                  <c:v>931.77800000000002</c:v>
                </c:pt>
                <c:pt idx="1765">
                  <c:v>930.28200000000004</c:v>
                </c:pt>
                <c:pt idx="1766">
                  <c:v>928.78499999999997</c:v>
                </c:pt>
                <c:pt idx="1767">
                  <c:v>927.28800000000001</c:v>
                </c:pt>
                <c:pt idx="1768">
                  <c:v>925.79</c:v>
                </c:pt>
                <c:pt idx="1769">
                  <c:v>924.29300000000001</c:v>
                </c:pt>
                <c:pt idx="1770">
                  <c:v>922.79499999999996</c:v>
                </c:pt>
                <c:pt idx="1771">
                  <c:v>921.29600000000005</c:v>
                </c:pt>
                <c:pt idx="1772">
                  <c:v>919.798</c:v>
                </c:pt>
                <c:pt idx="1773">
                  <c:v>918.29899999999998</c:v>
                </c:pt>
                <c:pt idx="1774">
                  <c:v>916.8</c:v>
                </c:pt>
                <c:pt idx="1775">
                  <c:v>915.30100000000004</c:v>
                </c:pt>
                <c:pt idx="1776">
                  <c:v>913.80100000000004</c:v>
                </c:pt>
                <c:pt idx="1777">
                  <c:v>912.30100000000004</c:v>
                </c:pt>
                <c:pt idx="1778">
                  <c:v>910.80100000000004</c:v>
                </c:pt>
                <c:pt idx="1779">
                  <c:v>909.3</c:v>
                </c:pt>
                <c:pt idx="1780">
                  <c:v>907.8</c:v>
                </c:pt>
                <c:pt idx="1781">
                  <c:v>906.29899999999998</c:v>
                </c:pt>
                <c:pt idx="1782">
                  <c:v>904.79700000000003</c:v>
                </c:pt>
                <c:pt idx="1783">
                  <c:v>903.29600000000005</c:v>
                </c:pt>
                <c:pt idx="1784">
                  <c:v>901.79399999999998</c:v>
                </c:pt>
                <c:pt idx="1785">
                  <c:v>900.29200000000003</c:v>
                </c:pt>
                <c:pt idx="1786">
                  <c:v>898.78899999999999</c:v>
                </c:pt>
                <c:pt idx="1787">
                  <c:v>897.28700000000003</c:v>
                </c:pt>
                <c:pt idx="1788">
                  <c:v>895.78399999999999</c:v>
                </c:pt>
                <c:pt idx="1789">
                  <c:v>894.28099999999995</c:v>
                </c:pt>
                <c:pt idx="1790">
                  <c:v>892.77700000000004</c:v>
                </c:pt>
                <c:pt idx="1791">
                  <c:v>891.27300000000002</c:v>
                </c:pt>
                <c:pt idx="1792">
                  <c:v>889.76900000000001</c:v>
                </c:pt>
                <c:pt idx="1793">
                  <c:v>888.26499999999999</c:v>
                </c:pt>
                <c:pt idx="1794">
                  <c:v>886.76</c:v>
                </c:pt>
                <c:pt idx="1795">
                  <c:v>885.255</c:v>
                </c:pt>
                <c:pt idx="1796">
                  <c:v>883.75</c:v>
                </c:pt>
                <c:pt idx="1797">
                  <c:v>882.245</c:v>
                </c:pt>
                <c:pt idx="1798">
                  <c:v>880.73900000000003</c:v>
                </c:pt>
                <c:pt idx="1799">
                  <c:v>879.23299999999995</c:v>
                </c:pt>
                <c:pt idx="1800">
                  <c:v>877.72699999999998</c:v>
                </c:pt>
                <c:pt idx="1801">
                  <c:v>876.221</c:v>
                </c:pt>
                <c:pt idx="1802">
                  <c:v>874.71400000000006</c:v>
                </c:pt>
                <c:pt idx="1803">
                  <c:v>873.20699999999999</c:v>
                </c:pt>
                <c:pt idx="1804">
                  <c:v>871.69899999999996</c:v>
                </c:pt>
                <c:pt idx="1805">
                  <c:v>870.19200000000001</c:v>
                </c:pt>
                <c:pt idx="1806">
                  <c:v>868.68399999999997</c:v>
                </c:pt>
                <c:pt idx="1807">
                  <c:v>867.17600000000004</c:v>
                </c:pt>
                <c:pt idx="1808">
                  <c:v>865.66700000000003</c:v>
                </c:pt>
                <c:pt idx="1809">
                  <c:v>864.15800000000002</c:v>
                </c:pt>
                <c:pt idx="1810">
                  <c:v>862.649</c:v>
                </c:pt>
                <c:pt idx="1811">
                  <c:v>861.14</c:v>
                </c:pt>
                <c:pt idx="1812">
                  <c:v>859.63099999999997</c:v>
                </c:pt>
                <c:pt idx="1813">
                  <c:v>858.12099999999998</c:v>
                </c:pt>
                <c:pt idx="1814">
                  <c:v>856.61099999999999</c:v>
                </c:pt>
                <c:pt idx="1815">
                  <c:v>855.1</c:v>
                </c:pt>
                <c:pt idx="1816">
                  <c:v>853.59</c:v>
                </c:pt>
                <c:pt idx="1817">
                  <c:v>852.07899999999995</c:v>
                </c:pt>
                <c:pt idx="1818">
                  <c:v>850.56700000000001</c:v>
                </c:pt>
                <c:pt idx="1819">
                  <c:v>849.05600000000004</c:v>
                </c:pt>
                <c:pt idx="1820">
                  <c:v>847.54399999999998</c:v>
                </c:pt>
                <c:pt idx="1821">
                  <c:v>846.03200000000004</c:v>
                </c:pt>
                <c:pt idx="1822">
                  <c:v>844.52</c:v>
                </c:pt>
                <c:pt idx="1823">
                  <c:v>843.00699999999995</c:v>
                </c:pt>
                <c:pt idx="1824">
                  <c:v>841.49400000000003</c:v>
                </c:pt>
                <c:pt idx="1825">
                  <c:v>839.98099999999999</c:v>
                </c:pt>
                <c:pt idx="1826">
                  <c:v>838.46799999999996</c:v>
                </c:pt>
                <c:pt idx="1827">
                  <c:v>836.95399999999995</c:v>
                </c:pt>
                <c:pt idx="1828">
                  <c:v>835.44</c:v>
                </c:pt>
                <c:pt idx="1829">
                  <c:v>833.92600000000004</c:v>
                </c:pt>
                <c:pt idx="1830">
                  <c:v>832.41099999999994</c:v>
                </c:pt>
                <c:pt idx="1831">
                  <c:v>830.89599999999996</c:v>
                </c:pt>
                <c:pt idx="1832">
                  <c:v>829.38099999999997</c:v>
                </c:pt>
                <c:pt idx="1833">
                  <c:v>827.86599999999999</c:v>
                </c:pt>
                <c:pt idx="1834">
                  <c:v>826.35</c:v>
                </c:pt>
                <c:pt idx="1835">
                  <c:v>824.83399999999995</c:v>
                </c:pt>
                <c:pt idx="1836">
                  <c:v>823.31799999999998</c:v>
                </c:pt>
                <c:pt idx="1837">
                  <c:v>821.80100000000004</c:v>
                </c:pt>
                <c:pt idx="1838">
                  <c:v>820.28499999999997</c:v>
                </c:pt>
                <c:pt idx="1839">
                  <c:v>818.76800000000003</c:v>
                </c:pt>
                <c:pt idx="1840">
                  <c:v>817.25</c:v>
                </c:pt>
                <c:pt idx="1841">
                  <c:v>815.73299999999995</c:v>
                </c:pt>
                <c:pt idx="1842">
                  <c:v>814.21500000000003</c:v>
                </c:pt>
                <c:pt idx="1843">
                  <c:v>812.697</c:v>
                </c:pt>
                <c:pt idx="1844">
                  <c:v>811.178</c:v>
                </c:pt>
                <c:pt idx="1845">
                  <c:v>809.65899999999999</c:v>
                </c:pt>
                <c:pt idx="1846">
                  <c:v>808.14</c:v>
                </c:pt>
                <c:pt idx="1847">
                  <c:v>806.62099999999998</c:v>
                </c:pt>
                <c:pt idx="1848">
                  <c:v>805.10199999999998</c:v>
                </c:pt>
                <c:pt idx="1849">
                  <c:v>803.58199999999999</c:v>
                </c:pt>
                <c:pt idx="1850">
                  <c:v>802.06200000000001</c:v>
                </c:pt>
                <c:pt idx="1851">
                  <c:v>800.54100000000005</c:v>
                </c:pt>
                <c:pt idx="1852">
                  <c:v>799.02</c:v>
                </c:pt>
                <c:pt idx="1853">
                  <c:v>797.49900000000002</c:v>
                </c:pt>
                <c:pt idx="1854">
                  <c:v>795.97799999999995</c:v>
                </c:pt>
                <c:pt idx="1855">
                  <c:v>794.45699999999999</c:v>
                </c:pt>
                <c:pt idx="1856">
                  <c:v>792.93499999999995</c:v>
                </c:pt>
                <c:pt idx="1857">
                  <c:v>791.41300000000001</c:v>
                </c:pt>
                <c:pt idx="1858">
                  <c:v>789.89</c:v>
                </c:pt>
                <c:pt idx="1859">
                  <c:v>788.36800000000005</c:v>
                </c:pt>
                <c:pt idx="1860">
                  <c:v>786.84500000000003</c:v>
                </c:pt>
                <c:pt idx="1861">
                  <c:v>785.322</c:v>
                </c:pt>
                <c:pt idx="1862">
                  <c:v>783.798</c:v>
                </c:pt>
                <c:pt idx="1863">
                  <c:v>782.274</c:v>
                </c:pt>
                <c:pt idx="1864">
                  <c:v>780.75</c:v>
                </c:pt>
                <c:pt idx="1865">
                  <c:v>779.226</c:v>
                </c:pt>
                <c:pt idx="1866">
                  <c:v>777.70100000000002</c:v>
                </c:pt>
                <c:pt idx="1867">
                  <c:v>776.17700000000002</c:v>
                </c:pt>
                <c:pt idx="1868">
                  <c:v>774.65099999999995</c:v>
                </c:pt>
                <c:pt idx="1869">
                  <c:v>773.12599999999998</c:v>
                </c:pt>
                <c:pt idx="1870">
                  <c:v>771.6</c:v>
                </c:pt>
                <c:pt idx="1871">
                  <c:v>770.07399999999996</c:v>
                </c:pt>
                <c:pt idx="1872">
                  <c:v>768.548</c:v>
                </c:pt>
                <c:pt idx="1873">
                  <c:v>767.02099999999996</c:v>
                </c:pt>
                <c:pt idx="1874">
                  <c:v>765.49400000000003</c:v>
                </c:pt>
                <c:pt idx="1875">
                  <c:v>763.96699999999998</c:v>
                </c:pt>
                <c:pt idx="1876">
                  <c:v>762.44</c:v>
                </c:pt>
                <c:pt idx="1877">
                  <c:v>760.91200000000003</c:v>
                </c:pt>
                <c:pt idx="1878">
                  <c:v>759.38400000000001</c:v>
                </c:pt>
                <c:pt idx="1879">
                  <c:v>757.85599999999999</c:v>
                </c:pt>
                <c:pt idx="1880">
                  <c:v>756.327</c:v>
                </c:pt>
                <c:pt idx="1881">
                  <c:v>754.79899999999998</c:v>
                </c:pt>
                <c:pt idx="1882">
                  <c:v>753.26900000000001</c:v>
                </c:pt>
                <c:pt idx="1883">
                  <c:v>751.74</c:v>
                </c:pt>
                <c:pt idx="1884">
                  <c:v>750.21</c:v>
                </c:pt>
                <c:pt idx="1885">
                  <c:v>748.68</c:v>
                </c:pt>
                <c:pt idx="1886">
                  <c:v>747.15</c:v>
                </c:pt>
                <c:pt idx="1887">
                  <c:v>745.62</c:v>
                </c:pt>
                <c:pt idx="1888">
                  <c:v>744.08900000000006</c:v>
                </c:pt>
                <c:pt idx="1889">
                  <c:v>742.55799999999999</c:v>
                </c:pt>
                <c:pt idx="1890">
                  <c:v>741.02599999999995</c:v>
                </c:pt>
                <c:pt idx="1891">
                  <c:v>739.495</c:v>
                </c:pt>
                <c:pt idx="1892">
                  <c:v>737.96299999999997</c:v>
                </c:pt>
                <c:pt idx="1893">
                  <c:v>736.43100000000004</c:v>
                </c:pt>
                <c:pt idx="1894">
                  <c:v>734.89800000000002</c:v>
                </c:pt>
                <c:pt idx="1895">
                  <c:v>733.36500000000001</c:v>
                </c:pt>
                <c:pt idx="1896">
                  <c:v>731.83199999999999</c:v>
                </c:pt>
                <c:pt idx="1897">
                  <c:v>730.29899999999998</c:v>
                </c:pt>
                <c:pt idx="1898">
                  <c:v>728.76499999999999</c:v>
                </c:pt>
                <c:pt idx="1899">
                  <c:v>727.23099999999999</c:v>
                </c:pt>
                <c:pt idx="1900">
                  <c:v>725.697</c:v>
                </c:pt>
                <c:pt idx="1901">
                  <c:v>724.16300000000001</c:v>
                </c:pt>
                <c:pt idx="1902">
                  <c:v>722.62800000000004</c:v>
                </c:pt>
                <c:pt idx="1903">
                  <c:v>721.09299999999996</c:v>
                </c:pt>
                <c:pt idx="1904">
                  <c:v>719.55799999999999</c:v>
                </c:pt>
                <c:pt idx="1905">
                  <c:v>718.02200000000005</c:v>
                </c:pt>
                <c:pt idx="1906">
                  <c:v>716.48599999999999</c:v>
                </c:pt>
                <c:pt idx="1907">
                  <c:v>714.95</c:v>
                </c:pt>
                <c:pt idx="1908">
                  <c:v>713.41300000000001</c:v>
                </c:pt>
                <c:pt idx="1909">
                  <c:v>711.87699999999995</c:v>
                </c:pt>
                <c:pt idx="1910">
                  <c:v>710.34</c:v>
                </c:pt>
                <c:pt idx="1911">
                  <c:v>708.80200000000002</c:v>
                </c:pt>
                <c:pt idx="1912">
                  <c:v>707.26499999999999</c:v>
                </c:pt>
                <c:pt idx="1913">
                  <c:v>705.72699999999998</c:v>
                </c:pt>
                <c:pt idx="1914">
                  <c:v>704.18899999999996</c:v>
                </c:pt>
                <c:pt idx="1915">
                  <c:v>702.65</c:v>
                </c:pt>
                <c:pt idx="1916">
                  <c:v>701.11199999999997</c:v>
                </c:pt>
                <c:pt idx="1917">
                  <c:v>699.57299999999998</c:v>
                </c:pt>
                <c:pt idx="1918">
                  <c:v>698.03300000000002</c:v>
                </c:pt>
                <c:pt idx="1919">
                  <c:v>696.49400000000003</c:v>
                </c:pt>
                <c:pt idx="1920">
                  <c:v>694.95399999999995</c:v>
                </c:pt>
                <c:pt idx="1921">
                  <c:v>693.41399999999999</c:v>
                </c:pt>
                <c:pt idx="1922">
                  <c:v>691.87300000000005</c:v>
                </c:pt>
                <c:pt idx="1923">
                  <c:v>690.33199999999999</c:v>
                </c:pt>
                <c:pt idx="1924">
                  <c:v>688.79100000000005</c:v>
                </c:pt>
                <c:pt idx="1925">
                  <c:v>687.25</c:v>
                </c:pt>
                <c:pt idx="1926">
                  <c:v>685.70899999999995</c:v>
                </c:pt>
                <c:pt idx="1927">
                  <c:v>684.16700000000003</c:v>
                </c:pt>
                <c:pt idx="1928">
                  <c:v>682.625</c:v>
                </c:pt>
                <c:pt idx="1929">
                  <c:v>681.08199999999999</c:v>
                </c:pt>
                <c:pt idx="1930">
                  <c:v>679.53899999999999</c:v>
                </c:pt>
                <c:pt idx="1931">
                  <c:v>677.99599999999998</c:v>
                </c:pt>
                <c:pt idx="1932">
                  <c:v>676.45299999999997</c:v>
                </c:pt>
                <c:pt idx="1933">
                  <c:v>674.90899999999999</c:v>
                </c:pt>
                <c:pt idx="1934">
                  <c:v>673.36599999999999</c:v>
                </c:pt>
                <c:pt idx="1935">
                  <c:v>671.82100000000003</c:v>
                </c:pt>
                <c:pt idx="1936">
                  <c:v>670.27700000000004</c:v>
                </c:pt>
                <c:pt idx="1937">
                  <c:v>668.73199999999997</c:v>
                </c:pt>
                <c:pt idx="1938">
                  <c:v>667.18700000000001</c:v>
                </c:pt>
                <c:pt idx="1939">
                  <c:v>665.64200000000005</c:v>
                </c:pt>
                <c:pt idx="1940">
                  <c:v>664.096</c:v>
                </c:pt>
                <c:pt idx="1941">
                  <c:v>662.55100000000004</c:v>
                </c:pt>
                <c:pt idx="1942">
                  <c:v>661.00400000000002</c:v>
                </c:pt>
                <c:pt idx="1943">
                  <c:v>659.45799999999997</c:v>
                </c:pt>
                <c:pt idx="1944">
                  <c:v>657.91099999999994</c:v>
                </c:pt>
                <c:pt idx="1945">
                  <c:v>656.36400000000003</c:v>
                </c:pt>
                <c:pt idx="1946">
                  <c:v>654.81700000000001</c:v>
                </c:pt>
                <c:pt idx="1947">
                  <c:v>653.26900000000001</c:v>
                </c:pt>
                <c:pt idx="1948">
                  <c:v>651.72199999999998</c:v>
                </c:pt>
                <c:pt idx="1949">
                  <c:v>650.173</c:v>
                </c:pt>
                <c:pt idx="1950">
                  <c:v>648.625</c:v>
                </c:pt>
                <c:pt idx="1951">
                  <c:v>647.07600000000002</c:v>
                </c:pt>
                <c:pt idx="1952">
                  <c:v>645.52700000000004</c:v>
                </c:pt>
                <c:pt idx="1953">
                  <c:v>643.97799999999995</c:v>
                </c:pt>
                <c:pt idx="1954">
                  <c:v>642.428</c:v>
                </c:pt>
                <c:pt idx="1955">
                  <c:v>640.87800000000004</c:v>
                </c:pt>
                <c:pt idx="1956">
                  <c:v>639.32799999999997</c:v>
                </c:pt>
                <c:pt idx="1957">
                  <c:v>637.77800000000002</c:v>
                </c:pt>
                <c:pt idx="1958">
                  <c:v>636.22699999999998</c:v>
                </c:pt>
                <c:pt idx="1959">
                  <c:v>634.67600000000004</c:v>
                </c:pt>
                <c:pt idx="1960">
                  <c:v>633.125</c:v>
                </c:pt>
                <c:pt idx="1961">
                  <c:v>631.57299999999998</c:v>
                </c:pt>
                <c:pt idx="1962">
                  <c:v>630.02099999999996</c:v>
                </c:pt>
                <c:pt idx="1963">
                  <c:v>628.46900000000005</c:v>
                </c:pt>
                <c:pt idx="1964">
                  <c:v>626.91700000000003</c:v>
                </c:pt>
                <c:pt idx="1965">
                  <c:v>625.36400000000003</c:v>
                </c:pt>
                <c:pt idx="1966">
                  <c:v>623.81100000000004</c:v>
                </c:pt>
                <c:pt idx="1967">
                  <c:v>622.25699999999995</c:v>
                </c:pt>
                <c:pt idx="1968">
                  <c:v>620.70399999999995</c:v>
                </c:pt>
                <c:pt idx="1969">
                  <c:v>619.15</c:v>
                </c:pt>
                <c:pt idx="1970">
                  <c:v>617.596</c:v>
                </c:pt>
                <c:pt idx="1971">
                  <c:v>616.04100000000005</c:v>
                </c:pt>
                <c:pt idx="1972">
                  <c:v>614.48599999999999</c:v>
                </c:pt>
                <c:pt idx="1973">
                  <c:v>612.93100000000004</c:v>
                </c:pt>
                <c:pt idx="1974">
                  <c:v>611.37599999999998</c:v>
                </c:pt>
                <c:pt idx="1975">
                  <c:v>609.82000000000005</c:v>
                </c:pt>
                <c:pt idx="1976">
                  <c:v>608.26400000000001</c:v>
                </c:pt>
                <c:pt idx="1977">
                  <c:v>606.70799999999997</c:v>
                </c:pt>
                <c:pt idx="1978">
                  <c:v>605.15200000000004</c:v>
                </c:pt>
                <c:pt idx="1979">
                  <c:v>603.59500000000003</c:v>
                </c:pt>
                <c:pt idx="1980">
                  <c:v>602.03800000000001</c:v>
                </c:pt>
                <c:pt idx="1981">
                  <c:v>600.48</c:v>
                </c:pt>
                <c:pt idx="1982">
                  <c:v>598.923</c:v>
                </c:pt>
                <c:pt idx="1983">
                  <c:v>597.36500000000001</c:v>
                </c:pt>
                <c:pt idx="1984">
                  <c:v>595.80700000000002</c:v>
                </c:pt>
                <c:pt idx="1985">
                  <c:v>594.24800000000005</c:v>
                </c:pt>
                <c:pt idx="1986">
                  <c:v>592.68899999999996</c:v>
                </c:pt>
                <c:pt idx="1987">
                  <c:v>591.13</c:v>
                </c:pt>
                <c:pt idx="1988">
                  <c:v>589.57100000000003</c:v>
                </c:pt>
                <c:pt idx="1989">
                  <c:v>588.01099999999997</c:v>
                </c:pt>
                <c:pt idx="1990">
                  <c:v>586.45100000000002</c:v>
                </c:pt>
                <c:pt idx="1991">
                  <c:v>584.89099999999996</c:v>
                </c:pt>
                <c:pt idx="1992">
                  <c:v>583.33000000000004</c:v>
                </c:pt>
                <c:pt idx="1993">
                  <c:v>581.76900000000001</c:v>
                </c:pt>
                <c:pt idx="1994">
                  <c:v>580.20799999999997</c:v>
                </c:pt>
                <c:pt idx="1995">
                  <c:v>578.64700000000005</c:v>
                </c:pt>
                <c:pt idx="1996">
                  <c:v>577.08500000000004</c:v>
                </c:pt>
                <c:pt idx="1997">
                  <c:v>575.52300000000002</c:v>
                </c:pt>
                <c:pt idx="1998">
                  <c:v>573.96100000000001</c:v>
                </c:pt>
                <c:pt idx="1999">
                  <c:v>572.39800000000002</c:v>
                </c:pt>
                <c:pt idx="2000">
                  <c:v>570.83500000000004</c:v>
                </c:pt>
                <c:pt idx="2001">
                  <c:v>569.27200000000005</c:v>
                </c:pt>
                <c:pt idx="2002">
                  <c:v>567.70899999999995</c:v>
                </c:pt>
                <c:pt idx="2003">
                  <c:v>566.14499999999998</c:v>
                </c:pt>
                <c:pt idx="2004">
                  <c:v>564.58100000000002</c:v>
                </c:pt>
                <c:pt idx="2005">
                  <c:v>563.01700000000005</c:v>
                </c:pt>
                <c:pt idx="2006">
                  <c:v>561.452</c:v>
                </c:pt>
                <c:pt idx="2007">
                  <c:v>559.88699999999994</c:v>
                </c:pt>
                <c:pt idx="2008">
                  <c:v>558.322</c:v>
                </c:pt>
                <c:pt idx="2009">
                  <c:v>556.75599999999997</c:v>
                </c:pt>
                <c:pt idx="2010">
                  <c:v>555.19100000000003</c:v>
                </c:pt>
                <c:pt idx="2011">
                  <c:v>553.62400000000002</c:v>
                </c:pt>
                <c:pt idx="2012">
                  <c:v>552.05799999999999</c:v>
                </c:pt>
                <c:pt idx="2013">
                  <c:v>550.49099999999999</c:v>
                </c:pt>
                <c:pt idx="2014">
                  <c:v>548.92399999999998</c:v>
                </c:pt>
                <c:pt idx="2015">
                  <c:v>547.35699999999997</c:v>
                </c:pt>
                <c:pt idx="2016">
                  <c:v>545.79</c:v>
                </c:pt>
                <c:pt idx="2017">
                  <c:v>544.22199999999998</c:v>
                </c:pt>
                <c:pt idx="2018">
                  <c:v>542.654</c:v>
                </c:pt>
                <c:pt idx="2019">
                  <c:v>541.08500000000004</c:v>
                </c:pt>
                <c:pt idx="2020">
                  <c:v>539.51700000000005</c:v>
                </c:pt>
                <c:pt idx="2021">
                  <c:v>537.94799999999998</c:v>
                </c:pt>
                <c:pt idx="2022">
                  <c:v>536.37800000000004</c:v>
                </c:pt>
                <c:pt idx="2023">
                  <c:v>534.80899999999997</c:v>
                </c:pt>
                <c:pt idx="2024">
                  <c:v>533.23900000000003</c:v>
                </c:pt>
                <c:pt idx="2025">
                  <c:v>531.66899999999998</c:v>
                </c:pt>
                <c:pt idx="2026">
                  <c:v>530.09799999999996</c:v>
                </c:pt>
                <c:pt idx="2027">
                  <c:v>528.52700000000004</c:v>
                </c:pt>
                <c:pt idx="2028">
                  <c:v>526.95600000000002</c:v>
                </c:pt>
                <c:pt idx="2029">
                  <c:v>525.38499999999999</c:v>
                </c:pt>
                <c:pt idx="2030">
                  <c:v>523.81299999999999</c:v>
                </c:pt>
                <c:pt idx="2031">
                  <c:v>522.24199999999996</c:v>
                </c:pt>
                <c:pt idx="2032">
                  <c:v>520.66899999999998</c:v>
                </c:pt>
                <c:pt idx="2033">
                  <c:v>519.09699999999998</c:v>
                </c:pt>
                <c:pt idx="2034">
                  <c:v>517.524</c:v>
                </c:pt>
                <c:pt idx="2035">
                  <c:v>515.95100000000002</c:v>
                </c:pt>
                <c:pt idx="2036">
                  <c:v>514.37699999999995</c:v>
                </c:pt>
                <c:pt idx="2037">
                  <c:v>512.80399999999997</c:v>
                </c:pt>
                <c:pt idx="2038">
                  <c:v>511.23</c:v>
                </c:pt>
                <c:pt idx="2039">
                  <c:v>509.65600000000001</c:v>
                </c:pt>
                <c:pt idx="2040">
                  <c:v>508.08100000000002</c:v>
                </c:pt>
                <c:pt idx="2041">
                  <c:v>506.50599999999997</c:v>
                </c:pt>
                <c:pt idx="2042">
                  <c:v>504.93099999999998</c:v>
                </c:pt>
                <c:pt idx="2043">
                  <c:v>503.35599999999999</c:v>
                </c:pt>
                <c:pt idx="2044">
                  <c:v>501.78</c:v>
                </c:pt>
                <c:pt idx="2045">
                  <c:v>500.20400000000001</c:v>
                </c:pt>
                <c:pt idx="2046">
                  <c:v>498.62700000000001</c:v>
                </c:pt>
                <c:pt idx="2047">
                  <c:v>497.05099999999999</c:v>
                </c:pt>
                <c:pt idx="2048">
                  <c:v>495.47399999999999</c:v>
                </c:pt>
                <c:pt idx="2049">
                  <c:v>493.89699999999999</c:v>
                </c:pt>
                <c:pt idx="2050">
                  <c:v>492.31900000000002</c:v>
                </c:pt>
                <c:pt idx="2051">
                  <c:v>490.74099999999999</c:v>
                </c:pt>
                <c:pt idx="2052">
                  <c:v>489.16300000000001</c:v>
                </c:pt>
                <c:pt idx="2053">
                  <c:v>487.58499999999998</c:v>
                </c:pt>
                <c:pt idx="2054">
                  <c:v>486.00599999999997</c:v>
                </c:pt>
                <c:pt idx="2055">
                  <c:v>484.42700000000002</c:v>
                </c:pt>
                <c:pt idx="2056">
                  <c:v>482.84800000000001</c:v>
                </c:pt>
                <c:pt idx="2057">
                  <c:v>481.26799999999997</c:v>
                </c:pt>
                <c:pt idx="2058">
                  <c:v>479.68799999999999</c:v>
                </c:pt>
                <c:pt idx="2059">
                  <c:v>478.108</c:v>
                </c:pt>
                <c:pt idx="2060">
                  <c:v>476.52800000000002</c:v>
                </c:pt>
                <c:pt idx="2061">
                  <c:v>474.947</c:v>
                </c:pt>
                <c:pt idx="2062">
                  <c:v>473.36599999999999</c:v>
                </c:pt>
                <c:pt idx="2063">
                  <c:v>471.78500000000003</c:v>
                </c:pt>
                <c:pt idx="2064">
                  <c:v>470.20299999999997</c:v>
                </c:pt>
                <c:pt idx="2065">
                  <c:v>468.62099999999998</c:v>
                </c:pt>
                <c:pt idx="2066">
                  <c:v>467.03899999999999</c:v>
                </c:pt>
                <c:pt idx="2067">
                  <c:v>465.45600000000002</c:v>
                </c:pt>
                <c:pt idx="2068">
                  <c:v>463.87400000000002</c:v>
                </c:pt>
                <c:pt idx="2069">
                  <c:v>462.29</c:v>
                </c:pt>
                <c:pt idx="2070">
                  <c:v>460.70699999999999</c:v>
                </c:pt>
                <c:pt idx="2071">
                  <c:v>459.12299999999999</c:v>
                </c:pt>
                <c:pt idx="2072">
                  <c:v>457.53899999999999</c:v>
                </c:pt>
                <c:pt idx="2073">
                  <c:v>455.95499999999998</c:v>
                </c:pt>
                <c:pt idx="2074">
                  <c:v>454.37</c:v>
                </c:pt>
                <c:pt idx="2075">
                  <c:v>452.786</c:v>
                </c:pt>
                <c:pt idx="2076">
                  <c:v>451.2</c:v>
                </c:pt>
                <c:pt idx="2077">
                  <c:v>449.61500000000001</c:v>
                </c:pt>
                <c:pt idx="2078">
                  <c:v>448.029</c:v>
                </c:pt>
                <c:pt idx="2079">
                  <c:v>446.44299999999998</c:v>
                </c:pt>
                <c:pt idx="2080">
                  <c:v>444.85700000000003</c:v>
                </c:pt>
                <c:pt idx="2081">
                  <c:v>443.27</c:v>
                </c:pt>
                <c:pt idx="2082">
                  <c:v>441.68299999999999</c:v>
                </c:pt>
                <c:pt idx="2083">
                  <c:v>440.096</c:v>
                </c:pt>
                <c:pt idx="2084">
                  <c:v>438.50799999999998</c:v>
                </c:pt>
                <c:pt idx="2085">
                  <c:v>436.92</c:v>
                </c:pt>
                <c:pt idx="2086">
                  <c:v>435.33199999999999</c:v>
                </c:pt>
                <c:pt idx="2087">
                  <c:v>433.74400000000003</c:v>
                </c:pt>
                <c:pt idx="2088">
                  <c:v>432.15499999999997</c:v>
                </c:pt>
                <c:pt idx="2089">
                  <c:v>430.56599999999997</c:v>
                </c:pt>
                <c:pt idx="2090">
                  <c:v>428.97699999999998</c:v>
                </c:pt>
                <c:pt idx="2091">
                  <c:v>427.387</c:v>
                </c:pt>
                <c:pt idx="2092">
                  <c:v>425.79700000000003</c:v>
                </c:pt>
                <c:pt idx="2093">
                  <c:v>424.20699999999999</c:v>
                </c:pt>
                <c:pt idx="2094">
                  <c:v>422.61599999999999</c:v>
                </c:pt>
                <c:pt idx="2095">
                  <c:v>421.02499999999998</c:v>
                </c:pt>
                <c:pt idx="2096">
                  <c:v>419.43400000000003</c:v>
                </c:pt>
                <c:pt idx="2097">
                  <c:v>417.84300000000002</c:v>
                </c:pt>
                <c:pt idx="2098">
                  <c:v>416.25099999999998</c:v>
                </c:pt>
                <c:pt idx="2099">
                  <c:v>414.65899999999999</c:v>
                </c:pt>
                <c:pt idx="2100">
                  <c:v>413.06700000000001</c:v>
                </c:pt>
                <c:pt idx="2101">
                  <c:v>411.47399999999999</c:v>
                </c:pt>
                <c:pt idx="2102">
                  <c:v>409.88099999999997</c:v>
                </c:pt>
                <c:pt idx="2103">
                  <c:v>408.28800000000001</c:v>
                </c:pt>
                <c:pt idx="2104">
                  <c:v>406.69400000000002</c:v>
                </c:pt>
                <c:pt idx="2105">
                  <c:v>405.101</c:v>
                </c:pt>
                <c:pt idx="2106">
                  <c:v>403.50599999999997</c:v>
                </c:pt>
                <c:pt idx="2107">
                  <c:v>401.91199999999998</c:v>
                </c:pt>
                <c:pt idx="2108">
                  <c:v>400.31700000000001</c:v>
                </c:pt>
                <c:pt idx="2109">
                  <c:v>398.72199999999998</c:v>
                </c:pt>
                <c:pt idx="2110">
                  <c:v>397.12700000000001</c:v>
                </c:pt>
                <c:pt idx="2111">
                  <c:v>395.53100000000001</c:v>
                </c:pt>
                <c:pt idx="2112">
                  <c:v>393.935</c:v>
                </c:pt>
                <c:pt idx="2113">
                  <c:v>392.339</c:v>
                </c:pt>
                <c:pt idx="2114">
                  <c:v>390.74299999999999</c:v>
                </c:pt>
                <c:pt idx="2115">
                  <c:v>389.14600000000002</c:v>
                </c:pt>
                <c:pt idx="2116">
                  <c:v>387.54899999999998</c:v>
                </c:pt>
                <c:pt idx="2117">
                  <c:v>385.95100000000002</c:v>
                </c:pt>
                <c:pt idx="2118">
                  <c:v>384.35399999999998</c:v>
                </c:pt>
                <c:pt idx="2119">
                  <c:v>382.75599999999997</c:v>
                </c:pt>
                <c:pt idx="2120">
                  <c:v>381.15699999999998</c:v>
                </c:pt>
                <c:pt idx="2121">
                  <c:v>379.55900000000003</c:v>
                </c:pt>
                <c:pt idx="2122">
                  <c:v>377.96</c:v>
                </c:pt>
                <c:pt idx="2123">
                  <c:v>376.36099999999999</c:v>
                </c:pt>
                <c:pt idx="2124">
                  <c:v>374.76100000000002</c:v>
                </c:pt>
                <c:pt idx="2125">
                  <c:v>373.161</c:v>
                </c:pt>
                <c:pt idx="2126">
                  <c:v>371.56099999999998</c:v>
                </c:pt>
                <c:pt idx="2127">
                  <c:v>369.96100000000001</c:v>
                </c:pt>
                <c:pt idx="2128">
                  <c:v>368.36</c:v>
                </c:pt>
                <c:pt idx="2129">
                  <c:v>366.75900000000001</c:v>
                </c:pt>
                <c:pt idx="2130">
                  <c:v>365.15800000000002</c:v>
                </c:pt>
                <c:pt idx="2131">
                  <c:v>363.55599999999998</c:v>
                </c:pt>
                <c:pt idx="2132">
                  <c:v>361.95400000000001</c:v>
                </c:pt>
                <c:pt idx="2133">
                  <c:v>360.35199999999998</c:v>
                </c:pt>
                <c:pt idx="2134">
                  <c:v>358.74900000000002</c:v>
                </c:pt>
                <c:pt idx="2135">
                  <c:v>357.14699999999999</c:v>
                </c:pt>
                <c:pt idx="2136">
                  <c:v>355.54300000000001</c:v>
                </c:pt>
                <c:pt idx="2137">
                  <c:v>353.94</c:v>
                </c:pt>
                <c:pt idx="2138">
                  <c:v>352.33600000000001</c:v>
                </c:pt>
                <c:pt idx="2139">
                  <c:v>350.73200000000003</c:v>
                </c:pt>
                <c:pt idx="2140">
                  <c:v>349.12799999999999</c:v>
                </c:pt>
                <c:pt idx="2141">
                  <c:v>347.52300000000002</c:v>
                </c:pt>
                <c:pt idx="2142">
                  <c:v>345.91800000000001</c:v>
                </c:pt>
                <c:pt idx="2143">
                  <c:v>344.31299999999999</c:v>
                </c:pt>
                <c:pt idx="2144">
                  <c:v>342.70800000000003</c:v>
                </c:pt>
                <c:pt idx="2145">
                  <c:v>341.10199999999998</c:v>
                </c:pt>
                <c:pt idx="2146">
                  <c:v>339.49599999999998</c:v>
                </c:pt>
                <c:pt idx="2147">
                  <c:v>337.88900000000001</c:v>
                </c:pt>
                <c:pt idx="2148">
                  <c:v>336.28199999999998</c:v>
                </c:pt>
                <c:pt idx="2149">
                  <c:v>334.67500000000001</c:v>
                </c:pt>
                <c:pt idx="2150">
                  <c:v>333.06799999999998</c:v>
                </c:pt>
                <c:pt idx="2151">
                  <c:v>331.46</c:v>
                </c:pt>
                <c:pt idx="2152">
                  <c:v>329.85300000000001</c:v>
                </c:pt>
                <c:pt idx="2153">
                  <c:v>328.24400000000003</c:v>
                </c:pt>
                <c:pt idx="2154">
                  <c:v>326.63600000000002</c:v>
                </c:pt>
                <c:pt idx="2155">
                  <c:v>325.02699999999999</c:v>
                </c:pt>
                <c:pt idx="2156">
                  <c:v>323.41800000000001</c:v>
                </c:pt>
                <c:pt idx="2157">
                  <c:v>321.80799999999999</c:v>
                </c:pt>
                <c:pt idx="2158">
                  <c:v>320.19799999999998</c:v>
                </c:pt>
                <c:pt idx="2159">
                  <c:v>318.58800000000002</c:v>
                </c:pt>
                <c:pt idx="2160">
                  <c:v>316.97800000000001</c:v>
                </c:pt>
                <c:pt idx="2161">
                  <c:v>315.36700000000002</c:v>
                </c:pt>
                <c:pt idx="2162">
                  <c:v>313.75599999999997</c:v>
                </c:pt>
                <c:pt idx="2163">
                  <c:v>312.14499999999998</c:v>
                </c:pt>
                <c:pt idx="2164">
                  <c:v>310.53300000000002</c:v>
                </c:pt>
                <c:pt idx="2165">
                  <c:v>308.92200000000003</c:v>
                </c:pt>
                <c:pt idx="2166">
                  <c:v>307.30900000000003</c:v>
                </c:pt>
                <c:pt idx="2167">
                  <c:v>305.697</c:v>
                </c:pt>
                <c:pt idx="2168">
                  <c:v>304.084</c:v>
                </c:pt>
                <c:pt idx="2169">
                  <c:v>302.471</c:v>
                </c:pt>
                <c:pt idx="2170">
                  <c:v>300.858</c:v>
                </c:pt>
                <c:pt idx="2171">
                  <c:v>299.24400000000003</c:v>
                </c:pt>
                <c:pt idx="2172">
                  <c:v>297.63</c:v>
                </c:pt>
                <c:pt idx="2173">
                  <c:v>296.01600000000002</c:v>
                </c:pt>
                <c:pt idx="2174">
                  <c:v>294.40100000000001</c:v>
                </c:pt>
                <c:pt idx="2175">
                  <c:v>292.786</c:v>
                </c:pt>
                <c:pt idx="2176">
                  <c:v>291.17099999999999</c:v>
                </c:pt>
                <c:pt idx="2177">
                  <c:v>289.55500000000001</c:v>
                </c:pt>
                <c:pt idx="2178">
                  <c:v>287.93900000000002</c:v>
                </c:pt>
                <c:pt idx="2179">
                  <c:v>286.32299999999998</c:v>
                </c:pt>
                <c:pt idx="2180">
                  <c:v>284.70699999999999</c:v>
                </c:pt>
                <c:pt idx="2181">
                  <c:v>283.08999999999997</c:v>
                </c:pt>
                <c:pt idx="2182">
                  <c:v>281.47300000000001</c:v>
                </c:pt>
                <c:pt idx="2183">
                  <c:v>279.85599999999999</c:v>
                </c:pt>
                <c:pt idx="2184">
                  <c:v>278.238</c:v>
                </c:pt>
                <c:pt idx="2185">
                  <c:v>276.62</c:v>
                </c:pt>
                <c:pt idx="2186">
                  <c:v>275.00200000000001</c:v>
                </c:pt>
                <c:pt idx="2187">
                  <c:v>273.38299999999998</c:v>
                </c:pt>
                <c:pt idx="2188">
                  <c:v>271.76400000000001</c:v>
                </c:pt>
                <c:pt idx="2189">
                  <c:v>270.14499999999998</c:v>
                </c:pt>
                <c:pt idx="2190">
                  <c:v>268.52499999999998</c:v>
                </c:pt>
                <c:pt idx="2191">
                  <c:v>266.90600000000001</c:v>
                </c:pt>
                <c:pt idx="2192">
                  <c:v>265.28500000000003</c:v>
                </c:pt>
                <c:pt idx="2193">
                  <c:v>263.66500000000002</c:v>
                </c:pt>
                <c:pt idx="2194">
                  <c:v>262.04399999999998</c:v>
                </c:pt>
                <c:pt idx="2195">
                  <c:v>260.423</c:v>
                </c:pt>
                <c:pt idx="2196">
                  <c:v>258.80200000000002</c:v>
                </c:pt>
                <c:pt idx="2197">
                  <c:v>257.18</c:v>
                </c:pt>
                <c:pt idx="2198">
                  <c:v>255.55799999999999</c:v>
                </c:pt>
                <c:pt idx="2199">
                  <c:v>253.93600000000001</c:v>
                </c:pt>
                <c:pt idx="2200">
                  <c:v>252.31399999999999</c:v>
                </c:pt>
                <c:pt idx="2201">
                  <c:v>250.691</c:v>
                </c:pt>
                <c:pt idx="2202">
                  <c:v>249.06700000000001</c:v>
                </c:pt>
                <c:pt idx="2203">
                  <c:v>247.44399999999999</c:v>
                </c:pt>
                <c:pt idx="2204">
                  <c:v>245.82</c:v>
                </c:pt>
                <c:pt idx="2205">
                  <c:v>244.196</c:v>
                </c:pt>
                <c:pt idx="2206">
                  <c:v>242.572</c:v>
                </c:pt>
                <c:pt idx="2207">
                  <c:v>240.947</c:v>
                </c:pt>
                <c:pt idx="2208">
                  <c:v>239.322</c:v>
                </c:pt>
                <c:pt idx="2209">
                  <c:v>237.697</c:v>
                </c:pt>
                <c:pt idx="2210">
                  <c:v>236.071</c:v>
                </c:pt>
                <c:pt idx="2211">
                  <c:v>234.44499999999999</c:v>
                </c:pt>
                <c:pt idx="2212">
                  <c:v>232.81899999999999</c:v>
                </c:pt>
                <c:pt idx="2213">
                  <c:v>231.19200000000001</c:v>
                </c:pt>
                <c:pt idx="2214">
                  <c:v>229.565</c:v>
                </c:pt>
                <c:pt idx="2215">
                  <c:v>227.93799999999999</c:v>
                </c:pt>
                <c:pt idx="2216">
                  <c:v>226.31100000000001</c:v>
                </c:pt>
                <c:pt idx="2217">
                  <c:v>224.68299999999999</c:v>
                </c:pt>
                <c:pt idx="2218">
                  <c:v>223.05500000000001</c:v>
                </c:pt>
                <c:pt idx="2219">
                  <c:v>221.42599999999999</c:v>
                </c:pt>
                <c:pt idx="2220">
                  <c:v>219.798</c:v>
                </c:pt>
                <c:pt idx="2221">
                  <c:v>218.16900000000001</c:v>
                </c:pt>
                <c:pt idx="2222">
                  <c:v>216.53899999999999</c:v>
                </c:pt>
                <c:pt idx="2223">
                  <c:v>214.91</c:v>
                </c:pt>
                <c:pt idx="2224">
                  <c:v>213.28</c:v>
                </c:pt>
                <c:pt idx="2225">
                  <c:v>211.65</c:v>
                </c:pt>
                <c:pt idx="2226">
                  <c:v>210.01900000000001</c:v>
                </c:pt>
                <c:pt idx="2227">
                  <c:v>208.38800000000001</c:v>
                </c:pt>
                <c:pt idx="2228">
                  <c:v>206.75700000000001</c:v>
                </c:pt>
                <c:pt idx="2229">
                  <c:v>205.125</c:v>
                </c:pt>
                <c:pt idx="2230">
                  <c:v>203.494</c:v>
                </c:pt>
                <c:pt idx="2231">
                  <c:v>201.86199999999999</c:v>
                </c:pt>
                <c:pt idx="2232">
                  <c:v>200.22900000000001</c:v>
                </c:pt>
                <c:pt idx="2233">
                  <c:v>198.596</c:v>
                </c:pt>
                <c:pt idx="2234">
                  <c:v>196.96299999999999</c:v>
                </c:pt>
                <c:pt idx="2235">
                  <c:v>195.33</c:v>
                </c:pt>
                <c:pt idx="2236">
                  <c:v>193.696</c:v>
                </c:pt>
                <c:pt idx="2237">
                  <c:v>192.06200000000001</c:v>
                </c:pt>
                <c:pt idx="2238">
                  <c:v>190.428</c:v>
                </c:pt>
                <c:pt idx="2239">
                  <c:v>188.79400000000001</c:v>
                </c:pt>
                <c:pt idx="2240">
                  <c:v>187.15899999999999</c:v>
                </c:pt>
                <c:pt idx="2241">
                  <c:v>185.524</c:v>
                </c:pt>
                <c:pt idx="2242">
                  <c:v>183.88800000000001</c:v>
                </c:pt>
                <c:pt idx="2243">
                  <c:v>182.25200000000001</c:v>
                </c:pt>
                <c:pt idx="2244">
                  <c:v>180.61600000000001</c:v>
                </c:pt>
                <c:pt idx="2245">
                  <c:v>178.98</c:v>
                </c:pt>
                <c:pt idx="2246">
                  <c:v>177.34299999999999</c:v>
                </c:pt>
                <c:pt idx="2247">
                  <c:v>175.70599999999999</c:v>
                </c:pt>
                <c:pt idx="2248">
                  <c:v>174.06800000000001</c:v>
                </c:pt>
                <c:pt idx="2249">
                  <c:v>172.43100000000001</c:v>
                </c:pt>
                <c:pt idx="2250">
                  <c:v>170.79300000000001</c:v>
                </c:pt>
                <c:pt idx="2251">
                  <c:v>169.155</c:v>
                </c:pt>
                <c:pt idx="2252">
                  <c:v>167.51599999999999</c:v>
                </c:pt>
                <c:pt idx="2253">
                  <c:v>165.87700000000001</c:v>
                </c:pt>
                <c:pt idx="2254">
                  <c:v>164.238</c:v>
                </c:pt>
                <c:pt idx="2255">
                  <c:v>162.59800000000001</c:v>
                </c:pt>
                <c:pt idx="2256">
                  <c:v>160.958</c:v>
                </c:pt>
                <c:pt idx="2257">
                  <c:v>159.31800000000001</c:v>
                </c:pt>
                <c:pt idx="2258">
                  <c:v>157.678</c:v>
                </c:pt>
                <c:pt idx="2259">
                  <c:v>156.03700000000001</c:v>
                </c:pt>
                <c:pt idx="2260">
                  <c:v>154.39599999999999</c:v>
                </c:pt>
                <c:pt idx="2261">
                  <c:v>152.75399999999999</c:v>
                </c:pt>
                <c:pt idx="2262">
                  <c:v>151.113</c:v>
                </c:pt>
                <c:pt idx="2263">
                  <c:v>149.471</c:v>
                </c:pt>
                <c:pt idx="2264">
                  <c:v>147.828</c:v>
                </c:pt>
                <c:pt idx="2265">
                  <c:v>146.18600000000001</c:v>
                </c:pt>
                <c:pt idx="2266">
                  <c:v>144.54300000000001</c:v>
                </c:pt>
                <c:pt idx="2267">
                  <c:v>142.899</c:v>
                </c:pt>
                <c:pt idx="2268">
                  <c:v>141.256</c:v>
                </c:pt>
                <c:pt idx="2269">
                  <c:v>139.61199999999999</c:v>
                </c:pt>
                <c:pt idx="2270">
                  <c:v>137.96799999999999</c:v>
                </c:pt>
                <c:pt idx="2271">
                  <c:v>136.32300000000001</c:v>
                </c:pt>
                <c:pt idx="2272">
                  <c:v>134.678</c:v>
                </c:pt>
                <c:pt idx="2273">
                  <c:v>133.03299999999999</c:v>
                </c:pt>
                <c:pt idx="2274">
                  <c:v>131.38800000000001</c:v>
                </c:pt>
                <c:pt idx="2275">
                  <c:v>129.74199999999999</c:v>
                </c:pt>
                <c:pt idx="2276">
                  <c:v>128.096</c:v>
                </c:pt>
                <c:pt idx="2277">
                  <c:v>126.449</c:v>
                </c:pt>
                <c:pt idx="2278">
                  <c:v>124.803</c:v>
                </c:pt>
                <c:pt idx="2279">
                  <c:v>123.15600000000001</c:v>
                </c:pt>
                <c:pt idx="2280">
                  <c:v>121.508</c:v>
                </c:pt>
                <c:pt idx="2281">
                  <c:v>119.861</c:v>
                </c:pt>
                <c:pt idx="2282">
                  <c:v>118.21299999999999</c:v>
                </c:pt>
                <c:pt idx="2283">
                  <c:v>116.56399999999999</c:v>
                </c:pt>
                <c:pt idx="2284">
                  <c:v>114.916</c:v>
                </c:pt>
                <c:pt idx="2285">
                  <c:v>113.267</c:v>
                </c:pt>
                <c:pt idx="2286">
                  <c:v>111.61799999999999</c:v>
                </c:pt>
                <c:pt idx="2287">
                  <c:v>109.968</c:v>
                </c:pt>
                <c:pt idx="2288">
                  <c:v>108.318</c:v>
                </c:pt>
                <c:pt idx="2289">
                  <c:v>106.66800000000001</c:v>
                </c:pt>
                <c:pt idx="2290">
                  <c:v>105.018</c:v>
                </c:pt>
                <c:pt idx="2291">
                  <c:v>103.367</c:v>
                </c:pt>
                <c:pt idx="2292">
                  <c:v>101.71599999999999</c:v>
                </c:pt>
              </c:numCache>
            </c:numRef>
          </c:xVal>
          <c:yVal>
            <c:numRef>
              <c:f>'D4 vs Si'!$H$2:$H$2297</c:f>
              <c:numCache>
                <c:formatCode>General</c:formatCode>
                <c:ptCount val="2296"/>
                <c:pt idx="0">
                  <c:v>95.0471</c:v>
                </c:pt>
                <c:pt idx="1">
                  <c:v>95.0471</c:v>
                </c:pt>
                <c:pt idx="2">
                  <c:v>85.980999999999995</c:v>
                </c:pt>
                <c:pt idx="3">
                  <c:v>83.704700000000003</c:v>
                </c:pt>
                <c:pt idx="4">
                  <c:v>124.40600000000001</c:v>
                </c:pt>
                <c:pt idx="5">
                  <c:v>104.03100000000001</c:v>
                </c:pt>
                <c:pt idx="6">
                  <c:v>108.53700000000001</c:v>
                </c:pt>
                <c:pt idx="7">
                  <c:v>94.954300000000003</c:v>
                </c:pt>
                <c:pt idx="8">
                  <c:v>97.199299999999994</c:v>
                </c:pt>
                <c:pt idx="9">
                  <c:v>126.565</c:v>
                </c:pt>
                <c:pt idx="10">
                  <c:v>110.726</c:v>
                </c:pt>
                <c:pt idx="11">
                  <c:v>90.373800000000003</c:v>
                </c:pt>
                <c:pt idx="12">
                  <c:v>99.394999999999996</c:v>
                </c:pt>
                <c:pt idx="13">
                  <c:v>94.861599999999996</c:v>
                </c:pt>
                <c:pt idx="14">
                  <c:v>106.137</c:v>
                </c:pt>
                <c:pt idx="15">
                  <c:v>103.86199999999999</c:v>
                </c:pt>
                <c:pt idx="16">
                  <c:v>101.58799999999999</c:v>
                </c:pt>
                <c:pt idx="17">
                  <c:v>94.799800000000005</c:v>
                </c:pt>
                <c:pt idx="18">
                  <c:v>90.270799999999994</c:v>
                </c:pt>
                <c:pt idx="19">
                  <c:v>108.307</c:v>
                </c:pt>
                <c:pt idx="20">
                  <c:v>90.241399999999999</c:v>
                </c:pt>
                <c:pt idx="21">
                  <c:v>103.761</c:v>
                </c:pt>
                <c:pt idx="22">
                  <c:v>94.7226</c:v>
                </c:pt>
                <c:pt idx="23">
                  <c:v>69.902900000000002</c:v>
                </c:pt>
                <c:pt idx="24">
                  <c:v>105.965</c:v>
                </c:pt>
                <c:pt idx="25">
                  <c:v>87.913700000000006</c:v>
                </c:pt>
                <c:pt idx="26">
                  <c:v>99.168599999999998</c:v>
                </c:pt>
                <c:pt idx="27">
                  <c:v>96.898899999999998</c:v>
                </c:pt>
                <c:pt idx="28">
                  <c:v>112.655</c:v>
                </c:pt>
                <c:pt idx="29">
                  <c:v>121.64700000000001</c:v>
                </c:pt>
                <c:pt idx="30">
                  <c:v>105.861</c:v>
                </c:pt>
                <c:pt idx="31">
                  <c:v>112.6</c:v>
                </c:pt>
                <c:pt idx="32">
                  <c:v>90.065100000000001</c:v>
                </c:pt>
                <c:pt idx="33">
                  <c:v>94.552999999999997</c:v>
                </c:pt>
                <c:pt idx="34">
                  <c:v>101.29</c:v>
                </c:pt>
                <c:pt idx="35">
                  <c:v>85.52</c:v>
                </c:pt>
                <c:pt idx="36">
                  <c:v>110.258</c:v>
                </c:pt>
                <c:pt idx="37">
                  <c:v>101.241</c:v>
                </c:pt>
                <c:pt idx="38">
                  <c:v>76.480500000000006</c:v>
                </c:pt>
                <c:pt idx="39">
                  <c:v>76.468000000000004</c:v>
                </c:pt>
                <c:pt idx="40">
                  <c:v>80.9529</c:v>
                </c:pt>
                <c:pt idx="41">
                  <c:v>103.423</c:v>
                </c:pt>
                <c:pt idx="42">
                  <c:v>105.654</c:v>
                </c:pt>
                <c:pt idx="43">
                  <c:v>98.894099999999995</c:v>
                </c:pt>
                <c:pt idx="44">
                  <c:v>96.630700000000004</c:v>
                </c:pt>
                <c:pt idx="45">
                  <c:v>85.380700000000004</c:v>
                </c:pt>
                <c:pt idx="46">
                  <c:v>94.352699999999999</c:v>
                </c:pt>
                <c:pt idx="47">
                  <c:v>116.79900000000001</c:v>
                </c:pt>
                <c:pt idx="48">
                  <c:v>101.059</c:v>
                </c:pt>
                <c:pt idx="49">
                  <c:v>80.834199999999996</c:v>
                </c:pt>
                <c:pt idx="50">
                  <c:v>87.556100000000001</c:v>
                </c:pt>
                <c:pt idx="51">
                  <c:v>98.765100000000004</c:v>
                </c:pt>
                <c:pt idx="52">
                  <c:v>98.748900000000006</c:v>
                </c:pt>
                <c:pt idx="53">
                  <c:v>89.757099999999994</c:v>
                </c:pt>
                <c:pt idx="54">
                  <c:v>83.011799999999994</c:v>
                </c:pt>
                <c:pt idx="55">
                  <c:v>94.214200000000005</c:v>
                </c:pt>
                <c:pt idx="56">
                  <c:v>105.413</c:v>
                </c:pt>
                <c:pt idx="57">
                  <c:v>105.396</c:v>
                </c:pt>
                <c:pt idx="58">
                  <c:v>89.683899999999994</c:v>
                </c:pt>
                <c:pt idx="59">
                  <c:v>96.394400000000005</c:v>
                </c:pt>
                <c:pt idx="60">
                  <c:v>82.930499999999995</c:v>
                </c:pt>
                <c:pt idx="61">
                  <c:v>98.603999999999999</c:v>
                </c:pt>
                <c:pt idx="62">
                  <c:v>89.625299999999996</c:v>
                </c:pt>
                <c:pt idx="63">
                  <c:v>109.773</c:v>
                </c:pt>
                <c:pt idx="64">
                  <c:v>103.035</c:v>
                </c:pt>
                <c:pt idx="65">
                  <c:v>96.3</c:v>
                </c:pt>
                <c:pt idx="66">
                  <c:v>109.71899999999999</c:v>
                </c:pt>
                <c:pt idx="67">
                  <c:v>94.029799999999994</c:v>
                </c:pt>
                <c:pt idx="68">
                  <c:v>96.252899999999997</c:v>
                </c:pt>
                <c:pt idx="69">
                  <c:v>93.999099999999999</c:v>
                </c:pt>
                <c:pt idx="70">
                  <c:v>91.745999999999995</c:v>
                </c:pt>
                <c:pt idx="71">
                  <c:v>120.816</c:v>
                </c:pt>
                <c:pt idx="72">
                  <c:v>111.849</c:v>
                </c:pt>
                <c:pt idx="73">
                  <c:v>71.5715</c:v>
                </c:pt>
                <c:pt idx="74">
                  <c:v>78.268600000000006</c:v>
                </c:pt>
                <c:pt idx="75">
                  <c:v>105.086</c:v>
                </c:pt>
                <c:pt idx="76">
                  <c:v>71.536500000000004</c:v>
                </c:pt>
                <c:pt idx="77">
                  <c:v>100.58199999999999</c:v>
                </c:pt>
                <c:pt idx="78">
                  <c:v>98.330500000000001</c:v>
                </c:pt>
                <c:pt idx="79">
                  <c:v>98.314400000000006</c:v>
                </c:pt>
                <c:pt idx="80">
                  <c:v>96.064300000000003</c:v>
                </c:pt>
                <c:pt idx="81">
                  <c:v>100.51600000000001</c:v>
                </c:pt>
                <c:pt idx="82">
                  <c:v>91.566199999999995</c:v>
                </c:pt>
                <c:pt idx="83">
                  <c:v>109.41500000000001</c:v>
                </c:pt>
                <c:pt idx="84">
                  <c:v>89.303700000000006</c:v>
                </c:pt>
                <c:pt idx="85">
                  <c:v>78.128</c:v>
                </c:pt>
                <c:pt idx="86">
                  <c:v>87.042599999999993</c:v>
                </c:pt>
                <c:pt idx="87">
                  <c:v>104.88</c:v>
                </c:pt>
                <c:pt idx="88">
                  <c:v>102.63200000000001</c:v>
                </c:pt>
                <c:pt idx="89">
                  <c:v>102.61499999999999</c:v>
                </c:pt>
                <c:pt idx="90">
                  <c:v>93.676900000000003</c:v>
                </c:pt>
                <c:pt idx="91">
                  <c:v>98.121700000000004</c:v>
                </c:pt>
                <c:pt idx="92">
                  <c:v>86.9572</c:v>
                </c:pt>
                <c:pt idx="93">
                  <c:v>104.777</c:v>
                </c:pt>
                <c:pt idx="94">
                  <c:v>84.6999</c:v>
                </c:pt>
                <c:pt idx="95">
                  <c:v>109.2</c:v>
                </c:pt>
                <c:pt idx="96">
                  <c:v>120.324</c:v>
                </c:pt>
                <c:pt idx="97">
                  <c:v>86.886099999999999</c:v>
                </c:pt>
                <c:pt idx="98">
                  <c:v>93.554400000000001</c:v>
                </c:pt>
                <c:pt idx="99">
                  <c:v>100.22</c:v>
                </c:pt>
                <c:pt idx="100">
                  <c:v>120.245</c:v>
                </c:pt>
                <c:pt idx="101">
                  <c:v>97.961200000000005</c:v>
                </c:pt>
                <c:pt idx="102">
                  <c:v>86.815100000000001</c:v>
                </c:pt>
                <c:pt idx="103">
                  <c:v>95.703500000000005</c:v>
                </c:pt>
                <c:pt idx="104">
                  <c:v>109.04</c:v>
                </c:pt>
                <c:pt idx="105">
                  <c:v>102.34699999999999</c:v>
                </c:pt>
                <c:pt idx="106">
                  <c:v>84.533699999999996</c:v>
                </c:pt>
                <c:pt idx="107">
                  <c:v>88.968199999999996</c:v>
                </c:pt>
                <c:pt idx="108">
                  <c:v>86.729799999999997</c:v>
                </c:pt>
                <c:pt idx="109">
                  <c:v>66.704300000000003</c:v>
                </c:pt>
                <c:pt idx="110">
                  <c:v>95.593900000000005</c:v>
                </c:pt>
                <c:pt idx="111">
                  <c:v>88.91</c:v>
                </c:pt>
                <c:pt idx="112">
                  <c:v>86.673000000000002</c:v>
                </c:pt>
                <c:pt idx="113">
                  <c:v>77.770799999999994</c:v>
                </c:pt>
                <c:pt idx="114">
                  <c:v>88.866299999999995</c:v>
                </c:pt>
                <c:pt idx="115">
                  <c:v>99.958200000000005</c:v>
                </c:pt>
                <c:pt idx="116">
                  <c:v>84.395300000000006</c:v>
                </c:pt>
                <c:pt idx="117">
                  <c:v>111.02800000000001</c:v>
                </c:pt>
                <c:pt idx="118">
                  <c:v>99.909099999999995</c:v>
                </c:pt>
                <c:pt idx="119">
                  <c:v>84.353899999999996</c:v>
                </c:pt>
                <c:pt idx="120">
                  <c:v>93.2179</c:v>
                </c:pt>
                <c:pt idx="121">
                  <c:v>102.07899999999999</c:v>
                </c:pt>
                <c:pt idx="122">
                  <c:v>86.531099999999995</c:v>
                </c:pt>
                <c:pt idx="123">
                  <c:v>95.390500000000003</c:v>
                </c:pt>
                <c:pt idx="124">
                  <c:v>93.156800000000004</c:v>
                </c:pt>
                <c:pt idx="125">
                  <c:v>104.23</c:v>
                </c:pt>
                <c:pt idx="126">
                  <c:v>110.86499999999999</c:v>
                </c:pt>
                <c:pt idx="127">
                  <c:v>93.111000000000004</c:v>
                </c:pt>
                <c:pt idx="128">
                  <c:v>90.879199999999997</c:v>
                </c:pt>
                <c:pt idx="129">
                  <c:v>88.648099999999999</c:v>
                </c:pt>
                <c:pt idx="130">
                  <c:v>101.929</c:v>
                </c:pt>
                <c:pt idx="131">
                  <c:v>93.05</c:v>
                </c:pt>
                <c:pt idx="132">
                  <c:v>84.174300000000002</c:v>
                </c:pt>
                <c:pt idx="133">
                  <c:v>88.59</c:v>
                </c:pt>
                <c:pt idx="134">
                  <c:v>81.932299999999998</c:v>
                </c:pt>
                <c:pt idx="135">
                  <c:v>99.631100000000004</c:v>
                </c:pt>
                <c:pt idx="136">
                  <c:v>97.4011</c:v>
                </c:pt>
                <c:pt idx="137">
                  <c:v>99.598399999999998</c:v>
                </c:pt>
                <c:pt idx="138">
                  <c:v>92.943200000000004</c:v>
                </c:pt>
                <c:pt idx="139">
                  <c:v>95.140600000000006</c:v>
                </c:pt>
                <c:pt idx="140">
                  <c:v>90.700500000000005</c:v>
                </c:pt>
                <c:pt idx="141">
                  <c:v>72.990899999999996</c:v>
                </c:pt>
                <c:pt idx="142">
                  <c:v>90.6708</c:v>
                </c:pt>
                <c:pt idx="143">
                  <c:v>86.233699999999999</c:v>
                </c:pt>
                <c:pt idx="144">
                  <c:v>92.851799999999997</c:v>
                </c:pt>
                <c:pt idx="145">
                  <c:v>86.205399999999997</c:v>
                </c:pt>
                <c:pt idx="146">
                  <c:v>99.451400000000007</c:v>
                </c:pt>
                <c:pt idx="147">
                  <c:v>77.338399999999993</c:v>
                </c:pt>
                <c:pt idx="148">
                  <c:v>92.790899999999993</c:v>
                </c:pt>
                <c:pt idx="149">
                  <c:v>99.402500000000003</c:v>
                </c:pt>
                <c:pt idx="150">
                  <c:v>90.5518</c:v>
                </c:pt>
                <c:pt idx="151">
                  <c:v>97.161600000000007</c:v>
                </c:pt>
                <c:pt idx="152">
                  <c:v>101.56100000000001</c:v>
                </c:pt>
                <c:pt idx="153">
                  <c:v>83.884799999999998</c:v>
                </c:pt>
                <c:pt idx="154">
                  <c:v>101.52800000000001</c:v>
                </c:pt>
                <c:pt idx="155">
                  <c:v>75.030100000000004</c:v>
                </c:pt>
                <c:pt idx="156">
                  <c:v>81.637</c:v>
                </c:pt>
                <c:pt idx="157">
                  <c:v>110.30200000000001</c:v>
                </c:pt>
                <c:pt idx="158">
                  <c:v>114.69499999999999</c:v>
                </c:pt>
                <c:pt idx="159">
                  <c:v>97.034099999999995</c:v>
                </c:pt>
                <c:pt idx="160">
                  <c:v>90.403300000000002</c:v>
                </c:pt>
                <c:pt idx="161">
                  <c:v>105.821</c:v>
                </c:pt>
                <c:pt idx="162">
                  <c:v>66.126999999999995</c:v>
                </c:pt>
                <c:pt idx="163">
                  <c:v>94.766499999999994</c:v>
                </c:pt>
                <c:pt idx="164">
                  <c:v>96.954400000000007</c:v>
                </c:pt>
                <c:pt idx="165">
                  <c:v>107.95399999999999</c:v>
                </c:pt>
                <c:pt idx="166">
                  <c:v>99.125299999999996</c:v>
                </c:pt>
                <c:pt idx="167">
                  <c:v>112.324</c:v>
                </c:pt>
                <c:pt idx="168">
                  <c:v>99.092799999999997</c:v>
                </c:pt>
                <c:pt idx="169">
                  <c:v>79.261200000000002</c:v>
                </c:pt>
                <c:pt idx="170">
                  <c:v>81.4495</c:v>
                </c:pt>
                <c:pt idx="171">
                  <c:v>105.64700000000001</c:v>
                </c:pt>
                <c:pt idx="172">
                  <c:v>88.024600000000007</c:v>
                </c:pt>
                <c:pt idx="173">
                  <c:v>85.809799999999996</c:v>
                </c:pt>
                <c:pt idx="174">
                  <c:v>94.595299999999995</c:v>
                </c:pt>
                <c:pt idx="175">
                  <c:v>68.185400000000001</c:v>
                </c:pt>
                <c:pt idx="176">
                  <c:v>90.165899999999993</c:v>
                </c:pt>
                <c:pt idx="177">
                  <c:v>90.1511</c:v>
                </c:pt>
                <c:pt idx="178">
                  <c:v>79.144000000000005</c:v>
                </c:pt>
                <c:pt idx="179">
                  <c:v>96.715699999999998</c:v>
                </c:pt>
                <c:pt idx="180">
                  <c:v>98.897499999999994</c:v>
                </c:pt>
                <c:pt idx="181">
                  <c:v>87.894400000000005</c:v>
                </c:pt>
                <c:pt idx="182">
                  <c:v>98.864999999999995</c:v>
                </c:pt>
                <c:pt idx="183">
                  <c:v>87.865499999999997</c:v>
                </c:pt>
                <c:pt idx="184">
                  <c:v>101.029</c:v>
                </c:pt>
                <c:pt idx="185">
                  <c:v>98.816199999999995</c:v>
                </c:pt>
                <c:pt idx="186">
                  <c:v>100.995</c:v>
                </c:pt>
                <c:pt idx="187">
                  <c:v>87.807699999999997</c:v>
                </c:pt>
                <c:pt idx="188">
                  <c:v>79.013900000000007</c:v>
                </c:pt>
                <c:pt idx="189">
                  <c:v>89.973299999999995</c:v>
                </c:pt>
                <c:pt idx="190">
                  <c:v>76.793800000000005</c:v>
                </c:pt>
                <c:pt idx="191">
                  <c:v>87.749899999999997</c:v>
                </c:pt>
                <c:pt idx="192">
                  <c:v>89.928899999999999</c:v>
                </c:pt>
                <c:pt idx="193">
                  <c:v>72.369900000000001</c:v>
                </c:pt>
                <c:pt idx="194">
                  <c:v>87.706599999999995</c:v>
                </c:pt>
                <c:pt idx="195">
                  <c:v>89.884500000000003</c:v>
                </c:pt>
                <c:pt idx="196">
                  <c:v>92.061700000000002</c:v>
                </c:pt>
                <c:pt idx="197">
                  <c:v>89.854900000000001</c:v>
                </c:pt>
                <c:pt idx="198">
                  <c:v>87.648899999999998</c:v>
                </c:pt>
                <c:pt idx="199">
                  <c:v>83.252700000000004</c:v>
                </c:pt>
                <c:pt idx="200">
                  <c:v>113.90600000000001</c:v>
                </c:pt>
                <c:pt idx="201">
                  <c:v>83.225300000000004</c:v>
                </c:pt>
                <c:pt idx="202">
                  <c:v>98.540099999999995</c:v>
                </c:pt>
                <c:pt idx="203">
                  <c:v>96.334500000000006</c:v>
                </c:pt>
                <c:pt idx="204">
                  <c:v>76.617099999999994</c:v>
                </c:pt>
                <c:pt idx="205">
                  <c:v>96.302700000000002</c:v>
                </c:pt>
                <c:pt idx="206">
                  <c:v>91.910200000000003</c:v>
                </c:pt>
                <c:pt idx="207">
                  <c:v>100.64700000000001</c:v>
                </c:pt>
                <c:pt idx="208">
                  <c:v>70.003699999999995</c:v>
                </c:pt>
                <c:pt idx="209">
                  <c:v>100.614</c:v>
                </c:pt>
                <c:pt idx="210">
                  <c:v>76.541399999999996</c:v>
                </c:pt>
                <c:pt idx="211">
                  <c:v>91.834500000000006</c:v>
                </c:pt>
                <c:pt idx="212">
                  <c:v>89.633200000000002</c:v>
                </c:pt>
                <c:pt idx="213">
                  <c:v>69.946100000000001</c:v>
                </c:pt>
                <c:pt idx="214">
                  <c:v>93.974599999999995</c:v>
                </c:pt>
                <c:pt idx="215">
                  <c:v>85.218699999999998</c:v>
                </c:pt>
                <c:pt idx="216">
                  <c:v>96.128399999999999</c:v>
                </c:pt>
                <c:pt idx="217">
                  <c:v>98.296899999999994</c:v>
                </c:pt>
                <c:pt idx="218">
                  <c:v>93.912700000000001</c:v>
                </c:pt>
                <c:pt idx="219">
                  <c:v>82.978899999999996</c:v>
                </c:pt>
                <c:pt idx="220">
                  <c:v>72.0488</c:v>
                </c:pt>
                <c:pt idx="221">
                  <c:v>82.951599999999999</c:v>
                </c:pt>
                <c:pt idx="222">
                  <c:v>87.302999999999997</c:v>
                </c:pt>
                <c:pt idx="223">
                  <c:v>63.284300000000002</c:v>
                </c:pt>
                <c:pt idx="224">
                  <c:v>72.001300000000001</c:v>
                </c:pt>
                <c:pt idx="225">
                  <c:v>91.622900000000001</c:v>
                </c:pt>
                <c:pt idx="226">
                  <c:v>82.883200000000002</c:v>
                </c:pt>
                <c:pt idx="227">
                  <c:v>102.497</c:v>
                </c:pt>
                <c:pt idx="228">
                  <c:v>106.84</c:v>
                </c:pt>
                <c:pt idx="229">
                  <c:v>93.742500000000007</c:v>
                </c:pt>
                <c:pt idx="230">
                  <c:v>76.289500000000004</c:v>
                </c:pt>
                <c:pt idx="231">
                  <c:v>80.635599999999997</c:v>
                </c:pt>
                <c:pt idx="232">
                  <c:v>87.159199999999998</c:v>
                </c:pt>
                <c:pt idx="233">
                  <c:v>87.144800000000004</c:v>
                </c:pt>
                <c:pt idx="234">
                  <c:v>91.486999999999995</c:v>
                </c:pt>
                <c:pt idx="235">
                  <c:v>71.870800000000003</c:v>
                </c:pt>
                <c:pt idx="236">
                  <c:v>89.279200000000003</c:v>
                </c:pt>
                <c:pt idx="237">
                  <c:v>74.024199999999993</c:v>
                </c:pt>
                <c:pt idx="238">
                  <c:v>82.719300000000004</c:v>
                </c:pt>
                <c:pt idx="239">
                  <c:v>91.411500000000004</c:v>
                </c:pt>
                <c:pt idx="240">
                  <c:v>65.283199999999994</c:v>
                </c:pt>
                <c:pt idx="241">
                  <c:v>91.381299999999996</c:v>
                </c:pt>
                <c:pt idx="242">
                  <c:v>69.612399999999994</c:v>
                </c:pt>
                <c:pt idx="243">
                  <c:v>97.876300000000001</c:v>
                </c:pt>
                <c:pt idx="244">
                  <c:v>102.209</c:v>
                </c:pt>
                <c:pt idx="245">
                  <c:v>95.669700000000006</c:v>
                </c:pt>
                <c:pt idx="246">
                  <c:v>91.305999999999997</c:v>
                </c:pt>
                <c:pt idx="247">
                  <c:v>89.1173</c:v>
                </c:pt>
                <c:pt idx="248">
                  <c:v>110.83499999999999</c:v>
                </c:pt>
                <c:pt idx="249">
                  <c:v>73.877700000000004</c:v>
                </c:pt>
                <c:pt idx="250">
                  <c:v>71.692999999999998</c:v>
                </c:pt>
                <c:pt idx="251">
                  <c:v>76.025499999999994</c:v>
                </c:pt>
                <c:pt idx="252">
                  <c:v>104.246</c:v>
                </c:pt>
                <c:pt idx="253">
                  <c:v>80.343299999999999</c:v>
                </c:pt>
                <c:pt idx="254">
                  <c:v>112.896</c:v>
                </c:pt>
                <c:pt idx="255">
                  <c:v>93.341099999999997</c:v>
                </c:pt>
                <c:pt idx="256">
                  <c:v>95.495999999999995</c:v>
                </c:pt>
                <c:pt idx="257">
                  <c:v>75.950199999999995</c:v>
                </c:pt>
                <c:pt idx="258">
                  <c:v>91.125200000000007</c:v>
                </c:pt>
                <c:pt idx="259">
                  <c:v>84.6023</c:v>
                </c:pt>
                <c:pt idx="260">
                  <c:v>84.588300000000004</c:v>
                </c:pt>
                <c:pt idx="261">
                  <c:v>88.911500000000004</c:v>
                </c:pt>
                <c:pt idx="262">
                  <c:v>97.569599999999994</c:v>
                </c:pt>
                <c:pt idx="263">
                  <c:v>80.210599999999999</c:v>
                </c:pt>
                <c:pt idx="264">
                  <c:v>84.532399999999996</c:v>
                </c:pt>
                <c:pt idx="265">
                  <c:v>93.186999999999998</c:v>
                </c:pt>
                <c:pt idx="266">
                  <c:v>93.171599999999998</c:v>
                </c:pt>
                <c:pt idx="267">
                  <c:v>95.322599999999994</c:v>
                </c:pt>
                <c:pt idx="268">
                  <c:v>88.808599999999998</c:v>
                </c:pt>
                <c:pt idx="269">
                  <c:v>71.468299999999999</c:v>
                </c:pt>
                <c:pt idx="270">
                  <c:v>71.456500000000005</c:v>
                </c:pt>
                <c:pt idx="271">
                  <c:v>101.755</c:v>
                </c:pt>
                <c:pt idx="272">
                  <c:v>90.914599999999993</c:v>
                </c:pt>
                <c:pt idx="273">
                  <c:v>103.88500000000001</c:v>
                </c:pt>
                <c:pt idx="274">
                  <c:v>80.064899999999994</c:v>
                </c:pt>
                <c:pt idx="275">
                  <c:v>84.378799999999998</c:v>
                </c:pt>
                <c:pt idx="276">
                  <c:v>95.180800000000005</c:v>
                </c:pt>
                <c:pt idx="277">
                  <c:v>75.6995</c:v>
                </c:pt>
                <c:pt idx="278">
                  <c:v>86.499399999999994</c:v>
                </c:pt>
                <c:pt idx="279">
                  <c:v>73.512299999999996</c:v>
                </c:pt>
                <c:pt idx="280">
                  <c:v>88.632599999999996</c:v>
                </c:pt>
                <c:pt idx="281">
                  <c:v>90.779300000000006</c:v>
                </c:pt>
                <c:pt idx="282">
                  <c:v>95.086399999999998</c:v>
                </c:pt>
                <c:pt idx="283">
                  <c:v>88.5886</c:v>
                </c:pt>
                <c:pt idx="284">
                  <c:v>82.0929</c:v>
                </c:pt>
                <c:pt idx="285">
                  <c:v>92.879300000000001</c:v>
                </c:pt>
                <c:pt idx="286">
                  <c:v>107.98099999999999</c:v>
                </c:pt>
                <c:pt idx="287">
                  <c:v>69.096599999999995</c:v>
                </c:pt>
                <c:pt idx="288">
                  <c:v>86.356399999999994</c:v>
                </c:pt>
                <c:pt idx="289">
                  <c:v>101.452</c:v>
                </c:pt>
                <c:pt idx="290">
                  <c:v>84.169600000000003</c:v>
                </c:pt>
                <c:pt idx="291">
                  <c:v>88.471400000000003</c:v>
                </c:pt>
                <c:pt idx="292">
                  <c:v>71.196899999999999</c:v>
                </c:pt>
                <c:pt idx="293">
                  <c:v>64.713700000000003</c:v>
                </c:pt>
                <c:pt idx="294">
                  <c:v>77.643600000000006</c:v>
                </c:pt>
                <c:pt idx="295">
                  <c:v>105.664</c:v>
                </c:pt>
                <c:pt idx="296">
                  <c:v>77.617900000000006</c:v>
                </c:pt>
                <c:pt idx="297">
                  <c:v>73.293700000000001</c:v>
                </c:pt>
                <c:pt idx="298">
                  <c:v>75.436899999999994</c:v>
                </c:pt>
                <c:pt idx="299">
                  <c:v>88.354299999999995</c:v>
                </c:pt>
                <c:pt idx="300">
                  <c:v>99.112799999999993</c:v>
                </c:pt>
                <c:pt idx="301">
                  <c:v>84.016499999999994</c:v>
                </c:pt>
                <c:pt idx="302">
                  <c:v>99.079899999999995</c:v>
                </c:pt>
                <c:pt idx="303">
                  <c:v>77.528000000000006</c:v>
                </c:pt>
                <c:pt idx="304">
                  <c:v>101.2</c:v>
                </c:pt>
                <c:pt idx="305">
                  <c:v>83.960800000000006</c:v>
                </c:pt>
                <c:pt idx="306">
                  <c:v>75.337000000000003</c:v>
                </c:pt>
                <c:pt idx="307">
                  <c:v>98.997900000000001</c:v>
                </c:pt>
                <c:pt idx="308">
                  <c:v>90.374399999999994</c:v>
                </c:pt>
                <c:pt idx="309">
                  <c:v>73.148099999999999</c:v>
                </c:pt>
                <c:pt idx="310">
                  <c:v>75.287000000000006</c:v>
                </c:pt>
                <c:pt idx="311">
                  <c:v>94.630899999999997</c:v>
                </c:pt>
                <c:pt idx="312">
                  <c:v>90.314499999999995</c:v>
                </c:pt>
                <c:pt idx="313">
                  <c:v>83.849599999999995</c:v>
                </c:pt>
                <c:pt idx="314">
                  <c:v>79.5364</c:v>
                </c:pt>
                <c:pt idx="315">
                  <c:v>77.373900000000006</c:v>
                </c:pt>
                <c:pt idx="316">
                  <c:v>88.105699999999999</c:v>
                </c:pt>
                <c:pt idx="317">
                  <c:v>79.496899999999997</c:v>
                </c:pt>
                <c:pt idx="318">
                  <c:v>68.742599999999996</c:v>
                </c:pt>
                <c:pt idx="319">
                  <c:v>81.618399999999994</c:v>
                </c:pt>
                <c:pt idx="320">
                  <c:v>96.637299999999996</c:v>
                </c:pt>
                <c:pt idx="321">
                  <c:v>75.149900000000002</c:v>
                </c:pt>
                <c:pt idx="322">
                  <c:v>90.164900000000003</c:v>
                </c:pt>
                <c:pt idx="323">
                  <c:v>90.149900000000002</c:v>
                </c:pt>
                <c:pt idx="324">
                  <c:v>92.281099999999995</c:v>
                </c:pt>
                <c:pt idx="325">
                  <c:v>92.265699999999995</c:v>
                </c:pt>
                <c:pt idx="326">
                  <c:v>94.395799999999994</c:v>
                </c:pt>
                <c:pt idx="327">
                  <c:v>90.090100000000007</c:v>
                </c:pt>
                <c:pt idx="328">
                  <c:v>85.785899999999998</c:v>
                </c:pt>
                <c:pt idx="329">
                  <c:v>87.915999999999997</c:v>
                </c:pt>
                <c:pt idx="330">
                  <c:v>77.181700000000006</c:v>
                </c:pt>
                <c:pt idx="331">
                  <c:v>81.456000000000003</c:v>
                </c:pt>
                <c:pt idx="332">
                  <c:v>81.442499999999995</c:v>
                </c:pt>
                <c:pt idx="333">
                  <c:v>60.000300000000003</c:v>
                </c:pt>
                <c:pt idx="334">
                  <c:v>92.128100000000003</c:v>
                </c:pt>
                <c:pt idx="335">
                  <c:v>83.5441</c:v>
                </c:pt>
                <c:pt idx="336">
                  <c:v>94.2393</c:v>
                </c:pt>
                <c:pt idx="337">
                  <c:v>74.950599999999994</c:v>
                </c:pt>
                <c:pt idx="338">
                  <c:v>92.066900000000004</c:v>
                </c:pt>
                <c:pt idx="339">
                  <c:v>83.488699999999994</c:v>
                </c:pt>
                <c:pt idx="340">
                  <c:v>89.896000000000001</c:v>
                </c:pt>
                <c:pt idx="341">
                  <c:v>81.320899999999995</c:v>
                </c:pt>
                <c:pt idx="342">
                  <c:v>72.748800000000003</c:v>
                </c:pt>
                <c:pt idx="343">
                  <c:v>94.129800000000003</c:v>
                </c:pt>
                <c:pt idx="344">
                  <c:v>85.558400000000006</c:v>
                </c:pt>
                <c:pt idx="345">
                  <c:v>79.128299999999996</c:v>
                </c:pt>
                <c:pt idx="346">
                  <c:v>76.977000000000004</c:v>
                </c:pt>
                <c:pt idx="347">
                  <c:v>70.5505</c:v>
                </c:pt>
                <c:pt idx="348">
                  <c:v>91.914199999999994</c:v>
                </c:pt>
                <c:pt idx="349">
                  <c:v>68.389899999999997</c:v>
                </c:pt>
                <c:pt idx="350">
                  <c:v>81.1995</c:v>
                </c:pt>
                <c:pt idx="351">
                  <c:v>94.004800000000003</c:v>
                </c:pt>
                <c:pt idx="352">
                  <c:v>66.219700000000003</c:v>
                </c:pt>
                <c:pt idx="353">
                  <c:v>66.208699999999993</c:v>
                </c:pt>
                <c:pt idx="354">
                  <c:v>85.416300000000007</c:v>
                </c:pt>
                <c:pt idx="355">
                  <c:v>76.861900000000006</c:v>
                </c:pt>
                <c:pt idx="356">
                  <c:v>98.196200000000005</c:v>
                </c:pt>
                <c:pt idx="357">
                  <c:v>76.836399999999998</c:v>
                </c:pt>
                <c:pt idx="358">
                  <c:v>89.627600000000001</c:v>
                </c:pt>
                <c:pt idx="359">
                  <c:v>96.013599999999997</c:v>
                </c:pt>
                <c:pt idx="360">
                  <c:v>74.6648</c:v>
                </c:pt>
                <c:pt idx="361">
                  <c:v>78.918199999999999</c:v>
                </c:pt>
                <c:pt idx="362">
                  <c:v>85.302800000000005</c:v>
                </c:pt>
                <c:pt idx="363">
                  <c:v>72.495400000000004</c:v>
                </c:pt>
                <c:pt idx="364">
                  <c:v>85.274500000000003</c:v>
                </c:pt>
                <c:pt idx="365">
                  <c:v>87.391800000000003</c:v>
                </c:pt>
                <c:pt idx="366">
                  <c:v>78.852699999999999</c:v>
                </c:pt>
                <c:pt idx="367">
                  <c:v>70.316400000000002</c:v>
                </c:pt>
                <c:pt idx="368">
                  <c:v>83.087299999999999</c:v>
                </c:pt>
                <c:pt idx="369">
                  <c:v>74.553200000000004</c:v>
                </c:pt>
                <c:pt idx="370">
                  <c:v>100.098</c:v>
                </c:pt>
                <c:pt idx="371">
                  <c:v>95.822199999999995</c:v>
                </c:pt>
                <c:pt idx="372">
                  <c:v>74.516000000000005</c:v>
                </c:pt>
                <c:pt idx="373">
                  <c:v>93.661600000000007</c:v>
                </c:pt>
                <c:pt idx="374">
                  <c:v>68.106200000000001</c:v>
                </c:pt>
                <c:pt idx="375">
                  <c:v>80.862700000000004</c:v>
                </c:pt>
                <c:pt idx="376">
                  <c:v>72.338800000000006</c:v>
                </c:pt>
                <c:pt idx="377">
                  <c:v>102.108</c:v>
                </c:pt>
                <c:pt idx="378">
                  <c:v>80.822299999999998</c:v>
                </c:pt>
                <c:pt idx="379">
                  <c:v>85.061999999999998</c:v>
                </c:pt>
                <c:pt idx="380">
                  <c:v>87.174000000000007</c:v>
                </c:pt>
                <c:pt idx="381">
                  <c:v>87.159499999999994</c:v>
                </c:pt>
                <c:pt idx="382">
                  <c:v>63.764600000000002</c:v>
                </c:pt>
                <c:pt idx="383">
                  <c:v>78.629900000000006</c:v>
                </c:pt>
                <c:pt idx="384">
                  <c:v>80.741600000000005</c:v>
                </c:pt>
                <c:pt idx="385">
                  <c:v>78.603800000000007</c:v>
                </c:pt>
                <c:pt idx="386">
                  <c:v>82.838800000000006</c:v>
                </c:pt>
                <c:pt idx="387">
                  <c:v>74.330200000000005</c:v>
                </c:pt>
                <c:pt idx="388">
                  <c:v>70.071100000000001</c:v>
                </c:pt>
                <c:pt idx="389">
                  <c:v>87.043499999999995</c:v>
                </c:pt>
                <c:pt idx="390">
                  <c:v>104.01</c:v>
                </c:pt>
                <c:pt idx="391">
                  <c:v>78.525300000000001</c:v>
                </c:pt>
                <c:pt idx="392">
                  <c:v>82.756100000000004</c:v>
                </c:pt>
                <c:pt idx="393">
                  <c:v>86.985500000000002</c:v>
                </c:pt>
                <c:pt idx="394">
                  <c:v>95.456000000000003</c:v>
                </c:pt>
                <c:pt idx="395">
                  <c:v>86.956500000000005</c:v>
                </c:pt>
                <c:pt idx="396">
                  <c:v>78.459900000000005</c:v>
                </c:pt>
                <c:pt idx="397">
                  <c:v>95.408299999999997</c:v>
                </c:pt>
                <c:pt idx="398">
                  <c:v>76.313900000000004</c:v>
                </c:pt>
                <c:pt idx="399">
                  <c:v>82.659599999999998</c:v>
                </c:pt>
                <c:pt idx="400">
                  <c:v>82.645899999999997</c:v>
                </c:pt>
                <c:pt idx="401">
                  <c:v>80.513300000000001</c:v>
                </c:pt>
                <c:pt idx="402">
                  <c:v>93.210400000000007</c:v>
                </c:pt>
                <c:pt idx="403">
                  <c:v>78.368399999999994</c:v>
                </c:pt>
                <c:pt idx="404">
                  <c:v>82.590800000000002</c:v>
                </c:pt>
                <c:pt idx="405">
                  <c:v>82.576999999999998</c:v>
                </c:pt>
                <c:pt idx="406">
                  <c:v>80.446299999999994</c:v>
                </c:pt>
                <c:pt idx="407">
                  <c:v>95.249399999999994</c:v>
                </c:pt>
                <c:pt idx="408">
                  <c:v>74.070499999999996</c:v>
                </c:pt>
                <c:pt idx="409">
                  <c:v>93.101699999999994</c:v>
                </c:pt>
                <c:pt idx="410">
                  <c:v>63.4679</c:v>
                </c:pt>
                <c:pt idx="411">
                  <c:v>82.494500000000002</c:v>
                </c:pt>
                <c:pt idx="412">
                  <c:v>97.284899999999993</c:v>
                </c:pt>
                <c:pt idx="413">
                  <c:v>86.695999999999998</c:v>
                </c:pt>
                <c:pt idx="414">
                  <c:v>95.138300000000001</c:v>
                </c:pt>
                <c:pt idx="415">
                  <c:v>80.325599999999994</c:v>
                </c:pt>
                <c:pt idx="416">
                  <c:v>73.971800000000002</c:v>
                </c:pt>
                <c:pt idx="417">
                  <c:v>73.959400000000002</c:v>
                </c:pt>
                <c:pt idx="418">
                  <c:v>65.495999999999995</c:v>
                </c:pt>
                <c:pt idx="419">
                  <c:v>73.934799999999996</c:v>
                </c:pt>
                <c:pt idx="420">
                  <c:v>97.155199999999994</c:v>
                </c:pt>
                <c:pt idx="421">
                  <c:v>69.686700000000002</c:v>
                </c:pt>
                <c:pt idx="422">
                  <c:v>76.009100000000004</c:v>
                </c:pt>
                <c:pt idx="423">
                  <c:v>101.32899999999999</c:v>
                </c:pt>
                <c:pt idx="424">
                  <c:v>75.983800000000002</c:v>
                </c:pt>
                <c:pt idx="425">
                  <c:v>92.8536</c:v>
                </c:pt>
                <c:pt idx="426">
                  <c:v>78.068399999999997</c:v>
                </c:pt>
                <c:pt idx="427">
                  <c:v>75.945700000000002</c:v>
                </c:pt>
                <c:pt idx="428">
                  <c:v>75.933099999999996</c:v>
                </c:pt>
                <c:pt idx="429">
                  <c:v>94.900499999999994</c:v>
                </c:pt>
                <c:pt idx="430">
                  <c:v>63.256399999999999</c:v>
                </c:pt>
                <c:pt idx="431">
                  <c:v>86.436000000000007</c:v>
                </c:pt>
                <c:pt idx="432">
                  <c:v>80.098100000000002</c:v>
                </c:pt>
                <c:pt idx="433">
                  <c:v>96.944599999999994</c:v>
                </c:pt>
                <c:pt idx="434">
                  <c:v>65.321299999999994</c:v>
                </c:pt>
                <c:pt idx="435">
                  <c:v>69.524000000000001</c:v>
                </c:pt>
                <c:pt idx="436">
                  <c:v>73.725300000000004</c:v>
                </c:pt>
                <c:pt idx="437">
                  <c:v>82.137299999999996</c:v>
                </c:pt>
                <c:pt idx="438">
                  <c:v>92.652199999999993</c:v>
                </c:pt>
                <c:pt idx="439">
                  <c:v>58.950699999999998</c:v>
                </c:pt>
                <c:pt idx="440">
                  <c:v>77.886099999999999</c:v>
                </c:pt>
                <c:pt idx="441">
                  <c:v>75.7684</c:v>
                </c:pt>
                <c:pt idx="442">
                  <c:v>73.651399999999995</c:v>
                </c:pt>
                <c:pt idx="443">
                  <c:v>75.743099999999998</c:v>
                </c:pt>
                <c:pt idx="444">
                  <c:v>79.937700000000007</c:v>
                </c:pt>
                <c:pt idx="445">
                  <c:v>71.511200000000002</c:v>
                </c:pt>
                <c:pt idx="446">
                  <c:v>79.911000000000001</c:v>
                </c:pt>
                <c:pt idx="447">
                  <c:v>84.102699999999999</c:v>
                </c:pt>
                <c:pt idx="448">
                  <c:v>88.293099999999995</c:v>
                </c:pt>
                <c:pt idx="449">
                  <c:v>92.482100000000003</c:v>
                </c:pt>
                <c:pt idx="450">
                  <c:v>71.451499999999996</c:v>
                </c:pt>
                <c:pt idx="451">
                  <c:v>75.641900000000007</c:v>
                </c:pt>
                <c:pt idx="452">
                  <c:v>88.234099999999998</c:v>
                </c:pt>
                <c:pt idx="453">
                  <c:v>92.420299999999997</c:v>
                </c:pt>
                <c:pt idx="454">
                  <c:v>92.404799999999994</c:v>
                </c:pt>
                <c:pt idx="455">
                  <c:v>69.292000000000002</c:v>
                </c:pt>
                <c:pt idx="456">
                  <c:v>100.77200000000001</c:v>
                </c:pt>
                <c:pt idx="457">
                  <c:v>92.358500000000006</c:v>
                </c:pt>
                <c:pt idx="458">
                  <c:v>96.540400000000005</c:v>
                </c:pt>
                <c:pt idx="459">
                  <c:v>86.032499999999999</c:v>
                </c:pt>
                <c:pt idx="460">
                  <c:v>58.744100000000003</c:v>
                </c:pt>
                <c:pt idx="461">
                  <c:v>88.101399999999998</c:v>
                </c:pt>
                <c:pt idx="462">
                  <c:v>90.183999999999997</c:v>
                </c:pt>
                <c:pt idx="463">
                  <c:v>77.587199999999996</c:v>
                </c:pt>
                <c:pt idx="464">
                  <c:v>98.540199999999999</c:v>
                </c:pt>
                <c:pt idx="465">
                  <c:v>75.465000000000003</c:v>
                </c:pt>
                <c:pt idx="466">
                  <c:v>90.123599999999996</c:v>
                </c:pt>
                <c:pt idx="467">
                  <c:v>79.630799999999994</c:v>
                </c:pt>
                <c:pt idx="468">
                  <c:v>69.141499999999994</c:v>
                </c:pt>
                <c:pt idx="469">
                  <c:v>67.0351</c:v>
                </c:pt>
                <c:pt idx="470">
                  <c:v>54.456899999999997</c:v>
                </c:pt>
                <c:pt idx="471">
                  <c:v>75.389200000000002</c:v>
                </c:pt>
                <c:pt idx="472">
                  <c:v>87.939400000000006</c:v>
                </c:pt>
                <c:pt idx="473">
                  <c:v>81.644300000000001</c:v>
                </c:pt>
                <c:pt idx="474">
                  <c:v>60.6997</c:v>
                </c:pt>
                <c:pt idx="475">
                  <c:v>77.4315</c:v>
                </c:pt>
                <c:pt idx="476">
                  <c:v>87.880499999999998</c:v>
                </c:pt>
                <c:pt idx="477">
                  <c:v>85.773799999999994</c:v>
                </c:pt>
                <c:pt idx="478">
                  <c:v>69.025899999999993</c:v>
                </c:pt>
                <c:pt idx="479">
                  <c:v>71.105699999999999</c:v>
                </c:pt>
                <c:pt idx="480">
                  <c:v>85.730699999999999</c:v>
                </c:pt>
                <c:pt idx="481">
                  <c:v>89.897599999999997</c:v>
                </c:pt>
                <c:pt idx="482">
                  <c:v>81.5214</c:v>
                </c:pt>
                <c:pt idx="483">
                  <c:v>73.147999999999996</c:v>
                </c:pt>
                <c:pt idx="484">
                  <c:v>87.762900000000002</c:v>
                </c:pt>
                <c:pt idx="485">
                  <c:v>89.837400000000002</c:v>
                </c:pt>
                <c:pt idx="486">
                  <c:v>60.5779</c:v>
                </c:pt>
                <c:pt idx="487">
                  <c:v>81.453199999999995</c:v>
                </c:pt>
                <c:pt idx="488">
                  <c:v>93.968699999999998</c:v>
                </c:pt>
                <c:pt idx="489">
                  <c:v>66.811000000000007</c:v>
                </c:pt>
                <c:pt idx="490">
                  <c:v>83.499700000000004</c:v>
                </c:pt>
                <c:pt idx="491">
                  <c:v>79.311400000000006</c:v>
                </c:pt>
                <c:pt idx="492">
                  <c:v>81.384900000000002</c:v>
                </c:pt>
                <c:pt idx="493">
                  <c:v>91.8035</c:v>
                </c:pt>
                <c:pt idx="494">
                  <c:v>60.496699999999997</c:v>
                </c:pt>
                <c:pt idx="495">
                  <c:v>64.658100000000005</c:v>
                </c:pt>
                <c:pt idx="496">
                  <c:v>81.330399999999997</c:v>
                </c:pt>
                <c:pt idx="497">
                  <c:v>79.231700000000004</c:v>
                </c:pt>
                <c:pt idx="498">
                  <c:v>81.303100000000001</c:v>
                </c:pt>
                <c:pt idx="499">
                  <c:v>108.386</c:v>
                </c:pt>
                <c:pt idx="500">
                  <c:v>70.855900000000005</c:v>
                </c:pt>
                <c:pt idx="501">
                  <c:v>62.509399999999999</c:v>
                </c:pt>
                <c:pt idx="502">
                  <c:v>91.665099999999995</c:v>
                </c:pt>
                <c:pt idx="503">
                  <c:v>81.234999999999999</c:v>
                </c:pt>
                <c:pt idx="504">
                  <c:v>52.064999999999998</c:v>
                </c:pt>
                <c:pt idx="505">
                  <c:v>72.878699999999995</c:v>
                </c:pt>
                <c:pt idx="506">
                  <c:v>85.357900000000001</c:v>
                </c:pt>
                <c:pt idx="507">
                  <c:v>87.425200000000004</c:v>
                </c:pt>
                <c:pt idx="508">
                  <c:v>77.004499999999993</c:v>
                </c:pt>
                <c:pt idx="509">
                  <c:v>83.234099999999998</c:v>
                </c:pt>
                <c:pt idx="510">
                  <c:v>76.978700000000003</c:v>
                </c:pt>
                <c:pt idx="511">
                  <c:v>81.126000000000005</c:v>
                </c:pt>
                <c:pt idx="512">
                  <c:v>85.272000000000006</c:v>
                </c:pt>
                <c:pt idx="513">
                  <c:v>68.622100000000003</c:v>
                </c:pt>
                <c:pt idx="514">
                  <c:v>76.927000000000007</c:v>
                </c:pt>
                <c:pt idx="515">
                  <c:v>78.992900000000006</c:v>
                </c:pt>
                <c:pt idx="516">
                  <c:v>74.822800000000001</c:v>
                </c:pt>
                <c:pt idx="517">
                  <c:v>81.044399999999996</c:v>
                </c:pt>
                <c:pt idx="518">
                  <c:v>81.030799999999999</c:v>
                </c:pt>
                <c:pt idx="519">
                  <c:v>66.4756</c:v>
                </c:pt>
                <c:pt idx="520">
                  <c:v>95.542699999999996</c:v>
                </c:pt>
                <c:pt idx="521">
                  <c:v>64.3767</c:v>
                </c:pt>
                <c:pt idx="522">
                  <c:v>89.281700000000001</c:v>
                </c:pt>
                <c:pt idx="523">
                  <c:v>64.355099999999993</c:v>
                </c:pt>
                <c:pt idx="524">
                  <c:v>62.268599999999999</c:v>
                </c:pt>
                <c:pt idx="525">
                  <c:v>78.860299999999995</c:v>
                </c:pt>
                <c:pt idx="526">
                  <c:v>95.4465</c:v>
                </c:pt>
                <c:pt idx="527">
                  <c:v>85.057599999999994</c:v>
                </c:pt>
                <c:pt idx="528">
                  <c:v>78.820599999999999</c:v>
                </c:pt>
                <c:pt idx="529">
                  <c:v>76.733500000000006</c:v>
                </c:pt>
                <c:pt idx="530">
                  <c:v>76.720600000000005</c:v>
                </c:pt>
                <c:pt idx="531">
                  <c:v>78.780900000000003</c:v>
                </c:pt>
                <c:pt idx="532">
                  <c:v>78.767700000000005</c:v>
                </c:pt>
                <c:pt idx="533">
                  <c:v>64.247</c:v>
                </c:pt>
                <c:pt idx="534">
                  <c:v>72.524799999999999</c:v>
                </c:pt>
                <c:pt idx="535">
                  <c:v>76.656199999999998</c:v>
                </c:pt>
                <c:pt idx="536">
                  <c:v>82.857600000000005</c:v>
                </c:pt>
                <c:pt idx="537">
                  <c:v>76.630399999999995</c:v>
                </c:pt>
                <c:pt idx="538">
                  <c:v>80.759</c:v>
                </c:pt>
                <c:pt idx="539">
                  <c:v>72.463899999999995</c:v>
                </c:pt>
                <c:pt idx="540">
                  <c:v>76.591800000000006</c:v>
                </c:pt>
                <c:pt idx="541">
                  <c:v>82.787999999999997</c:v>
                </c:pt>
                <c:pt idx="542">
                  <c:v>72.427400000000006</c:v>
                </c:pt>
                <c:pt idx="543">
                  <c:v>82.760199999999998</c:v>
                </c:pt>
                <c:pt idx="544">
                  <c:v>72.403000000000006</c:v>
                </c:pt>
                <c:pt idx="545">
                  <c:v>68.254199999999997</c:v>
                </c:pt>
                <c:pt idx="546">
                  <c:v>70.310699999999997</c:v>
                </c:pt>
                <c:pt idx="547">
                  <c:v>78.569299999999998</c:v>
                </c:pt>
                <c:pt idx="548">
                  <c:v>66.152500000000003</c:v>
                </c:pt>
                <c:pt idx="549">
                  <c:v>68.208299999999994</c:v>
                </c:pt>
                <c:pt idx="550">
                  <c:v>74.396600000000007</c:v>
                </c:pt>
                <c:pt idx="551">
                  <c:v>72.317800000000005</c:v>
                </c:pt>
                <c:pt idx="552">
                  <c:v>70.239800000000002</c:v>
                </c:pt>
                <c:pt idx="553">
                  <c:v>72.293499999999995</c:v>
                </c:pt>
                <c:pt idx="554">
                  <c:v>74.346500000000006</c:v>
                </c:pt>
                <c:pt idx="555">
                  <c:v>57.815300000000001</c:v>
                </c:pt>
                <c:pt idx="556">
                  <c:v>61.934600000000003</c:v>
                </c:pt>
                <c:pt idx="557">
                  <c:v>101.143</c:v>
                </c:pt>
                <c:pt idx="558">
                  <c:v>61.913699999999999</c:v>
                </c:pt>
                <c:pt idx="559">
                  <c:v>80.474299999999999</c:v>
                </c:pt>
                <c:pt idx="560">
                  <c:v>84.587000000000003</c:v>
                </c:pt>
                <c:pt idx="561">
                  <c:v>63.9452</c:v>
                </c:pt>
                <c:pt idx="562">
                  <c:v>90.745699999999999</c:v>
                </c:pt>
                <c:pt idx="563">
                  <c:v>90.730400000000003</c:v>
                </c:pt>
                <c:pt idx="564">
                  <c:v>76.283199999999994</c:v>
                </c:pt>
                <c:pt idx="565">
                  <c:v>72.147599999999997</c:v>
                </c:pt>
                <c:pt idx="566">
                  <c:v>65.952500000000001</c:v>
                </c:pt>
                <c:pt idx="567">
                  <c:v>86.548000000000002</c:v>
                </c:pt>
                <c:pt idx="568">
                  <c:v>61.809600000000003</c:v>
                </c:pt>
                <c:pt idx="569">
                  <c:v>55.619300000000003</c:v>
                </c:pt>
                <c:pt idx="570">
                  <c:v>70.027299999999997</c:v>
                </c:pt>
                <c:pt idx="571">
                  <c:v>70.015500000000003</c:v>
                </c:pt>
                <c:pt idx="572">
                  <c:v>82.357299999999995</c:v>
                </c:pt>
                <c:pt idx="573">
                  <c:v>84.402000000000001</c:v>
                </c:pt>
                <c:pt idx="574">
                  <c:v>78.213099999999997</c:v>
                </c:pt>
                <c:pt idx="575">
                  <c:v>90.547300000000007</c:v>
                </c:pt>
                <c:pt idx="576">
                  <c:v>76.129199999999997</c:v>
                </c:pt>
                <c:pt idx="577">
                  <c:v>69.944800000000001</c:v>
                </c:pt>
                <c:pt idx="578">
                  <c:v>80.217299999999994</c:v>
                </c:pt>
                <c:pt idx="579">
                  <c:v>94.599299999999999</c:v>
                </c:pt>
                <c:pt idx="580">
                  <c:v>80.190200000000004</c:v>
                </c:pt>
                <c:pt idx="581">
                  <c:v>78.120900000000006</c:v>
                </c:pt>
                <c:pt idx="582">
                  <c:v>90.4405</c:v>
                </c:pt>
                <c:pt idx="583">
                  <c:v>84.259900000000002</c:v>
                </c:pt>
                <c:pt idx="584">
                  <c:v>82.191000000000003</c:v>
                </c:pt>
                <c:pt idx="585">
                  <c:v>71.905000000000001</c:v>
                </c:pt>
                <c:pt idx="586">
                  <c:v>71.892799999999994</c:v>
                </c:pt>
                <c:pt idx="587">
                  <c:v>94.471800000000002</c:v>
                </c:pt>
                <c:pt idx="588">
                  <c:v>55.441499999999998</c:v>
                </c:pt>
                <c:pt idx="589">
                  <c:v>69.803399999999996</c:v>
                </c:pt>
                <c:pt idx="590">
                  <c:v>69.791700000000006</c:v>
                </c:pt>
                <c:pt idx="591">
                  <c:v>71.832300000000004</c:v>
                </c:pt>
                <c:pt idx="592">
                  <c:v>69.768100000000004</c:v>
                </c:pt>
                <c:pt idx="593">
                  <c:v>69.756399999999999</c:v>
                </c:pt>
                <c:pt idx="594">
                  <c:v>82.052499999999995</c:v>
                </c:pt>
                <c:pt idx="595">
                  <c:v>59.478000000000002</c:v>
                </c:pt>
                <c:pt idx="596">
                  <c:v>71.771699999999996</c:v>
                </c:pt>
                <c:pt idx="597">
                  <c:v>71.759600000000006</c:v>
                </c:pt>
                <c:pt idx="598">
                  <c:v>73.797399999999996</c:v>
                </c:pt>
                <c:pt idx="599">
                  <c:v>59.437899999999999</c:v>
                </c:pt>
                <c:pt idx="600">
                  <c:v>65.575599999999994</c:v>
                </c:pt>
                <c:pt idx="601">
                  <c:v>65.564499999999995</c:v>
                </c:pt>
                <c:pt idx="602">
                  <c:v>90.135999999999996</c:v>
                </c:pt>
                <c:pt idx="603">
                  <c:v>51.204999999999998</c:v>
                </c:pt>
                <c:pt idx="604">
                  <c:v>57.3399</c:v>
                </c:pt>
                <c:pt idx="605">
                  <c:v>69.615300000000005</c:v>
                </c:pt>
                <c:pt idx="606">
                  <c:v>53.226199999999999</c:v>
                </c:pt>
                <c:pt idx="607">
                  <c:v>63.451300000000003</c:v>
                </c:pt>
                <c:pt idx="608">
                  <c:v>83.9054</c:v>
                </c:pt>
                <c:pt idx="609">
                  <c:v>40.922499999999999</c:v>
                </c:pt>
                <c:pt idx="610">
                  <c:v>83.876999999999995</c:v>
                </c:pt>
                <c:pt idx="611">
                  <c:v>79.772000000000006</c:v>
                </c:pt>
                <c:pt idx="612">
                  <c:v>69.533100000000005</c:v>
                </c:pt>
                <c:pt idx="613">
                  <c:v>71.566100000000006</c:v>
                </c:pt>
                <c:pt idx="614">
                  <c:v>71.554000000000002</c:v>
                </c:pt>
                <c:pt idx="615">
                  <c:v>102.203</c:v>
                </c:pt>
                <c:pt idx="616">
                  <c:v>81.748400000000004</c:v>
                </c:pt>
                <c:pt idx="617">
                  <c:v>77.647800000000004</c:v>
                </c:pt>
                <c:pt idx="618">
                  <c:v>77.634699999999995</c:v>
                </c:pt>
                <c:pt idx="619">
                  <c:v>75.578900000000004</c:v>
                </c:pt>
                <c:pt idx="620">
                  <c:v>71.481499999999997</c:v>
                </c:pt>
                <c:pt idx="621">
                  <c:v>73.511399999999995</c:v>
                </c:pt>
                <c:pt idx="622">
                  <c:v>85.748800000000003</c:v>
                </c:pt>
                <c:pt idx="623">
                  <c:v>65.321399999999997</c:v>
                </c:pt>
                <c:pt idx="624">
                  <c:v>71.433199999999999</c:v>
                </c:pt>
                <c:pt idx="625">
                  <c:v>77.543000000000006</c:v>
                </c:pt>
                <c:pt idx="626">
                  <c:v>69.368799999999993</c:v>
                </c:pt>
                <c:pt idx="627">
                  <c:v>89.756200000000007</c:v>
                </c:pt>
                <c:pt idx="628">
                  <c:v>65.266199999999998</c:v>
                </c:pt>
                <c:pt idx="629">
                  <c:v>81.569000000000003</c:v>
                </c:pt>
                <c:pt idx="630">
                  <c:v>65.244200000000006</c:v>
                </c:pt>
                <c:pt idx="631">
                  <c:v>75.425799999999995</c:v>
                </c:pt>
                <c:pt idx="632">
                  <c:v>75.4131</c:v>
                </c:pt>
                <c:pt idx="633">
                  <c:v>73.362499999999997</c:v>
                </c:pt>
                <c:pt idx="634">
                  <c:v>81.500100000000003</c:v>
                </c:pt>
                <c:pt idx="635">
                  <c:v>69.263400000000004</c:v>
                </c:pt>
                <c:pt idx="636">
                  <c:v>79.435699999999997</c:v>
                </c:pt>
                <c:pt idx="637">
                  <c:v>65.167000000000002</c:v>
                </c:pt>
                <c:pt idx="638">
                  <c:v>65.156000000000006</c:v>
                </c:pt>
                <c:pt idx="639">
                  <c:v>81.431200000000004</c:v>
                </c:pt>
                <c:pt idx="640">
                  <c:v>63.098500000000001</c:v>
                </c:pt>
                <c:pt idx="641">
                  <c:v>73.263300000000001</c:v>
                </c:pt>
                <c:pt idx="642">
                  <c:v>85.459400000000002</c:v>
                </c:pt>
                <c:pt idx="643">
                  <c:v>75.272900000000007</c:v>
                </c:pt>
                <c:pt idx="644">
                  <c:v>73.226100000000002</c:v>
                </c:pt>
                <c:pt idx="645">
                  <c:v>83.382300000000001</c:v>
                </c:pt>
                <c:pt idx="646">
                  <c:v>87.434899999999999</c:v>
                </c:pt>
                <c:pt idx="647">
                  <c:v>97.585300000000004</c:v>
                </c:pt>
                <c:pt idx="648">
                  <c:v>81.307299999999998</c:v>
                </c:pt>
                <c:pt idx="649">
                  <c:v>67.0672</c:v>
                </c:pt>
                <c:pt idx="650">
                  <c:v>93.471699999999998</c:v>
                </c:pt>
                <c:pt idx="651">
                  <c:v>79.234399999999994</c:v>
                </c:pt>
                <c:pt idx="652">
                  <c:v>71.095699999999994</c:v>
                </c:pt>
                <c:pt idx="653">
                  <c:v>56.866999999999997</c:v>
                </c:pt>
                <c:pt idx="654">
                  <c:v>83.255399999999995</c:v>
                </c:pt>
                <c:pt idx="655">
                  <c:v>87.3018</c:v>
                </c:pt>
                <c:pt idx="656">
                  <c:v>79.167299999999997</c:v>
                </c:pt>
                <c:pt idx="657">
                  <c:v>81.183499999999995</c:v>
                </c:pt>
                <c:pt idx="658">
                  <c:v>89.286699999999996</c:v>
                </c:pt>
                <c:pt idx="659">
                  <c:v>79.127099999999999</c:v>
                </c:pt>
                <c:pt idx="660">
                  <c:v>85.199399999999997</c:v>
                </c:pt>
                <c:pt idx="661">
                  <c:v>73.015699999999995</c:v>
                </c:pt>
                <c:pt idx="662">
                  <c:v>66.919700000000006</c:v>
                </c:pt>
                <c:pt idx="663">
                  <c:v>79.073499999999996</c:v>
                </c:pt>
                <c:pt idx="664">
                  <c:v>85.1417</c:v>
                </c:pt>
                <c:pt idx="665">
                  <c:v>50.670999999999999</c:v>
                </c:pt>
                <c:pt idx="666">
                  <c:v>72.953900000000004</c:v>
                </c:pt>
                <c:pt idx="667">
                  <c:v>72.941500000000005</c:v>
                </c:pt>
                <c:pt idx="668">
                  <c:v>74.954899999999995</c:v>
                </c:pt>
                <c:pt idx="669">
                  <c:v>60.764000000000003</c:v>
                </c:pt>
                <c:pt idx="670">
                  <c:v>68.854200000000006</c:v>
                </c:pt>
                <c:pt idx="671">
                  <c:v>70.8673</c:v>
                </c:pt>
                <c:pt idx="672">
                  <c:v>66.806399999999996</c:v>
                </c:pt>
                <c:pt idx="673">
                  <c:v>95.132400000000004</c:v>
                </c:pt>
                <c:pt idx="674">
                  <c:v>60.712499999999999</c:v>
                </c:pt>
                <c:pt idx="675">
                  <c:v>68.7958</c:v>
                </c:pt>
                <c:pt idx="676">
                  <c:v>60.691899999999997</c:v>
                </c:pt>
                <c:pt idx="677">
                  <c:v>74.840699999999998</c:v>
                </c:pt>
                <c:pt idx="678">
                  <c:v>68.760900000000007</c:v>
                </c:pt>
                <c:pt idx="679">
                  <c:v>68.749200000000002</c:v>
                </c:pt>
                <c:pt idx="680">
                  <c:v>62.672499999999999</c:v>
                </c:pt>
                <c:pt idx="681">
                  <c:v>76.811300000000003</c:v>
                </c:pt>
                <c:pt idx="682">
                  <c:v>86.903300000000002</c:v>
                </c:pt>
                <c:pt idx="683">
                  <c:v>80.826599999999999</c:v>
                </c:pt>
                <c:pt idx="684">
                  <c:v>46.467399999999998</c:v>
                </c:pt>
                <c:pt idx="685">
                  <c:v>76.759200000000007</c:v>
                </c:pt>
                <c:pt idx="686">
                  <c:v>76.746200000000002</c:v>
                </c:pt>
                <c:pt idx="687">
                  <c:v>76.733199999999997</c:v>
                </c:pt>
                <c:pt idx="688">
                  <c:v>60.5685</c:v>
                </c:pt>
                <c:pt idx="689">
                  <c:v>72.669899999999998</c:v>
                </c:pt>
                <c:pt idx="690">
                  <c:v>64.584500000000006</c:v>
                </c:pt>
                <c:pt idx="691">
                  <c:v>74.663200000000003</c:v>
                </c:pt>
                <c:pt idx="692">
                  <c:v>76.668099999999995</c:v>
                </c:pt>
                <c:pt idx="693">
                  <c:v>68.586100000000002</c:v>
                </c:pt>
                <c:pt idx="694">
                  <c:v>70.591399999999993</c:v>
                </c:pt>
                <c:pt idx="695">
                  <c:v>68.562799999999996</c:v>
                </c:pt>
                <c:pt idx="696">
                  <c:v>72.583600000000004</c:v>
                </c:pt>
                <c:pt idx="697">
                  <c:v>72.571299999999994</c:v>
                </c:pt>
                <c:pt idx="698">
                  <c:v>56.434800000000003</c:v>
                </c:pt>
                <c:pt idx="699">
                  <c:v>46.349299999999999</c:v>
                </c:pt>
                <c:pt idx="700">
                  <c:v>72.534300000000002</c:v>
                </c:pt>
                <c:pt idx="701">
                  <c:v>74.536500000000004</c:v>
                </c:pt>
                <c:pt idx="702">
                  <c:v>60.424799999999998</c:v>
                </c:pt>
                <c:pt idx="703">
                  <c:v>48.331600000000002</c:v>
                </c:pt>
                <c:pt idx="704">
                  <c:v>68.458100000000002</c:v>
                </c:pt>
                <c:pt idx="705">
                  <c:v>72.472800000000007</c:v>
                </c:pt>
                <c:pt idx="706">
                  <c:v>62.396500000000003</c:v>
                </c:pt>
                <c:pt idx="707">
                  <c:v>74.460599999999999</c:v>
                </c:pt>
                <c:pt idx="708">
                  <c:v>62.375300000000003</c:v>
                </c:pt>
                <c:pt idx="709">
                  <c:v>66.388300000000001</c:v>
                </c:pt>
                <c:pt idx="710">
                  <c:v>64.365499999999997</c:v>
                </c:pt>
                <c:pt idx="711">
                  <c:v>90.498699999999999</c:v>
                </c:pt>
                <c:pt idx="712">
                  <c:v>80.429599999999994</c:v>
                </c:pt>
                <c:pt idx="713">
                  <c:v>70.363900000000001</c:v>
                </c:pt>
                <c:pt idx="714">
                  <c:v>54.271500000000003</c:v>
                </c:pt>
                <c:pt idx="715">
                  <c:v>74.359499999999997</c:v>
                </c:pt>
                <c:pt idx="716">
                  <c:v>54.253100000000003</c:v>
                </c:pt>
                <c:pt idx="717">
                  <c:v>88.397400000000005</c:v>
                </c:pt>
                <c:pt idx="718">
                  <c:v>66.286799999999999</c:v>
                </c:pt>
                <c:pt idx="719">
                  <c:v>72.300600000000003</c:v>
                </c:pt>
                <c:pt idx="720">
                  <c:v>78.312299999999993</c:v>
                </c:pt>
                <c:pt idx="721">
                  <c:v>72.275999999999996</c:v>
                </c:pt>
                <c:pt idx="722">
                  <c:v>72.2637</c:v>
                </c:pt>
                <c:pt idx="723">
                  <c:v>62.216500000000003</c:v>
                </c:pt>
                <c:pt idx="724">
                  <c:v>60.199300000000001</c:v>
                </c:pt>
                <c:pt idx="725">
                  <c:v>94.296099999999996</c:v>
                </c:pt>
                <c:pt idx="726">
                  <c:v>68.202600000000004</c:v>
                </c:pt>
                <c:pt idx="727">
                  <c:v>64.1798</c:v>
                </c:pt>
                <c:pt idx="728">
                  <c:v>72.19</c:v>
                </c:pt>
                <c:pt idx="729">
                  <c:v>58.1432</c:v>
                </c:pt>
                <c:pt idx="730">
                  <c:v>62.142499999999998</c:v>
                </c:pt>
                <c:pt idx="731">
                  <c:v>58.123399999999997</c:v>
                </c:pt>
                <c:pt idx="732">
                  <c:v>74.144800000000004</c:v>
                </c:pt>
                <c:pt idx="733">
                  <c:v>70.125</c:v>
                </c:pt>
                <c:pt idx="734">
                  <c:v>72.116299999999995</c:v>
                </c:pt>
                <c:pt idx="735">
                  <c:v>80.115600000000001</c:v>
                </c:pt>
                <c:pt idx="736">
                  <c:v>74.094300000000004</c:v>
                </c:pt>
                <c:pt idx="737">
                  <c:v>60.066299999999998</c:v>
                </c:pt>
                <c:pt idx="738">
                  <c:v>66.061599999999999</c:v>
                </c:pt>
                <c:pt idx="739">
                  <c:v>82.062600000000003</c:v>
                </c:pt>
                <c:pt idx="740">
                  <c:v>68.040300000000002</c:v>
                </c:pt>
                <c:pt idx="741">
                  <c:v>98.041499999999999</c:v>
                </c:pt>
                <c:pt idx="742">
                  <c:v>106.027</c:v>
                </c:pt>
                <c:pt idx="743">
                  <c:v>114.009</c:v>
                </c:pt>
                <c:pt idx="744">
                  <c:v>107.991</c:v>
                </c:pt>
                <c:pt idx="745">
                  <c:v>81.978800000000007</c:v>
                </c:pt>
                <c:pt idx="746">
                  <c:v>81.9649</c:v>
                </c:pt>
                <c:pt idx="747">
                  <c:v>71.956900000000005</c:v>
                </c:pt>
                <c:pt idx="748">
                  <c:v>75.941599999999994</c:v>
                </c:pt>
                <c:pt idx="749">
                  <c:v>67.936199999999999</c:v>
                </c:pt>
                <c:pt idx="750">
                  <c:v>59.933500000000002</c:v>
                </c:pt>
                <c:pt idx="751">
                  <c:v>65.915599999999998</c:v>
                </c:pt>
                <c:pt idx="752">
                  <c:v>73.892700000000005</c:v>
                </c:pt>
                <c:pt idx="753">
                  <c:v>63.8964</c:v>
                </c:pt>
                <c:pt idx="754">
                  <c:v>67.878299999999996</c:v>
                </c:pt>
                <c:pt idx="755">
                  <c:v>61.878500000000003</c:v>
                </c:pt>
                <c:pt idx="756">
                  <c:v>63.863700000000001</c:v>
                </c:pt>
                <c:pt idx="757">
                  <c:v>49.884999999999998</c:v>
                </c:pt>
                <c:pt idx="758">
                  <c:v>65.837000000000003</c:v>
                </c:pt>
                <c:pt idx="759">
                  <c:v>63.831099999999999</c:v>
                </c:pt>
                <c:pt idx="760">
                  <c:v>79.775199999999998</c:v>
                </c:pt>
                <c:pt idx="761">
                  <c:v>67.797399999999996</c:v>
                </c:pt>
                <c:pt idx="762">
                  <c:v>59.811</c:v>
                </c:pt>
                <c:pt idx="763">
                  <c:v>63.787500000000001</c:v>
                </c:pt>
                <c:pt idx="764">
                  <c:v>55.804600000000001</c:v>
                </c:pt>
                <c:pt idx="765">
                  <c:v>61.773099999999999</c:v>
                </c:pt>
                <c:pt idx="766">
                  <c:v>59.770200000000003</c:v>
                </c:pt>
                <c:pt idx="767">
                  <c:v>69.720100000000002</c:v>
                </c:pt>
                <c:pt idx="768">
                  <c:v>67.716499999999996</c:v>
                </c:pt>
                <c:pt idx="769">
                  <c:v>61.731000000000002</c:v>
                </c:pt>
                <c:pt idx="770">
                  <c:v>53.756500000000003</c:v>
                </c:pt>
                <c:pt idx="771">
                  <c:v>53.747399999999999</c:v>
                </c:pt>
                <c:pt idx="772">
                  <c:v>61.699399999999997</c:v>
                </c:pt>
                <c:pt idx="773">
                  <c:v>75.618600000000001</c:v>
                </c:pt>
                <c:pt idx="774">
                  <c:v>79.584999999999994</c:v>
                </c:pt>
                <c:pt idx="775">
                  <c:v>69.625</c:v>
                </c:pt>
                <c:pt idx="776">
                  <c:v>47.734699999999997</c:v>
                </c:pt>
                <c:pt idx="777">
                  <c:v>61.646799999999999</c:v>
                </c:pt>
                <c:pt idx="778">
                  <c:v>73.565899999999999</c:v>
                </c:pt>
                <c:pt idx="779">
                  <c:v>53.673999999999999</c:v>
                </c:pt>
                <c:pt idx="780">
                  <c:v>57.640099999999997</c:v>
                </c:pt>
                <c:pt idx="781">
                  <c:v>59.6175</c:v>
                </c:pt>
                <c:pt idx="782">
                  <c:v>75.502600000000001</c:v>
                </c:pt>
                <c:pt idx="783">
                  <c:v>75.489699999999999</c:v>
                </c:pt>
                <c:pt idx="784">
                  <c:v>81.435500000000005</c:v>
                </c:pt>
                <c:pt idx="785">
                  <c:v>61.5627</c:v>
                </c:pt>
                <c:pt idx="786">
                  <c:v>63.537700000000001</c:v>
                </c:pt>
                <c:pt idx="787">
                  <c:v>67.497299999999996</c:v>
                </c:pt>
                <c:pt idx="788">
                  <c:v>65.500900000000001</c:v>
                </c:pt>
                <c:pt idx="789">
                  <c:v>59.536099999999998</c:v>
                </c:pt>
                <c:pt idx="790">
                  <c:v>71.431100000000001</c:v>
                </c:pt>
                <c:pt idx="791">
                  <c:v>51.580300000000001</c:v>
                </c:pt>
                <c:pt idx="792">
                  <c:v>75.373800000000003</c:v>
                </c:pt>
                <c:pt idx="793">
                  <c:v>59.495399999999997</c:v>
                </c:pt>
                <c:pt idx="794">
                  <c:v>67.416600000000003</c:v>
                </c:pt>
                <c:pt idx="795">
                  <c:v>73.352599999999995</c:v>
                </c:pt>
                <c:pt idx="796">
                  <c:v>83.250900000000001</c:v>
                </c:pt>
                <c:pt idx="797">
                  <c:v>65.400300000000001</c:v>
                </c:pt>
                <c:pt idx="798">
                  <c:v>69.352099999999993</c:v>
                </c:pt>
                <c:pt idx="799">
                  <c:v>61.415599999999998</c:v>
                </c:pt>
                <c:pt idx="800">
                  <c:v>71.309200000000004</c:v>
                </c:pt>
                <c:pt idx="801">
                  <c:v>51.4923</c:v>
                </c:pt>
                <c:pt idx="802">
                  <c:v>55.4437</c:v>
                </c:pt>
                <c:pt idx="803">
                  <c:v>69.2928</c:v>
                </c:pt>
                <c:pt idx="804">
                  <c:v>55.424799999999998</c:v>
                </c:pt>
                <c:pt idx="805">
                  <c:v>73.227400000000003</c:v>
                </c:pt>
                <c:pt idx="806">
                  <c:v>63.320999999999998</c:v>
                </c:pt>
                <c:pt idx="807">
                  <c:v>71.2239</c:v>
                </c:pt>
                <c:pt idx="808">
                  <c:v>73.189800000000005</c:v>
                </c:pt>
                <c:pt idx="809">
                  <c:v>77.132900000000006</c:v>
                </c:pt>
                <c:pt idx="810">
                  <c:v>55.368000000000002</c:v>
                </c:pt>
                <c:pt idx="811">
                  <c:v>51.404299999999999</c:v>
                </c:pt>
                <c:pt idx="812">
                  <c:v>53.372300000000003</c:v>
                </c:pt>
                <c:pt idx="813">
                  <c:v>61.268799999999999</c:v>
                </c:pt>
                <c:pt idx="814">
                  <c:v>57.306199999999997</c:v>
                </c:pt>
                <c:pt idx="815">
                  <c:v>63.223599999999998</c:v>
                </c:pt>
                <c:pt idx="816">
                  <c:v>84.9422</c:v>
                </c:pt>
                <c:pt idx="817">
                  <c:v>63.201999999999998</c:v>
                </c:pt>
                <c:pt idx="818">
                  <c:v>59.241700000000002</c:v>
                </c:pt>
                <c:pt idx="819">
                  <c:v>75.026600000000002</c:v>
                </c:pt>
                <c:pt idx="820">
                  <c:v>55.273299999999999</c:v>
                </c:pt>
                <c:pt idx="821">
                  <c:v>51.316499999999998</c:v>
                </c:pt>
                <c:pt idx="822">
                  <c:v>71.041399999999996</c:v>
                </c:pt>
                <c:pt idx="823">
                  <c:v>69.056200000000004</c:v>
                </c:pt>
                <c:pt idx="824">
                  <c:v>80.880600000000001</c:v>
                </c:pt>
                <c:pt idx="825">
                  <c:v>71.004900000000006</c:v>
                </c:pt>
                <c:pt idx="826">
                  <c:v>55.2166</c:v>
                </c:pt>
                <c:pt idx="827">
                  <c:v>65.065600000000003</c:v>
                </c:pt>
                <c:pt idx="828">
                  <c:v>70.968500000000006</c:v>
                </c:pt>
                <c:pt idx="829">
                  <c:v>63.072299999999998</c:v>
                </c:pt>
                <c:pt idx="830">
                  <c:v>55.178800000000003</c:v>
                </c:pt>
                <c:pt idx="831">
                  <c:v>76.843000000000004</c:v>
                </c:pt>
                <c:pt idx="832">
                  <c:v>74.859899999999996</c:v>
                </c:pt>
                <c:pt idx="833">
                  <c:v>72.877399999999994</c:v>
                </c:pt>
                <c:pt idx="834">
                  <c:v>70.895600000000002</c:v>
                </c:pt>
                <c:pt idx="835">
                  <c:v>55.131599999999999</c:v>
                </c:pt>
                <c:pt idx="836">
                  <c:v>72.84</c:v>
                </c:pt>
                <c:pt idx="837">
                  <c:v>59.049300000000002</c:v>
                </c:pt>
                <c:pt idx="838">
                  <c:v>66.911100000000005</c:v>
                </c:pt>
                <c:pt idx="839">
                  <c:v>66.899600000000007</c:v>
                </c:pt>
                <c:pt idx="840">
                  <c:v>70.822800000000001</c:v>
                </c:pt>
                <c:pt idx="841">
                  <c:v>55.0749</c:v>
                </c:pt>
                <c:pt idx="842">
                  <c:v>47.198999999999998</c:v>
                </c:pt>
                <c:pt idx="843">
                  <c:v>68.820099999999996</c:v>
                </c:pt>
                <c:pt idx="844">
                  <c:v>72.740200000000002</c:v>
                </c:pt>
                <c:pt idx="845">
                  <c:v>70.762100000000004</c:v>
                </c:pt>
                <c:pt idx="846">
                  <c:v>68.784700000000001</c:v>
                </c:pt>
                <c:pt idx="847">
                  <c:v>56.9833</c:v>
                </c:pt>
                <c:pt idx="848">
                  <c:v>70.725700000000003</c:v>
                </c:pt>
                <c:pt idx="849">
                  <c:v>68.749300000000005</c:v>
                </c:pt>
                <c:pt idx="850">
                  <c:v>80.521100000000004</c:v>
                </c:pt>
                <c:pt idx="851">
                  <c:v>58.907800000000002</c:v>
                </c:pt>
                <c:pt idx="852">
                  <c:v>68.713999999999999</c:v>
                </c:pt>
                <c:pt idx="853">
                  <c:v>62.813400000000001</c:v>
                </c:pt>
                <c:pt idx="854">
                  <c:v>64.765199999999993</c:v>
                </c:pt>
                <c:pt idx="855">
                  <c:v>72.603099999999998</c:v>
                </c:pt>
                <c:pt idx="856">
                  <c:v>70.628799999999998</c:v>
                </c:pt>
                <c:pt idx="857">
                  <c:v>66.6935</c:v>
                </c:pt>
                <c:pt idx="858">
                  <c:v>70.604500000000002</c:v>
                </c:pt>
                <c:pt idx="859">
                  <c:v>86.279600000000002</c:v>
                </c:pt>
                <c:pt idx="860">
                  <c:v>60.777500000000003</c:v>
                </c:pt>
                <c:pt idx="861">
                  <c:v>66.6477</c:v>
                </c:pt>
                <c:pt idx="862">
                  <c:v>60.756599999999999</c:v>
                </c:pt>
                <c:pt idx="863">
                  <c:v>58.786700000000003</c:v>
                </c:pt>
                <c:pt idx="864">
                  <c:v>78.368799999999993</c:v>
                </c:pt>
                <c:pt idx="865">
                  <c:v>52.889800000000001</c:v>
                </c:pt>
                <c:pt idx="866">
                  <c:v>56.797899999999998</c:v>
                </c:pt>
                <c:pt idx="867">
                  <c:v>46.997100000000003</c:v>
                </c:pt>
                <c:pt idx="868">
                  <c:v>48.946899999999999</c:v>
                </c:pt>
                <c:pt idx="869">
                  <c:v>88.089200000000005</c:v>
                </c:pt>
                <c:pt idx="870">
                  <c:v>72.416499999999999</c:v>
                </c:pt>
                <c:pt idx="871">
                  <c:v>46.964799999999997</c:v>
                </c:pt>
                <c:pt idx="872">
                  <c:v>58.695900000000002</c:v>
                </c:pt>
                <c:pt idx="873">
                  <c:v>44.9925</c:v>
                </c:pt>
                <c:pt idx="874">
                  <c:v>70.410899999999998</c:v>
                </c:pt>
                <c:pt idx="875">
                  <c:v>74.309899999999999</c:v>
                </c:pt>
                <c:pt idx="876">
                  <c:v>64.521199999999993</c:v>
                </c:pt>
                <c:pt idx="877">
                  <c:v>56.6907</c:v>
                </c:pt>
                <c:pt idx="878">
                  <c:v>62.544499999999999</c:v>
                </c:pt>
                <c:pt idx="879">
                  <c:v>62.533700000000003</c:v>
                </c:pt>
                <c:pt idx="880">
                  <c:v>62.523000000000003</c:v>
                </c:pt>
                <c:pt idx="881">
                  <c:v>70.326300000000003</c:v>
                </c:pt>
                <c:pt idx="882">
                  <c:v>50.782499999999999</c:v>
                </c:pt>
                <c:pt idx="883">
                  <c:v>54.679400000000001</c:v>
                </c:pt>
                <c:pt idx="884">
                  <c:v>60.527500000000003</c:v>
                </c:pt>
                <c:pt idx="885">
                  <c:v>46.851999999999997</c:v>
                </c:pt>
                <c:pt idx="886">
                  <c:v>68.314099999999996</c:v>
                </c:pt>
                <c:pt idx="887">
                  <c:v>66.350800000000007</c:v>
                </c:pt>
                <c:pt idx="888">
                  <c:v>54.6325</c:v>
                </c:pt>
                <c:pt idx="889">
                  <c:v>58.524700000000003</c:v>
                </c:pt>
                <c:pt idx="890">
                  <c:v>50.712699999999998</c:v>
                </c:pt>
                <c:pt idx="891">
                  <c:v>64.355099999999993</c:v>
                </c:pt>
                <c:pt idx="892">
                  <c:v>62.394199999999998</c:v>
                </c:pt>
                <c:pt idx="893">
                  <c:v>74.080399999999997</c:v>
                </c:pt>
                <c:pt idx="894">
                  <c:v>62.372700000000002</c:v>
                </c:pt>
                <c:pt idx="895">
                  <c:v>54.566800000000001</c:v>
                </c:pt>
                <c:pt idx="896">
                  <c:v>66.248199999999997</c:v>
                </c:pt>
                <c:pt idx="897">
                  <c:v>48.703600000000002</c:v>
                </c:pt>
                <c:pt idx="898">
                  <c:v>64.277699999999996</c:v>
                </c:pt>
                <c:pt idx="899">
                  <c:v>52.581800000000001</c:v>
                </c:pt>
                <c:pt idx="900">
                  <c:v>68.149799999999999</c:v>
                </c:pt>
                <c:pt idx="901">
                  <c:v>50.616900000000001</c:v>
                </c:pt>
                <c:pt idx="902">
                  <c:v>60.340499999999999</c:v>
                </c:pt>
                <c:pt idx="903">
                  <c:v>58.384</c:v>
                </c:pt>
                <c:pt idx="904">
                  <c:v>62.265500000000003</c:v>
                </c:pt>
                <c:pt idx="905">
                  <c:v>42.800199999999997</c:v>
                </c:pt>
                <c:pt idx="906">
                  <c:v>50.573399999999999</c:v>
                </c:pt>
                <c:pt idx="907">
                  <c:v>66.123000000000005</c:v>
                </c:pt>
                <c:pt idx="908">
                  <c:v>52.500399999999999</c:v>
                </c:pt>
                <c:pt idx="909">
                  <c:v>79.709100000000007</c:v>
                </c:pt>
                <c:pt idx="910">
                  <c:v>66.088899999999995</c:v>
                </c:pt>
                <c:pt idx="911">
                  <c:v>60.247100000000003</c:v>
                </c:pt>
                <c:pt idx="912">
                  <c:v>62.179900000000004</c:v>
                </c:pt>
                <c:pt idx="913">
                  <c:v>50.512500000000003</c:v>
                </c:pt>
                <c:pt idx="914">
                  <c:v>52.446199999999997</c:v>
                </c:pt>
                <c:pt idx="915">
                  <c:v>69.916200000000003</c:v>
                </c:pt>
                <c:pt idx="916">
                  <c:v>64.078800000000001</c:v>
                </c:pt>
                <c:pt idx="917">
                  <c:v>50.477699999999999</c:v>
                </c:pt>
                <c:pt idx="918">
                  <c:v>60.174599999999998</c:v>
                </c:pt>
                <c:pt idx="919">
                  <c:v>77.631200000000007</c:v>
                </c:pt>
                <c:pt idx="920">
                  <c:v>42.689799999999998</c:v>
                </c:pt>
                <c:pt idx="921">
                  <c:v>75.664400000000001</c:v>
                </c:pt>
                <c:pt idx="922">
                  <c:v>67.892200000000003</c:v>
                </c:pt>
                <c:pt idx="923">
                  <c:v>67.880499999999998</c:v>
                </c:pt>
                <c:pt idx="924">
                  <c:v>73.686199999999999</c:v>
                </c:pt>
                <c:pt idx="925">
                  <c:v>56.224499999999999</c:v>
                </c:pt>
                <c:pt idx="926">
                  <c:v>50.399500000000003</c:v>
                </c:pt>
                <c:pt idx="927">
                  <c:v>58.1432</c:v>
                </c:pt>
                <c:pt idx="928">
                  <c:v>38.755499999999998</c:v>
                </c:pt>
                <c:pt idx="929">
                  <c:v>79.435000000000002</c:v>
                </c:pt>
                <c:pt idx="930">
                  <c:v>65.861599999999996</c:v>
                </c:pt>
                <c:pt idx="931">
                  <c:v>60.039900000000003</c:v>
                </c:pt>
                <c:pt idx="932">
                  <c:v>61.966000000000001</c:v>
                </c:pt>
                <c:pt idx="933">
                  <c:v>60.019199999999998</c:v>
                </c:pt>
                <c:pt idx="934">
                  <c:v>58.073099999999997</c:v>
                </c:pt>
                <c:pt idx="935">
                  <c:v>56.127699999999997</c:v>
                </c:pt>
                <c:pt idx="936">
                  <c:v>61.923299999999998</c:v>
                </c:pt>
                <c:pt idx="937">
                  <c:v>44.499699999999997</c:v>
                </c:pt>
                <c:pt idx="938">
                  <c:v>65.770799999999994</c:v>
                </c:pt>
                <c:pt idx="939">
                  <c:v>52.220799999999997</c:v>
                </c:pt>
                <c:pt idx="940">
                  <c:v>48.344200000000001</c:v>
                </c:pt>
                <c:pt idx="941">
                  <c:v>59.936500000000002</c:v>
                </c:pt>
                <c:pt idx="942">
                  <c:v>61.859299999999998</c:v>
                </c:pt>
                <c:pt idx="943">
                  <c:v>50.252000000000002</c:v>
                </c:pt>
                <c:pt idx="944">
                  <c:v>65.702799999999996</c:v>
                </c:pt>
                <c:pt idx="945">
                  <c:v>65.691400000000002</c:v>
                </c:pt>
                <c:pt idx="946">
                  <c:v>57.953000000000003</c:v>
                </c:pt>
                <c:pt idx="947">
                  <c:v>57.942999999999998</c:v>
                </c:pt>
                <c:pt idx="948">
                  <c:v>27.035399999999999</c:v>
                </c:pt>
                <c:pt idx="949">
                  <c:v>46.3384</c:v>
                </c:pt>
                <c:pt idx="950">
                  <c:v>59.843499999999999</c:v>
                </c:pt>
                <c:pt idx="951">
                  <c:v>48.252499999999998</c:v>
                </c:pt>
                <c:pt idx="952">
                  <c:v>40.525100000000002</c:v>
                </c:pt>
                <c:pt idx="953">
                  <c:v>54.0242</c:v>
                </c:pt>
                <c:pt idx="954">
                  <c:v>57.873100000000001</c:v>
                </c:pt>
                <c:pt idx="955">
                  <c:v>54.005600000000001</c:v>
                </c:pt>
                <c:pt idx="956">
                  <c:v>52.067799999999998</c:v>
                </c:pt>
                <c:pt idx="957">
                  <c:v>55.914999999999999</c:v>
                </c:pt>
                <c:pt idx="958">
                  <c:v>65.544200000000004</c:v>
                </c:pt>
                <c:pt idx="959">
                  <c:v>61.677999999999997</c:v>
                </c:pt>
                <c:pt idx="960">
                  <c:v>59.740299999999998</c:v>
                </c:pt>
                <c:pt idx="961">
                  <c:v>67.436999999999998</c:v>
                </c:pt>
                <c:pt idx="962">
                  <c:v>61.646099999999997</c:v>
                </c:pt>
                <c:pt idx="963">
                  <c:v>65.4876</c:v>
                </c:pt>
                <c:pt idx="964">
                  <c:v>46.218600000000002</c:v>
                </c:pt>
                <c:pt idx="965">
                  <c:v>50.061500000000002</c:v>
                </c:pt>
                <c:pt idx="966">
                  <c:v>77.004400000000004</c:v>
                </c:pt>
                <c:pt idx="967">
                  <c:v>69.291899999999998</c:v>
                </c:pt>
                <c:pt idx="968">
                  <c:v>59.657800000000002</c:v>
                </c:pt>
                <c:pt idx="969">
                  <c:v>63.495699999999999</c:v>
                </c:pt>
                <c:pt idx="970">
                  <c:v>65.408500000000004</c:v>
                </c:pt>
                <c:pt idx="971">
                  <c:v>57.703400000000002</c:v>
                </c:pt>
                <c:pt idx="972">
                  <c:v>55.770299999999999</c:v>
                </c:pt>
                <c:pt idx="973">
                  <c:v>53.837899999999998</c:v>
                </c:pt>
                <c:pt idx="974">
                  <c:v>65.363299999999995</c:v>
                </c:pt>
                <c:pt idx="975">
                  <c:v>53.819299999999998</c:v>
                </c:pt>
                <c:pt idx="976">
                  <c:v>48.044600000000003</c:v>
                </c:pt>
                <c:pt idx="977">
                  <c:v>55.722099999999998</c:v>
                </c:pt>
                <c:pt idx="978">
                  <c:v>51.870199999999997</c:v>
                </c:pt>
                <c:pt idx="979">
                  <c:v>67.227599999999995</c:v>
                </c:pt>
                <c:pt idx="980">
                  <c:v>57.613700000000001</c:v>
                </c:pt>
                <c:pt idx="981">
                  <c:v>59.523800000000001</c:v>
                </c:pt>
                <c:pt idx="982">
                  <c:v>61.433300000000003</c:v>
                </c:pt>
                <c:pt idx="983">
                  <c:v>55.664299999999997</c:v>
                </c:pt>
                <c:pt idx="984">
                  <c:v>69.0886</c:v>
                </c:pt>
                <c:pt idx="985">
                  <c:v>61.401499999999999</c:v>
                </c:pt>
                <c:pt idx="986">
                  <c:v>55.6355</c:v>
                </c:pt>
                <c:pt idx="987">
                  <c:v>34.526400000000002</c:v>
                </c:pt>
                <c:pt idx="988">
                  <c:v>47.945</c:v>
                </c:pt>
                <c:pt idx="989">
                  <c:v>59.441499999999998</c:v>
                </c:pt>
                <c:pt idx="990">
                  <c:v>53.6798</c:v>
                </c:pt>
                <c:pt idx="991">
                  <c:v>49.8369</c:v>
                </c:pt>
                <c:pt idx="992">
                  <c:v>59.410699999999999</c:v>
                </c:pt>
                <c:pt idx="993">
                  <c:v>47.903500000000001</c:v>
                </c:pt>
                <c:pt idx="994">
                  <c:v>36.400399999999998</c:v>
                </c:pt>
                <c:pt idx="995">
                  <c:v>57.464399999999998</c:v>
                </c:pt>
                <c:pt idx="996">
                  <c:v>63.199800000000003</c:v>
                </c:pt>
                <c:pt idx="997">
                  <c:v>63.188899999999997</c:v>
                </c:pt>
                <c:pt idx="998">
                  <c:v>42.118600000000001</c:v>
                </c:pt>
                <c:pt idx="999">
                  <c:v>49.768000000000001</c:v>
                </c:pt>
                <c:pt idx="1000">
                  <c:v>51.673200000000001</c:v>
                </c:pt>
                <c:pt idx="1001">
                  <c:v>70.799099999999996</c:v>
                </c:pt>
                <c:pt idx="1002">
                  <c:v>53.568399999999997</c:v>
                </c:pt>
                <c:pt idx="1003">
                  <c:v>65.036100000000005</c:v>
                </c:pt>
                <c:pt idx="1004">
                  <c:v>59.287399999999998</c:v>
                </c:pt>
                <c:pt idx="1005">
                  <c:v>55.452800000000003</c:v>
                </c:pt>
                <c:pt idx="1006">
                  <c:v>38.236699999999999</c:v>
                </c:pt>
                <c:pt idx="1007">
                  <c:v>49.699100000000001</c:v>
                </c:pt>
                <c:pt idx="1008">
                  <c:v>57.335099999999997</c:v>
                </c:pt>
                <c:pt idx="1009">
                  <c:v>55.414400000000001</c:v>
                </c:pt>
                <c:pt idx="1010">
                  <c:v>53.494199999999999</c:v>
                </c:pt>
                <c:pt idx="1011">
                  <c:v>49.6646</c:v>
                </c:pt>
                <c:pt idx="1012">
                  <c:v>45.836300000000001</c:v>
                </c:pt>
                <c:pt idx="1013">
                  <c:v>68.742599999999996</c:v>
                </c:pt>
                <c:pt idx="1014">
                  <c:v>49.638800000000003</c:v>
                </c:pt>
                <c:pt idx="1015">
                  <c:v>51.539099999999998</c:v>
                </c:pt>
                <c:pt idx="1016">
                  <c:v>61.072699999999998</c:v>
                </c:pt>
                <c:pt idx="1017">
                  <c:v>66.786699999999996</c:v>
                </c:pt>
                <c:pt idx="1018">
                  <c:v>53.420099999999998</c:v>
                </c:pt>
                <c:pt idx="1019">
                  <c:v>59.133499999999998</c:v>
                </c:pt>
                <c:pt idx="1020">
                  <c:v>49.587200000000003</c:v>
                </c:pt>
                <c:pt idx="1021">
                  <c:v>55.299199999999999</c:v>
                </c:pt>
                <c:pt idx="1022">
                  <c:v>47.663499999999999</c:v>
                </c:pt>
                <c:pt idx="1023">
                  <c:v>70.529700000000005</c:v>
                </c:pt>
                <c:pt idx="1024">
                  <c:v>41.929299999999998</c:v>
                </c:pt>
                <c:pt idx="1025">
                  <c:v>53.3553</c:v>
                </c:pt>
                <c:pt idx="1026">
                  <c:v>57.156500000000001</c:v>
                </c:pt>
                <c:pt idx="1027">
                  <c:v>60.956400000000002</c:v>
                </c:pt>
                <c:pt idx="1028">
                  <c:v>70.468599999999995</c:v>
                </c:pt>
                <c:pt idx="1029">
                  <c:v>47.605600000000003</c:v>
                </c:pt>
                <c:pt idx="1030">
                  <c:v>55.213000000000001</c:v>
                </c:pt>
                <c:pt idx="1031">
                  <c:v>62.817599999999999</c:v>
                </c:pt>
                <c:pt idx="1032">
                  <c:v>60.903500000000001</c:v>
                </c:pt>
                <c:pt idx="1033">
                  <c:v>58.99</c:v>
                </c:pt>
                <c:pt idx="1034">
                  <c:v>78.005499999999998</c:v>
                </c:pt>
                <c:pt idx="1035">
                  <c:v>60.8718</c:v>
                </c:pt>
                <c:pt idx="1036">
                  <c:v>53.253599999999999</c:v>
                </c:pt>
                <c:pt idx="1037">
                  <c:v>60.850700000000003</c:v>
                </c:pt>
                <c:pt idx="1038">
                  <c:v>58.938800000000001</c:v>
                </c:pt>
                <c:pt idx="1039">
                  <c:v>60.829500000000003</c:v>
                </c:pt>
                <c:pt idx="1040">
                  <c:v>57.017800000000001</c:v>
                </c:pt>
                <c:pt idx="1041">
                  <c:v>47.506599999999999</c:v>
                </c:pt>
                <c:pt idx="1042">
                  <c:v>56.997999999999998</c:v>
                </c:pt>
                <c:pt idx="1043">
                  <c:v>58.887700000000002</c:v>
                </c:pt>
                <c:pt idx="1044">
                  <c:v>45.582599999999999</c:v>
                </c:pt>
                <c:pt idx="1045">
                  <c:v>60.766199999999998</c:v>
                </c:pt>
                <c:pt idx="1046">
                  <c:v>72.147300000000001</c:v>
                </c:pt>
                <c:pt idx="1047">
                  <c:v>60.745100000000001</c:v>
                </c:pt>
                <c:pt idx="1048">
                  <c:v>56.938600000000001</c:v>
                </c:pt>
                <c:pt idx="1049">
                  <c:v>47.440600000000003</c:v>
                </c:pt>
                <c:pt idx="1050">
                  <c:v>36.0486</c:v>
                </c:pt>
                <c:pt idx="1051">
                  <c:v>55.012</c:v>
                </c:pt>
                <c:pt idx="1052">
                  <c:v>45.519300000000001</c:v>
                </c:pt>
                <c:pt idx="1053">
                  <c:v>47.407699999999998</c:v>
                </c:pt>
                <c:pt idx="1054">
                  <c:v>47.3994</c:v>
                </c:pt>
                <c:pt idx="1055">
                  <c:v>53.078099999999999</c:v>
                </c:pt>
                <c:pt idx="1056">
                  <c:v>60.650199999999998</c:v>
                </c:pt>
                <c:pt idx="1057">
                  <c:v>45.479700000000001</c:v>
                </c:pt>
                <c:pt idx="1058">
                  <c:v>49.261099999999999</c:v>
                </c:pt>
                <c:pt idx="1059">
                  <c:v>39.780900000000003</c:v>
                </c:pt>
                <c:pt idx="1060">
                  <c:v>64.396000000000001</c:v>
                </c:pt>
                <c:pt idx="1061">
                  <c:v>53.022799999999997</c:v>
                </c:pt>
                <c:pt idx="1062">
                  <c:v>62.4803</c:v>
                </c:pt>
                <c:pt idx="1063">
                  <c:v>66.255399999999995</c:v>
                </c:pt>
                <c:pt idx="1064">
                  <c:v>52.995100000000001</c:v>
                </c:pt>
                <c:pt idx="1065">
                  <c:v>45.416499999999999</c:v>
                </c:pt>
                <c:pt idx="1066">
                  <c:v>49.192700000000002</c:v>
                </c:pt>
                <c:pt idx="1067">
                  <c:v>51.075800000000001</c:v>
                </c:pt>
                <c:pt idx="1068">
                  <c:v>56.741</c:v>
                </c:pt>
                <c:pt idx="1069">
                  <c:v>43.493899999999996</c:v>
                </c:pt>
                <c:pt idx="1070">
                  <c:v>54.830599999999997</c:v>
                </c:pt>
                <c:pt idx="1071">
                  <c:v>49.149900000000002</c:v>
                </c:pt>
                <c:pt idx="1072">
                  <c:v>64.261799999999994</c:v>
                </c:pt>
                <c:pt idx="1073">
                  <c:v>51.022500000000001</c:v>
                </c:pt>
                <c:pt idx="1074">
                  <c:v>60.460599999999999</c:v>
                </c:pt>
                <c:pt idx="1075">
                  <c:v>51.004800000000003</c:v>
                </c:pt>
                <c:pt idx="1076">
                  <c:v>56.662100000000002</c:v>
                </c:pt>
                <c:pt idx="1077">
                  <c:v>50.987000000000002</c:v>
                </c:pt>
                <c:pt idx="1078">
                  <c:v>60.418500000000002</c:v>
                </c:pt>
                <c:pt idx="1079">
                  <c:v>50.969299999999997</c:v>
                </c:pt>
                <c:pt idx="1080">
                  <c:v>37.748399999999997</c:v>
                </c:pt>
                <c:pt idx="1081">
                  <c:v>54.725700000000003</c:v>
                </c:pt>
                <c:pt idx="1082">
                  <c:v>58.489699999999999</c:v>
                </c:pt>
                <c:pt idx="1083">
                  <c:v>50.933799999999998</c:v>
                </c:pt>
                <c:pt idx="1084">
                  <c:v>47.152700000000003</c:v>
                </c:pt>
                <c:pt idx="1085">
                  <c:v>66.002300000000005</c:v>
                </c:pt>
                <c:pt idx="1086">
                  <c:v>47.136299999999999</c:v>
                </c:pt>
                <c:pt idx="1087">
                  <c:v>43.357799999999997</c:v>
                </c:pt>
                <c:pt idx="1088">
                  <c:v>49.004600000000003</c:v>
                </c:pt>
                <c:pt idx="1089">
                  <c:v>35.804900000000004</c:v>
                </c:pt>
                <c:pt idx="1090">
                  <c:v>64.060699999999997</c:v>
                </c:pt>
                <c:pt idx="1091">
                  <c:v>60.2819</c:v>
                </c:pt>
                <c:pt idx="1092">
                  <c:v>48.970500000000001</c:v>
                </c:pt>
                <c:pt idx="1093">
                  <c:v>54.611400000000003</c:v>
                </c:pt>
                <c:pt idx="1094">
                  <c:v>50.836300000000001</c:v>
                </c:pt>
                <c:pt idx="1095">
                  <c:v>62.122399999999999</c:v>
                </c:pt>
                <c:pt idx="1096">
                  <c:v>56.4651</c:v>
                </c:pt>
                <c:pt idx="1097">
                  <c:v>58.3371</c:v>
                </c:pt>
                <c:pt idx="1098">
                  <c:v>48.9193</c:v>
                </c:pt>
                <c:pt idx="1099">
                  <c:v>65.841499999999996</c:v>
                </c:pt>
                <c:pt idx="1100">
                  <c:v>60.187399999999997</c:v>
                </c:pt>
                <c:pt idx="1101">
                  <c:v>52.654800000000002</c:v>
                </c:pt>
                <c:pt idx="1102">
                  <c:v>54.525799999999997</c:v>
                </c:pt>
                <c:pt idx="1103">
                  <c:v>62.035800000000002</c:v>
                </c:pt>
                <c:pt idx="1104">
                  <c:v>71.422700000000006</c:v>
                </c:pt>
                <c:pt idx="1105">
                  <c:v>43.222000000000001</c:v>
                </c:pt>
                <c:pt idx="1106">
                  <c:v>56.366700000000002</c:v>
                </c:pt>
                <c:pt idx="1107">
                  <c:v>61.992600000000003</c:v>
                </c:pt>
                <c:pt idx="1108">
                  <c:v>58.225299999999997</c:v>
                </c:pt>
                <c:pt idx="1109">
                  <c:v>46.947699999999998</c:v>
                </c:pt>
                <c:pt idx="1110">
                  <c:v>41.306800000000003</c:v>
                </c:pt>
                <c:pt idx="1111">
                  <c:v>46.9313</c:v>
                </c:pt>
                <c:pt idx="1112">
                  <c:v>56.307699999999997</c:v>
                </c:pt>
                <c:pt idx="1113">
                  <c:v>54.421300000000002</c:v>
                </c:pt>
                <c:pt idx="1114">
                  <c:v>46.906799999999997</c:v>
                </c:pt>
                <c:pt idx="1115">
                  <c:v>46.898600000000002</c:v>
                </c:pt>
                <c:pt idx="1116">
                  <c:v>45.014800000000001</c:v>
                </c:pt>
                <c:pt idx="1117">
                  <c:v>50.632800000000003</c:v>
                </c:pt>
                <c:pt idx="1118">
                  <c:v>59.998699999999999</c:v>
                </c:pt>
                <c:pt idx="1119">
                  <c:v>52.489699999999999</c:v>
                </c:pt>
                <c:pt idx="1120">
                  <c:v>41.234699999999997</c:v>
                </c:pt>
                <c:pt idx="1121">
                  <c:v>56.2194</c:v>
                </c:pt>
                <c:pt idx="1122">
                  <c:v>59.956899999999997</c:v>
                </c:pt>
                <c:pt idx="1123">
                  <c:v>50.579799999999999</c:v>
                </c:pt>
                <c:pt idx="1124">
                  <c:v>46.8249</c:v>
                </c:pt>
                <c:pt idx="1125">
                  <c:v>48.689399999999999</c:v>
                </c:pt>
                <c:pt idx="1126">
                  <c:v>59.914999999999999</c:v>
                </c:pt>
                <c:pt idx="1127">
                  <c:v>50.544499999999999</c:v>
                </c:pt>
                <c:pt idx="1128">
                  <c:v>41.177199999999999</c:v>
                </c:pt>
                <c:pt idx="1129">
                  <c:v>52.398200000000003</c:v>
                </c:pt>
                <c:pt idx="1130">
                  <c:v>50.518000000000001</c:v>
                </c:pt>
                <c:pt idx="1131">
                  <c:v>44.896999999999998</c:v>
                </c:pt>
                <c:pt idx="1132">
                  <c:v>63.593000000000004</c:v>
                </c:pt>
                <c:pt idx="1133">
                  <c:v>46.751399999999997</c:v>
                </c:pt>
                <c:pt idx="1134">
                  <c:v>56.091900000000003</c:v>
                </c:pt>
                <c:pt idx="1135">
                  <c:v>29.910399999999999</c:v>
                </c:pt>
                <c:pt idx="1136">
                  <c:v>41.119700000000002</c:v>
                </c:pt>
                <c:pt idx="1137">
                  <c:v>42.981200000000001</c:v>
                </c:pt>
                <c:pt idx="1138">
                  <c:v>52.315800000000003</c:v>
                </c:pt>
                <c:pt idx="1139">
                  <c:v>61.647199999999998</c:v>
                </c:pt>
                <c:pt idx="1140">
                  <c:v>48.561999999999998</c:v>
                </c:pt>
                <c:pt idx="1141">
                  <c:v>52.288400000000003</c:v>
                </c:pt>
                <c:pt idx="1142">
                  <c:v>46.677900000000001</c:v>
                </c:pt>
                <c:pt idx="1143">
                  <c:v>39.202599999999997</c:v>
                </c:pt>
                <c:pt idx="1144">
                  <c:v>48.528100000000002</c:v>
                </c:pt>
                <c:pt idx="1145">
                  <c:v>42.921199999999999</c:v>
                </c:pt>
                <c:pt idx="1146">
                  <c:v>33.584600000000002</c:v>
                </c:pt>
                <c:pt idx="1147">
                  <c:v>55.964599999999997</c:v>
                </c:pt>
                <c:pt idx="1148">
                  <c:v>42.898699999999998</c:v>
                </c:pt>
                <c:pt idx="1149">
                  <c:v>61.539499999999997</c:v>
                </c:pt>
                <c:pt idx="1150">
                  <c:v>59.664200000000001</c:v>
                </c:pt>
                <c:pt idx="1151">
                  <c:v>42.876100000000001</c:v>
                </c:pt>
                <c:pt idx="1152">
                  <c:v>55.915599999999998</c:v>
                </c:pt>
                <c:pt idx="1153">
                  <c:v>48.451700000000002</c:v>
                </c:pt>
                <c:pt idx="1154">
                  <c:v>33.537599999999998</c:v>
                </c:pt>
                <c:pt idx="1155">
                  <c:v>54.023400000000002</c:v>
                </c:pt>
                <c:pt idx="1156">
                  <c:v>63.326700000000002</c:v>
                </c:pt>
                <c:pt idx="1157">
                  <c:v>37.244500000000002</c:v>
                </c:pt>
                <c:pt idx="1158">
                  <c:v>33.514200000000002</c:v>
                </c:pt>
                <c:pt idx="1159">
                  <c:v>50.262500000000003</c:v>
                </c:pt>
                <c:pt idx="1160">
                  <c:v>59.559899999999999</c:v>
                </c:pt>
                <c:pt idx="1161">
                  <c:v>53.966700000000003</c:v>
                </c:pt>
                <c:pt idx="1162">
                  <c:v>37.2119</c:v>
                </c:pt>
                <c:pt idx="1163">
                  <c:v>33.484900000000003</c:v>
                </c:pt>
                <c:pt idx="1164">
                  <c:v>40.918799999999997</c:v>
                </c:pt>
                <c:pt idx="1165">
                  <c:v>61.367400000000004</c:v>
                </c:pt>
                <c:pt idx="1166">
                  <c:v>50.200899999999997</c:v>
                </c:pt>
                <c:pt idx="1167">
                  <c:v>52.051099999999998</c:v>
                </c:pt>
                <c:pt idx="1168">
                  <c:v>39.031500000000001</c:v>
                </c:pt>
                <c:pt idx="1169">
                  <c:v>53.891199999999998</c:v>
                </c:pt>
                <c:pt idx="1170">
                  <c:v>55.739699999999999</c:v>
                </c:pt>
                <c:pt idx="1171">
                  <c:v>55.73</c:v>
                </c:pt>
                <c:pt idx="1172">
                  <c:v>53.862900000000003</c:v>
                </c:pt>
                <c:pt idx="1173">
                  <c:v>46.425400000000003</c:v>
                </c:pt>
                <c:pt idx="1174">
                  <c:v>44.560499999999998</c:v>
                </c:pt>
                <c:pt idx="1175">
                  <c:v>42.696399999999997</c:v>
                </c:pt>
                <c:pt idx="1176">
                  <c:v>63.1053</c:v>
                </c:pt>
                <c:pt idx="1177">
                  <c:v>57.527099999999997</c:v>
                </c:pt>
                <c:pt idx="1178">
                  <c:v>31.541599999999999</c:v>
                </c:pt>
                <c:pt idx="1179">
                  <c:v>35.246200000000002</c:v>
                </c:pt>
                <c:pt idx="1180">
                  <c:v>59.351599999999998</c:v>
                </c:pt>
                <c:pt idx="1181">
                  <c:v>48.214700000000001</c:v>
                </c:pt>
                <c:pt idx="1182">
                  <c:v>59.330800000000004</c:v>
                </c:pt>
                <c:pt idx="1183">
                  <c:v>37.075299999999999</c:v>
                </c:pt>
                <c:pt idx="1184">
                  <c:v>42.629100000000001</c:v>
                </c:pt>
                <c:pt idx="1185">
                  <c:v>44.474699999999999</c:v>
                </c:pt>
                <c:pt idx="1186">
                  <c:v>35.203000000000003</c:v>
                </c:pt>
                <c:pt idx="1187">
                  <c:v>55.573900000000002</c:v>
                </c:pt>
                <c:pt idx="1188">
                  <c:v>42.599200000000003</c:v>
                </c:pt>
                <c:pt idx="1189">
                  <c:v>40.739899999999999</c:v>
                </c:pt>
                <c:pt idx="1190">
                  <c:v>46.287199999999999</c:v>
                </c:pt>
                <c:pt idx="1191">
                  <c:v>51.832599999999999</c:v>
                </c:pt>
                <c:pt idx="1192">
                  <c:v>44.420099999999998</c:v>
                </c:pt>
                <c:pt idx="1193">
                  <c:v>46.262900000000002</c:v>
                </c:pt>
                <c:pt idx="1194">
                  <c:v>49.955100000000002</c:v>
                </c:pt>
                <c:pt idx="1195">
                  <c:v>40.697000000000003</c:v>
                </c:pt>
                <c:pt idx="1196">
                  <c:v>49.937600000000003</c:v>
                </c:pt>
                <c:pt idx="1197">
                  <c:v>55.476500000000001</c:v>
                </c:pt>
                <c:pt idx="1198">
                  <c:v>51.768999999999998</c:v>
                </c:pt>
                <c:pt idx="1199">
                  <c:v>44.365600000000001</c:v>
                </c:pt>
                <c:pt idx="1200">
                  <c:v>51.750799999999998</c:v>
                </c:pt>
                <c:pt idx="1201">
                  <c:v>36.958399999999997</c:v>
                </c:pt>
                <c:pt idx="1202">
                  <c:v>49.885100000000001</c:v>
                </c:pt>
                <c:pt idx="1203">
                  <c:v>62.807200000000002</c:v>
                </c:pt>
                <c:pt idx="1204">
                  <c:v>31.398099999999999</c:v>
                </c:pt>
                <c:pt idx="1205">
                  <c:v>49.858800000000002</c:v>
                </c:pt>
                <c:pt idx="1206">
                  <c:v>48.003700000000002</c:v>
                </c:pt>
                <c:pt idx="1207">
                  <c:v>49.841299999999997</c:v>
                </c:pt>
                <c:pt idx="1208">
                  <c:v>42.4499</c:v>
                </c:pt>
                <c:pt idx="1209">
                  <c:v>38.751800000000003</c:v>
                </c:pt>
                <c:pt idx="1210">
                  <c:v>46.125</c:v>
                </c:pt>
                <c:pt idx="1211">
                  <c:v>42.427599999999998</c:v>
                </c:pt>
                <c:pt idx="1212">
                  <c:v>38.731400000000001</c:v>
                </c:pt>
                <c:pt idx="1213">
                  <c:v>44.256700000000002</c:v>
                </c:pt>
                <c:pt idx="1214">
                  <c:v>40.561500000000002</c:v>
                </c:pt>
                <c:pt idx="1215">
                  <c:v>47.927900000000001</c:v>
                </c:pt>
                <c:pt idx="1216">
                  <c:v>36.8611</c:v>
                </c:pt>
                <c:pt idx="1217">
                  <c:v>55.281999999999996</c:v>
                </c:pt>
                <c:pt idx="1218">
                  <c:v>42.375399999999999</c:v>
                </c:pt>
                <c:pt idx="1219">
                  <c:v>36.841700000000003</c:v>
                </c:pt>
                <c:pt idx="1220">
                  <c:v>33.151699999999998</c:v>
                </c:pt>
                <c:pt idx="1221">
                  <c:v>36.828800000000001</c:v>
                </c:pt>
                <c:pt idx="1222">
                  <c:v>36.822299999999998</c:v>
                </c:pt>
                <c:pt idx="1223">
                  <c:v>60.746099999999998</c:v>
                </c:pt>
                <c:pt idx="1224">
                  <c:v>44.171199999999999</c:v>
                </c:pt>
                <c:pt idx="1225">
                  <c:v>51.524000000000001</c:v>
                </c:pt>
                <c:pt idx="1226">
                  <c:v>62.553899999999999</c:v>
                </c:pt>
                <c:pt idx="1227">
                  <c:v>58.863900000000001</c:v>
                </c:pt>
                <c:pt idx="1228">
                  <c:v>55.175199999999997</c:v>
                </c:pt>
                <c:pt idx="1229">
                  <c:v>38.615900000000003</c:v>
                </c:pt>
                <c:pt idx="1230">
                  <c:v>44.124600000000001</c:v>
                </c:pt>
                <c:pt idx="1231">
                  <c:v>47.793300000000002</c:v>
                </c:pt>
                <c:pt idx="1232">
                  <c:v>55.136400000000002</c:v>
                </c:pt>
                <c:pt idx="1233">
                  <c:v>42.263800000000003</c:v>
                </c:pt>
                <c:pt idx="1234">
                  <c:v>60.628700000000002</c:v>
                </c:pt>
                <c:pt idx="1235">
                  <c:v>55.107300000000002</c:v>
                </c:pt>
                <c:pt idx="1236">
                  <c:v>38.568300000000001</c:v>
                </c:pt>
                <c:pt idx="1237">
                  <c:v>33.052799999999998</c:v>
                </c:pt>
                <c:pt idx="1238">
                  <c:v>34.882899999999999</c:v>
                </c:pt>
                <c:pt idx="1239">
                  <c:v>64.246600000000001</c:v>
                </c:pt>
                <c:pt idx="1240">
                  <c:v>60.564700000000002</c:v>
                </c:pt>
                <c:pt idx="1241">
                  <c:v>44.039299999999997</c:v>
                </c:pt>
                <c:pt idx="1242">
                  <c:v>51.370199999999997</c:v>
                </c:pt>
                <c:pt idx="1243">
                  <c:v>44.023800000000001</c:v>
                </c:pt>
                <c:pt idx="1244">
                  <c:v>49.518099999999997</c:v>
                </c:pt>
                <c:pt idx="1245">
                  <c:v>44.008299999999998</c:v>
                </c:pt>
                <c:pt idx="1246">
                  <c:v>58.667400000000001</c:v>
                </c:pt>
                <c:pt idx="1247">
                  <c:v>51.325000000000003</c:v>
                </c:pt>
                <c:pt idx="1248">
                  <c:v>51.315899999999999</c:v>
                </c:pt>
                <c:pt idx="1249">
                  <c:v>40.312600000000003</c:v>
                </c:pt>
                <c:pt idx="1250">
                  <c:v>36.641300000000001</c:v>
                </c:pt>
                <c:pt idx="1251">
                  <c:v>47.625300000000003</c:v>
                </c:pt>
                <c:pt idx="1252">
                  <c:v>49.448399999999999</c:v>
                </c:pt>
                <c:pt idx="1253">
                  <c:v>51.270800000000001</c:v>
                </c:pt>
                <c:pt idx="1254">
                  <c:v>54.923299999999998</c:v>
                </c:pt>
                <c:pt idx="1255">
                  <c:v>51.252699999999997</c:v>
                </c:pt>
                <c:pt idx="1256">
                  <c:v>51.243699999999997</c:v>
                </c:pt>
                <c:pt idx="1257">
                  <c:v>47.575000000000003</c:v>
                </c:pt>
                <c:pt idx="1258">
                  <c:v>40.248699999999999</c:v>
                </c:pt>
                <c:pt idx="1259">
                  <c:v>56.704099999999997</c:v>
                </c:pt>
                <c:pt idx="1260">
                  <c:v>47.549900000000001</c:v>
                </c:pt>
                <c:pt idx="1261">
                  <c:v>38.398899999999998</c:v>
                </c:pt>
                <c:pt idx="1262">
                  <c:v>53.017699999999998</c:v>
                </c:pt>
                <c:pt idx="1263">
                  <c:v>63.9756</c:v>
                </c:pt>
                <c:pt idx="1264">
                  <c:v>43.8613</c:v>
                </c:pt>
                <c:pt idx="1265">
                  <c:v>63.953099999999999</c:v>
                </c:pt>
                <c:pt idx="1266">
                  <c:v>76.730199999999996</c:v>
                </c:pt>
                <c:pt idx="1267">
                  <c:v>29.2254</c:v>
                </c:pt>
                <c:pt idx="1268">
                  <c:v>49.309100000000001</c:v>
                </c:pt>
                <c:pt idx="1269">
                  <c:v>47.474499999999999</c:v>
                </c:pt>
                <c:pt idx="1270">
                  <c:v>49.291699999999999</c:v>
                </c:pt>
                <c:pt idx="1271">
                  <c:v>52.933700000000002</c:v>
                </c:pt>
                <c:pt idx="1272">
                  <c:v>47.449399999999997</c:v>
                </c:pt>
                <c:pt idx="1273">
                  <c:v>49.265700000000002</c:v>
                </c:pt>
                <c:pt idx="1274">
                  <c:v>41.959699999999998</c:v>
                </c:pt>
                <c:pt idx="1275">
                  <c:v>54.720300000000002</c:v>
                </c:pt>
                <c:pt idx="1276">
                  <c:v>41.944899999999997</c:v>
                </c:pt>
                <c:pt idx="1277">
                  <c:v>60.171100000000003</c:v>
                </c:pt>
                <c:pt idx="1278">
                  <c:v>36.460900000000002</c:v>
                </c:pt>
                <c:pt idx="1279">
                  <c:v>47.390799999999999</c:v>
                </c:pt>
                <c:pt idx="1280">
                  <c:v>21.8688</c:v>
                </c:pt>
                <c:pt idx="1281">
                  <c:v>49.196199999999997</c:v>
                </c:pt>
                <c:pt idx="1282">
                  <c:v>34.613399999999999</c:v>
                </c:pt>
                <c:pt idx="1283">
                  <c:v>43.714500000000001</c:v>
                </c:pt>
                <c:pt idx="1284">
                  <c:v>43.706800000000001</c:v>
                </c:pt>
                <c:pt idx="1285">
                  <c:v>41.878300000000003</c:v>
                </c:pt>
                <c:pt idx="1286">
                  <c:v>40.050400000000003</c:v>
                </c:pt>
                <c:pt idx="1287">
                  <c:v>50.964300000000001</c:v>
                </c:pt>
                <c:pt idx="1288">
                  <c:v>40.036299999999997</c:v>
                </c:pt>
                <c:pt idx="1289">
                  <c:v>41.848700000000001</c:v>
                </c:pt>
                <c:pt idx="1290">
                  <c:v>40.022100000000002</c:v>
                </c:pt>
                <c:pt idx="1291">
                  <c:v>43.652799999999999</c:v>
                </c:pt>
                <c:pt idx="1292">
                  <c:v>47.282200000000003</c:v>
                </c:pt>
                <c:pt idx="1293">
                  <c:v>36.3645</c:v>
                </c:pt>
                <c:pt idx="1294">
                  <c:v>38.176000000000002</c:v>
                </c:pt>
                <c:pt idx="1295">
                  <c:v>36.351599999999998</c:v>
                </c:pt>
                <c:pt idx="1296">
                  <c:v>47.248800000000003</c:v>
                </c:pt>
                <c:pt idx="1297">
                  <c:v>50.874299999999998</c:v>
                </c:pt>
                <c:pt idx="1298">
                  <c:v>59.948399999999999</c:v>
                </c:pt>
                <c:pt idx="1299">
                  <c:v>30.877099999999999</c:v>
                </c:pt>
                <c:pt idx="1300">
                  <c:v>50.847299999999997</c:v>
                </c:pt>
                <c:pt idx="1301">
                  <c:v>43.575699999999998</c:v>
                </c:pt>
                <c:pt idx="1302">
                  <c:v>56.275399999999998</c:v>
                </c:pt>
                <c:pt idx="1303">
                  <c:v>39.930300000000003</c:v>
                </c:pt>
                <c:pt idx="1304">
                  <c:v>45.3673</c:v>
                </c:pt>
                <c:pt idx="1305">
                  <c:v>34.473100000000002</c:v>
                </c:pt>
                <c:pt idx="1306">
                  <c:v>32.652900000000002</c:v>
                </c:pt>
                <c:pt idx="1307">
                  <c:v>56.225700000000003</c:v>
                </c:pt>
                <c:pt idx="1308">
                  <c:v>70.722999999999999</c:v>
                </c:pt>
                <c:pt idx="1309">
                  <c:v>29.009399999999999</c:v>
                </c:pt>
                <c:pt idx="1310">
                  <c:v>34.442599999999999</c:v>
                </c:pt>
                <c:pt idx="1311">
                  <c:v>43.498800000000003</c:v>
                </c:pt>
                <c:pt idx="1312">
                  <c:v>52.551699999999997</c:v>
                </c:pt>
                <c:pt idx="1313">
                  <c:v>52.542400000000001</c:v>
                </c:pt>
                <c:pt idx="1314">
                  <c:v>39.852699999999999</c:v>
                </c:pt>
                <c:pt idx="1315">
                  <c:v>36.223300000000002</c:v>
                </c:pt>
                <c:pt idx="1316">
                  <c:v>45.2712</c:v>
                </c:pt>
                <c:pt idx="1317">
                  <c:v>39.831600000000002</c:v>
                </c:pt>
                <c:pt idx="1318">
                  <c:v>38.014299999999999</c:v>
                </c:pt>
                <c:pt idx="1319">
                  <c:v>50.6768</c:v>
                </c:pt>
                <c:pt idx="1320">
                  <c:v>45.239100000000001</c:v>
                </c:pt>
                <c:pt idx="1321">
                  <c:v>36.184899999999999</c:v>
                </c:pt>
                <c:pt idx="1322">
                  <c:v>47.031999999999996</c:v>
                </c:pt>
                <c:pt idx="1323">
                  <c:v>43.406500000000001</c:v>
                </c:pt>
                <c:pt idx="1324">
                  <c:v>43.398800000000001</c:v>
                </c:pt>
                <c:pt idx="1325">
                  <c:v>47.007100000000001</c:v>
                </c:pt>
                <c:pt idx="1326">
                  <c:v>39.7682</c:v>
                </c:pt>
                <c:pt idx="1327">
                  <c:v>32.531799999999997</c:v>
                </c:pt>
                <c:pt idx="1328">
                  <c:v>48.789099999999998</c:v>
                </c:pt>
                <c:pt idx="1329">
                  <c:v>50.587200000000003</c:v>
                </c:pt>
                <c:pt idx="1330">
                  <c:v>54.190899999999999</c:v>
                </c:pt>
                <c:pt idx="1331">
                  <c:v>59.599499999999999</c:v>
                </c:pt>
                <c:pt idx="1332">
                  <c:v>39.725900000000003</c:v>
                </c:pt>
                <c:pt idx="1333">
                  <c:v>43.329700000000003</c:v>
                </c:pt>
                <c:pt idx="1334">
                  <c:v>39.7119</c:v>
                </c:pt>
                <c:pt idx="1335">
                  <c:v>59.557200000000002</c:v>
                </c:pt>
                <c:pt idx="1336">
                  <c:v>57.742199999999997</c:v>
                </c:pt>
                <c:pt idx="1337">
                  <c:v>54.123800000000003</c:v>
                </c:pt>
                <c:pt idx="1338">
                  <c:v>59.525599999999997</c:v>
                </c:pt>
                <c:pt idx="1339">
                  <c:v>37.873199999999997</c:v>
                </c:pt>
                <c:pt idx="1340">
                  <c:v>27.047499999999999</c:v>
                </c:pt>
                <c:pt idx="1341">
                  <c:v>19.831299999999999</c:v>
                </c:pt>
                <c:pt idx="1342">
                  <c:v>52.273299999999999</c:v>
                </c:pt>
                <c:pt idx="1343">
                  <c:v>25.230899999999998</c:v>
                </c:pt>
                <c:pt idx="1344">
                  <c:v>54.056699999999999</c:v>
                </c:pt>
                <c:pt idx="1345">
                  <c:v>43.237699999999997</c:v>
                </c:pt>
                <c:pt idx="1346">
                  <c:v>37.8262</c:v>
                </c:pt>
                <c:pt idx="1347">
                  <c:v>39.6205</c:v>
                </c:pt>
                <c:pt idx="1348">
                  <c:v>32.411000000000001</c:v>
                </c:pt>
                <c:pt idx="1349">
                  <c:v>34.205500000000001</c:v>
                </c:pt>
                <c:pt idx="1350">
                  <c:v>50.3992</c:v>
                </c:pt>
                <c:pt idx="1351">
                  <c:v>57.588900000000002</c:v>
                </c:pt>
                <c:pt idx="1352">
                  <c:v>35.986699999999999</c:v>
                </c:pt>
                <c:pt idx="1353">
                  <c:v>43.176400000000001</c:v>
                </c:pt>
                <c:pt idx="1354">
                  <c:v>59.356999999999999</c:v>
                </c:pt>
                <c:pt idx="1355">
                  <c:v>41.362699999999997</c:v>
                </c:pt>
                <c:pt idx="1356">
                  <c:v>46.749499999999998</c:v>
                </c:pt>
                <c:pt idx="1357">
                  <c:v>44.9435</c:v>
                </c:pt>
                <c:pt idx="1358">
                  <c:v>25.163900000000002</c:v>
                </c:pt>
                <c:pt idx="1359">
                  <c:v>41.333300000000001</c:v>
                </c:pt>
                <c:pt idx="1360">
                  <c:v>50.309899999999999</c:v>
                </c:pt>
                <c:pt idx="1361">
                  <c:v>59.283299999999997</c:v>
                </c:pt>
                <c:pt idx="1362">
                  <c:v>41.311300000000003</c:v>
                </c:pt>
                <c:pt idx="1363">
                  <c:v>43.099800000000002</c:v>
                </c:pt>
                <c:pt idx="1364">
                  <c:v>44.887700000000002</c:v>
                </c:pt>
                <c:pt idx="1365">
                  <c:v>55.650799999999997</c:v>
                </c:pt>
                <c:pt idx="1366">
                  <c:v>32.307699999999997</c:v>
                </c:pt>
                <c:pt idx="1367">
                  <c:v>44.863799999999998</c:v>
                </c:pt>
                <c:pt idx="1368">
                  <c:v>35.884599999999999</c:v>
                </c:pt>
                <c:pt idx="1369">
                  <c:v>48.435699999999997</c:v>
                </c:pt>
                <c:pt idx="1370">
                  <c:v>25.110299999999999</c:v>
                </c:pt>
                <c:pt idx="1371">
                  <c:v>37.658799999999999</c:v>
                </c:pt>
                <c:pt idx="1372">
                  <c:v>59.1676</c:v>
                </c:pt>
                <c:pt idx="1373">
                  <c:v>32.267499999999998</c:v>
                </c:pt>
                <c:pt idx="1374">
                  <c:v>39.431100000000001</c:v>
                </c:pt>
                <c:pt idx="1375">
                  <c:v>48.384099999999997</c:v>
                </c:pt>
                <c:pt idx="1376">
                  <c:v>26.875299999999999</c:v>
                </c:pt>
                <c:pt idx="1377">
                  <c:v>39.4101</c:v>
                </c:pt>
                <c:pt idx="1378">
                  <c:v>26.8657</c:v>
                </c:pt>
                <c:pt idx="1379">
                  <c:v>37.6053</c:v>
                </c:pt>
                <c:pt idx="1380">
                  <c:v>35.808199999999999</c:v>
                </c:pt>
                <c:pt idx="1381">
                  <c:v>48.332500000000003</c:v>
                </c:pt>
                <c:pt idx="1382">
                  <c:v>39.375100000000003</c:v>
                </c:pt>
                <c:pt idx="1383">
                  <c:v>33.999699999999997</c:v>
                </c:pt>
                <c:pt idx="1384">
                  <c:v>26.8371</c:v>
                </c:pt>
                <c:pt idx="1385">
                  <c:v>44.720500000000001</c:v>
                </c:pt>
                <c:pt idx="1386">
                  <c:v>50.078099999999999</c:v>
                </c:pt>
                <c:pt idx="1387">
                  <c:v>37.551900000000003</c:v>
                </c:pt>
                <c:pt idx="1388">
                  <c:v>42.908799999999999</c:v>
                </c:pt>
                <c:pt idx="1389">
                  <c:v>37.538499999999999</c:v>
                </c:pt>
                <c:pt idx="1390">
                  <c:v>44.680799999999998</c:v>
                </c:pt>
                <c:pt idx="1391">
                  <c:v>50.0336</c:v>
                </c:pt>
                <c:pt idx="1392">
                  <c:v>42.878300000000003</c:v>
                </c:pt>
                <c:pt idx="1393">
                  <c:v>46.443199999999997</c:v>
                </c:pt>
                <c:pt idx="1394">
                  <c:v>42.863</c:v>
                </c:pt>
                <c:pt idx="1395">
                  <c:v>42.855400000000003</c:v>
                </c:pt>
                <c:pt idx="1396">
                  <c:v>42.847799999999999</c:v>
                </c:pt>
                <c:pt idx="1397">
                  <c:v>33.915100000000002</c:v>
                </c:pt>
                <c:pt idx="1398">
                  <c:v>46.401899999999998</c:v>
                </c:pt>
                <c:pt idx="1399">
                  <c:v>46.393700000000003</c:v>
                </c:pt>
                <c:pt idx="1400">
                  <c:v>53.521599999999999</c:v>
                </c:pt>
                <c:pt idx="1401">
                  <c:v>51.728400000000001</c:v>
                </c:pt>
                <c:pt idx="1402">
                  <c:v>46.368899999999996</c:v>
                </c:pt>
                <c:pt idx="1403">
                  <c:v>46.360700000000001</c:v>
                </c:pt>
                <c:pt idx="1404">
                  <c:v>33.872900000000001</c:v>
                </c:pt>
                <c:pt idx="1405">
                  <c:v>26.736999999999998</c:v>
                </c:pt>
                <c:pt idx="1406">
                  <c:v>39.207299999999996</c:v>
                </c:pt>
                <c:pt idx="1407">
                  <c:v>46.3277</c:v>
                </c:pt>
                <c:pt idx="1408">
                  <c:v>48.100900000000003</c:v>
                </c:pt>
                <c:pt idx="1409">
                  <c:v>49.873600000000003</c:v>
                </c:pt>
                <c:pt idx="1410">
                  <c:v>48.083799999999997</c:v>
                </c:pt>
                <c:pt idx="1411">
                  <c:v>39.172400000000003</c:v>
                </c:pt>
                <c:pt idx="1412">
                  <c:v>35.604900000000001</c:v>
                </c:pt>
                <c:pt idx="1413">
                  <c:v>37.378500000000003</c:v>
                </c:pt>
                <c:pt idx="1414">
                  <c:v>33.812600000000003</c:v>
                </c:pt>
                <c:pt idx="1415">
                  <c:v>42.703099999999999</c:v>
                </c:pt>
                <c:pt idx="1416">
                  <c:v>37.358600000000003</c:v>
                </c:pt>
                <c:pt idx="1417">
                  <c:v>35.5732</c:v>
                </c:pt>
                <c:pt idx="1418">
                  <c:v>44.458599999999997</c:v>
                </c:pt>
                <c:pt idx="1419">
                  <c:v>39.116599999999998</c:v>
                </c:pt>
                <c:pt idx="1420">
                  <c:v>55.109099999999998</c:v>
                </c:pt>
                <c:pt idx="1421">
                  <c:v>49.767000000000003</c:v>
                </c:pt>
                <c:pt idx="1422">
                  <c:v>24.879100000000001</c:v>
                </c:pt>
                <c:pt idx="1423">
                  <c:v>33.758499999999998</c:v>
                </c:pt>
                <c:pt idx="1424">
                  <c:v>49.740400000000001</c:v>
                </c:pt>
                <c:pt idx="1425">
                  <c:v>47.955399999999997</c:v>
                </c:pt>
                <c:pt idx="1426">
                  <c:v>46.171100000000003</c:v>
                </c:pt>
                <c:pt idx="1427">
                  <c:v>47.938400000000001</c:v>
                </c:pt>
                <c:pt idx="1428">
                  <c:v>39.053899999999999</c:v>
                </c:pt>
                <c:pt idx="1429">
                  <c:v>31.947500000000002</c:v>
                </c:pt>
                <c:pt idx="1430">
                  <c:v>47.912700000000001</c:v>
                </c:pt>
                <c:pt idx="1431">
                  <c:v>39.033000000000001</c:v>
                </c:pt>
                <c:pt idx="1432">
                  <c:v>31.930399999999999</c:v>
                </c:pt>
                <c:pt idx="1433">
                  <c:v>60.302199999999999</c:v>
                </c:pt>
                <c:pt idx="1434">
                  <c:v>47.878500000000003</c:v>
                </c:pt>
                <c:pt idx="1435">
                  <c:v>51.415900000000001</c:v>
                </c:pt>
                <c:pt idx="1436">
                  <c:v>53.179400000000001</c:v>
                </c:pt>
                <c:pt idx="1437">
                  <c:v>28.357299999999999</c:v>
                </c:pt>
                <c:pt idx="1438">
                  <c:v>42.528300000000002</c:v>
                </c:pt>
                <c:pt idx="1439">
                  <c:v>46.064100000000003</c:v>
                </c:pt>
                <c:pt idx="1440">
                  <c:v>42.513199999999998</c:v>
                </c:pt>
                <c:pt idx="1441">
                  <c:v>44.276600000000002</c:v>
                </c:pt>
                <c:pt idx="1442">
                  <c:v>35.414999999999999</c:v>
                </c:pt>
                <c:pt idx="1443">
                  <c:v>24.786100000000001</c:v>
                </c:pt>
                <c:pt idx="1444">
                  <c:v>37.172499999999999</c:v>
                </c:pt>
                <c:pt idx="1445">
                  <c:v>46.014800000000001</c:v>
                </c:pt>
                <c:pt idx="1446">
                  <c:v>38.928699999999999</c:v>
                </c:pt>
                <c:pt idx="1447">
                  <c:v>47.767600000000002</c:v>
                </c:pt>
                <c:pt idx="1448">
                  <c:v>38.9148</c:v>
                </c:pt>
                <c:pt idx="1449">
                  <c:v>42.444899999999997</c:v>
                </c:pt>
                <c:pt idx="1450">
                  <c:v>53.046700000000001</c:v>
                </c:pt>
                <c:pt idx="1451">
                  <c:v>42.4298</c:v>
                </c:pt>
                <c:pt idx="1452">
                  <c:v>45.9574</c:v>
                </c:pt>
                <c:pt idx="1453">
                  <c:v>47.7164</c:v>
                </c:pt>
                <c:pt idx="1454">
                  <c:v>31.805299999999999</c:v>
                </c:pt>
                <c:pt idx="1455">
                  <c:v>56.532600000000002</c:v>
                </c:pt>
                <c:pt idx="1456">
                  <c:v>40.625500000000002</c:v>
                </c:pt>
                <c:pt idx="1457">
                  <c:v>35.3202</c:v>
                </c:pt>
                <c:pt idx="1458">
                  <c:v>37.079599999999999</c:v>
                </c:pt>
                <c:pt idx="1459">
                  <c:v>51.196100000000001</c:v>
                </c:pt>
                <c:pt idx="1460">
                  <c:v>56.482100000000003</c:v>
                </c:pt>
                <c:pt idx="1461">
                  <c:v>38.8245</c:v>
                </c:pt>
                <c:pt idx="1462">
                  <c:v>47.639699999999998</c:v>
                </c:pt>
                <c:pt idx="1463">
                  <c:v>38.810600000000001</c:v>
                </c:pt>
                <c:pt idx="1464">
                  <c:v>42.331299999999999</c:v>
                </c:pt>
                <c:pt idx="1465">
                  <c:v>56.431600000000003</c:v>
                </c:pt>
                <c:pt idx="1466">
                  <c:v>35.263500000000001</c:v>
                </c:pt>
                <c:pt idx="1467">
                  <c:v>42.308599999999998</c:v>
                </c:pt>
                <c:pt idx="1468">
                  <c:v>47.588700000000003</c:v>
                </c:pt>
                <c:pt idx="1469">
                  <c:v>24.671199999999999</c:v>
                </c:pt>
                <c:pt idx="1470">
                  <c:v>61.666899999999998</c:v>
                </c:pt>
                <c:pt idx="1471">
                  <c:v>40.5167</c:v>
                </c:pt>
                <c:pt idx="1472">
                  <c:v>40.509500000000003</c:v>
                </c:pt>
                <c:pt idx="1473">
                  <c:v>40.502299999999998</c:v>
                </c:pt>
                <c:pt idx="1474">
                  <c:v>47.537599999999998</c:v>
                </c:pt>
                <c:pt idx="1475">
                  <c:v>31.6861</c:v>
                </c:pt>
                <c:pt idx="1476">
                  <c:v>33.440399999999997</c:v>
                </c:pt>
                <c:pt idx="1477">
                  <c:v>31.674700000000001</c:v>
                </c:pt>
                <c:pt idx="1478">
                  <c:v>38.706600000000002</c:v>
                </c:pt>
                <c:pt idx="1479">
                  <c:v>36.940600000000003</c:v>
                </c:pt>
                <c:pt idx="1480">
                  <c:v>45.727800000000002</c:v>
                </c:pt>
                <c:pt idx="1481">
                  <c:v>38.685899999999997</c:v>
                </c:pt>
                <c:pt idx="1482">
                  <c:v>35.162700000000001</c:v>
                </c:pt>
                <c:pt idx="1483">
                  <c:v>45.703299999999999</c:v>
                </c:pt>
                <c:pt idx="1484">
                  <c:v>35.150100000000002</c:v>
                </c:pt>
                <c:pt idx="1485">
                  <c:v>49.201300000000003</c:v>
                </c:pt>
                <c:pt idx="1486">
                  <c:v>29.866900000000001</c:v>
                </c:pt>
                <c:pt idx="1487">
                  <c:v>36.887799999999999</c:v>
                </c:pt>
                <c:pt idx="1488">
                  <c:v>43.906199999999998</c:v>
                </c:pt>
                <c:pt idx="1489">
                  <c:v>47.410200000000003</c:v>
                </c:pt>
                <c:pt idx="1490">
                  <c:v>42.134799999999998</c:v>
                </c:pt>
                <c:pt idx="1491">
                  <c:v>43.882599999999996</c:v>
                </c:pt>
                <c:pt idx="1492">
                  <c:v>45.6297</c:v>
                </c:pt>
                <c:pt idx="1493">
                  <c:v>38.602800000000002</c:v>
                </c:pt>
                <c:pt idx="1494">
                  <c:v>35.087200000000003</c:v>
                </c:pt>
                <c:pt idx="1495">
                  <c:v>43.851100000000002</c:v>
                </c:pt>
                <c:pt idx="1496">
                  <c:v>45.597000000000001</c:v>
                </c:pt>
                <c:pt idx="1497">
                  <c:v>42.082000000000001</c:v>
                </c:pt>
                <c:pt idx="1498">
                  <c:v>47.333799999999997</c:v>
                </c:pt>
                <c:pt idx="1499">
                  <c:v>57.841999999999999</c:v>
                </c:pt>
                <c:pt idx="1500">
                  <c:v>66.593999999999994</c:v>
                </c:pt>
                <c:pt idx="1501">
                  <c:v>38.547499999999999</c:v>
                </c:pt>
                <c:pt idx="1502">
                  <c:v>49.051699999999997</c:v>
                </c:pt>
                <c:pt idx="1503">
                  <c:v>35.0306</c:v>
                </c:pt>
                <c:pt idx="1504">
                  <c:v>35.0244</c:v>
                </c:pt>
                <c:pt idx="1505">
                  <c:v>22.761800000000001</c:v>
                </c:pt>
                <c:pt idx="1506">
                  <c:v>33.261200000000002</c:v>
                </c:pt>
                <c:pt idx="1507">
                  <c:v>26.254100000000001</c:v>
                </c:pt>
                <c:pt idx="1508">
                  <c:v>36.749200000000002</c:v>
                </c:pt>
                <c:pt idx="1509">
                  <c:v>38.4923</c:v>
                </c:pt>
                <c:pt idx="1510">
                  <c:v>33.237400000000001</c:v>
                </c:pt>
                <c:pt idx="1511">
                  <c:v>41.976500000000001</c:v>
                </c:pt>
                <c:pt idx="1512">
                  <c:v>40.220300000000002</c:v>
                </c:pt>
                <c:pt idx="1513">
                  <c:v>36.716299999999997</c:v>
                </c:pt>
                <c:pt idx="1514">
                  <c:v>40.205800000000004</c:v>
                </c:pt>
                <c:pt idx="1515">
                  <c:v>43.694200000000002</c:v>
                </c:pt>
                <c:pt idx="1516">
                  <c:v>47.181199999999997</c:v>
                </c:pt>
                <c:pt idx="1517">
                  <c:v>52.414200000000001</c:v>
                </c:pt>
                <c:pt idx="1518">
                  <c:v>57.645299999999999</c:v>
                </c:pt>
                <c:pt idx="1519">
                  <c:v>43.662799999999997</c:v>
                </c:pt>
                <c:pt idx="1520">
                  <c:v>41.908799999999999</c:v>
                </c:pt>
                <c:pt idx="1521">
                  <c:v>45.393000000000001</c:v>
                </c:pt>
                <c:pt idx="1522">
                  <c:v>47.130499999999998</c:v>
                </c:pt>
                <c:pt idx="1523">
                  <c:v>31.4147</c:v>
                </c:pt>
                <c:pt idx="1524">
                  <c:v>36.643900000000002</c:v>
                </c:pt>
                <c:pt idx="1525">
                  <c:v>45.360399999999998</c:v>
                </c:pt>
                <c:pt idx="1526">
                  <c:v>34.886400000000002</c:v>
                </c:pt>
                <c:pt idx="1527">
                  <c:v>45.344200000000001</c:v>
                </c:pt>
                <c:pt idx="1528">
                  <c:v>31.386500000000002</c:v>
                </c:pt>
                <c:pt idx="1529">
                  <c:v>45.3279</c:v>
                </c:pt>
                <c:pt idx="1530">
                  <c:v>34.8613</c:v>
                </c:pt>
                <c:pt idx="1531">
                  <c:v>43.568800000000003</c:v>
                </c:pt>
                <c:pt idx="1532">
                  <c:v>34.848799999999997</c:v>
                </c:pt>
                <c:pt idx="1533">
                  <c:v>29.616199999999999</c:v>
                </c:pt>
                <c:pt idx="1534">
                  <c:v>41.803600000000003</c:v>
                </c:pt>
                <c:pt idx="1535">
                  <c:v>47.020499999999998</c:v>
                </c:pt>
                <c:pt idx="1536">
                  <c:v>40.0473</c:v>
                </c:pt>
                <c:pt idx="1537">
                  <c:v>40.040100000000002</c:v>
                </c:pt>
                <c:pt idx="1538">
                  <c:v>38.292400000000001</c:v>
                </c:pt>
                <c:pt idx="1539">
                  <c:v>52.207500000000003</c:v>
                </c:pt>
                <c:pt idx="1540">
                  <c:v>43.498399999999997</c:v>
                </c:pt>
                <c:pt idx="1541">
                  <c:v>34.792499999999997</c:v>
                </c:pt>
                <c:pt idx="1542">
                  <c:v>36.525599999999997</c:v>
                </c:pt>
                <c:pt idx="1543">
                  <c:v>27.824000000000002</c:v>
                </c:pt>
                <c:pt idx="1544">
                  <c:v>52.160600000000002</c:v>
                </c:pt>
                <c:pt idx="1545">
                  <c:v>34.767499999999998</c:v>
                </c:pt>
                <c:pt idx="1546">
                  <c:v>26.070900000000002</c:v>
                </c:pt>
                <c:pt idx="1547">
                  <c:v>43.4437</c:v>
                </c:pt>
                <c:pt idx="1548">
                  <c:v>57.3354</c:v>
                </c:pt>
                <c:pt idx="1549">
                  <c:v>29.531099999999999</c:v>
                </c:pt>
                <c:pt idx="1550">
                  <c:v>45.1571</c:v>
                </c:pt>
                <c:pt idx="1551">
                  <c:v>39.939500000000002</c:v>
                </c:pt>
                <c:pt idx="1552">
                  <c:v>32.9876</c:v>
                </c:pt>
                <c:pt idx="1553">
                  <c:v>32.9816</c:v>
                </c:pt>
                <c:pt idx="1554">
                  <c:v>50.331299999999999</c:v>
                </c:pt>
                <c:pt idx="1555">
                  <c:v>27.763999999999999</c:v>
                </c:pt>
                <c:pt idx="1556">
                  <c:v>26.024100000000001</c:v>
                </c:pt>
                <c:pt idx="1557">
                  <c:v>36.427100000000003</c:v>
                </c:pt>
                <c:pt idx="1558">
                  <c:v>34.686300000000003</c:v>
                </c:pt>
                <c:pt idx="1559">
                  <c:v>50.286000000000001</c:v>
                </c:pt>
                <c:pt idx="1560">
                  <c:v>45.075899999999997</c:v>
                </c:pt>
                <c:pt idx="1561">
                  <c:v>43.334400000000002</c:v>
                </c:pt>
                <c:pt idx="1562">
                  <c:v>57.191200000000002</c:v>
                </c:pt>
                <c:pt idx="1563">
                  <c:v>38.120600000000003</c:v>
                </c:pt>
                <c:pt idx="1564">
                  <c:v>29.451499999999999</c:v>
                </c:pt>
                <c:pt idx="1565">
                  <c:v>29.446200000000001</c:v>
                </c:pt>
                <c:pt idx="1566">
                  <c:v>25.9773</c:v>
                </c:pt>
                <c:pt idx="1567">
                  <c:v>38.0931</c:v>
                </c:pt>
                <c:pt idx="1568">
                  <c:v>36.3551</c:v>
                </c:pt>
                <c:pt idx="1569">
                  <c:v>27.694099999999999</c:v>
                </c:pt>
                <c:pt idx="1570">
                  <c:v>29.419699999999999</c:v>
                </c:pt>
                <c:pt idx="1571">
                  <c:v>20.763100000000001</c:v>
                </c:pt>
                <c:pt idx="1572">
                  <c:v>34.5989</c:v>
                </c:pt>
                <c:pt idx="1573">
                  <c:v>36.322299999999998</c:v>
                </c:pt>
                <c:pt idx="1574">
                  <c:v>46.691699999999997</c:v>
                </c:pt>
                <c:pt idx="1575">
                  <c:v>31.122199999999999</c:v>
                </c:pt>
                <c:pt idx="1576">
                  <c:v>25.930499999999999</c:v>
                </c:pt>
                <c:pt idx="1577">
                  <c:v>36.296199999999999</c:v>
                </c:pt>
                <c:pt idx="1578">
                  <c:v>36.2896</c:v>
                </c:pt>
                <c:pt idx="1579">
                  <c:v>36.283099999999997</c:v>
                </c:pt>
                <c:pt idx="1580">
                  <c:v>39.731499999999997</c:v>
                </c:pt>
                <c:pt idx="1581">
                  <c:v>48.36</c:v>
                </c:pt>
                <c:pt idx="1582">
                  <c:v>32.809800000000003</c:v>
                </c:pt>
                <c:pt idx="1583">
                  <c:v>31.077400000000001</c:v>
                </c:pt>
                <c:pt idx="1584">
                  <c:v>37.976599999999998</c:v>
                </c:pt>
                <c:pt idx="1585">
                  <c:v>48.325099999999999</c:v>
                </c:pt>
                <c:pt idx="1586">
                  <c:v>36.237299999999998</c:v>
                </c:pt>
                <c:pt idx="1587">
                  <c:v>53.483499999999999</c:v>
                </c:pt>
                <c:pt idx="1588">
                  <c:v>31.049399999999999</c:v>
                </c:pt>
                <c:pt idx="1589">
                  <c:v>32.7684</c:v>
                </c:pt>
                <c:pt idx="1590">
                  <c:v>43.108600000000003</c:v>
                </c:pt>
                <c:pt idx="1591">
                  <c:v>49.996899999999997</c:v>
                </c:pt>
                <c:pt idx="1592">
                  <c:v>34.474400000000003</c:v>
                </c:pt>
                <c:pt idx="1593">
                  <c:v>29.297999999999998</c:v>
                </c:pt>
                <c:pt idx="1594">
                  <c:v>36.185099999999998</c:v>
                </c:pt>
                <c:pt idx="1595">
                  <c:v>34.455800000000004</c:v>
                </c:pt>
                <c:pt idx="1596">
                  <c:v>43.061900000000001</c:v>
                </c:pt>
                <c:pt idx="1597">
                  <c:v>39.6098</c:v>
                </c:pt>
                <c:pt idx="1598">
                  <c:v>41.3245</c:v>
                </c:pt>
                <c:pt idx="1599">
                  <c:v>34.430900000000001</c:v>
                </c:pt>
                <c:pt idx="1600">
                  <c:v>32.703400000000002</c:v>
                </c:pt>
                <c:pt idx="1601">
                  <c:v>20.6511</c:v>
                </c:pt>
                <c:pt idx="1602">
                  <c:v>36.132899999999999</c:v>
                </c:pt>
                <c:pt idx="1603">
                  <c:v>25.804500000000001</c:v>
                </c:pt>
                <c:pt idx="1604">
                  <c:v>32.6798</c:v>
                </c:pt>
                <c:pt idx="1605">
                  <c:v>24.075500000000002</c:v>
                </c:pt>
                <c:pt idx="1606">
                  <c:v>44.703600000000002</c:v>
                </c:pt>
                <c:pt idx="1607">
                  <c:v>41.257399999999997</c:v>
                </c:pt>
                <c:pt idx="1608">
                  <c:v>36.093699999999998</c:v>
                </c:pt>
                <c:pt idx="1609">
                  <c:v>39.524099999999997</c:v>
                </c:pt>
                <c:pt idx="1610">
                  <c:v>39.5169</c:v>
                </c:pt>
                <c:pt idx="1611">
                  <c:v>30.9207</c:v>
                </c:pt>
                <c:pt idx="1612">
                  <c:v>44.655200000000001</c:v>
                </c:pt>
                <c:pt idx="1613">
                  <c:v>36.061100000000003</c:v>
                </c:pt>
                <c:pt idx="1614">
                  <c:v>29.187100000000001</c:v>
                </c:pt>
                <c:pt idx="1615">
                  <c:v>34.331499999999998</c:v>
                </c:pt>
                <c:pt idx="1616">
                  <c:v>37.757899999999999</c:v>
                </c:pt>
                <c:pt idx="1617">
                  <c:v>34.319099999999999</c:v>
                </c:pt>
                <c:pt idx="1618">
                  <c:v>37.744199999999999</c:v>
                </c:pt>
                <c:pt idx="1619">
                  <c:v>37.737400000000001</c:v>
                </c:pt>
                <c:pt idx="1620">
                  <c:v>44.590699999999998</c:v>
                </c:pt>
                <c:pt idx="1621">
                  <c:v>48.012</c:v>
                </c:pt>
                <c:pt idx="1622">
                  <c:v>41.145699999999998</c:v>
                </c:pt>
                <c:pt idx="1623">
                  <c:v>35.996000000000002</c:v>
                </c:pt>
                <c:pt idx="1624">
                  <c:v>35.9895</c:v>
                </c:pt>
                <c:pt idx="1625">
                  <c:v>22.275200000000002</c:v>
                </c:pt>
                <c:pt idx="1626">
                  <c:v>25.697500000000002</c:v>
                </c:pt>
                <c:pt idx="1627">
                  <c:v>37.6828</c:v>
                </c:pt>
                <c:pt idx="1628">
                  <c:v>29.113299999999999</c:v>
                </c:pt>
                <c:pt idx="1629">
                  <c:v>17.122399999999999</c:v>
                </c:pt>
                <c:pt idx="1630">
                  <c:v>29.102799999999998</c:v>
                </c:pt>
                <c:pt idx="1631">
                  <c:v>56.483400000000003</c:v>
                </c:pt>
                <c:pt idx="1632">
                  <c:v>35.9375</c:v>
                </c:pt>
                <c:pt idx="1633">
                  <c:v>44.485900000000001</c:v>
                </c:pt>
                <c:pt idx="1634">
                  <c:v>41.0565</c:v>
                </c:pt>
                <c:pt idx="1635">
                  <c:v>34.207599999999999</c:v>
                </c:pt>
                <c:pt idx="1636">
                  <c:v>47.881900000000002</c:v>
                </c:pt>
                <c:pt idx="1637">
                  <c:v>25.6464</c:v>
                </c:pt>
                <c:pt idx="1638">
                  <c:v>35.898499999999999</c:v>
                </c:pt>
                <c:pt idx="1639">
                  <c:v>39.310200000000002</c:v>
                </c:pt>
                <c:pt idx="1640">
                  <c:v>44.429600000000001</c:v>
                </c:pt>
                <c:pt idx="1641">
                  <c:v>35.878999999999998</c:v>
                </c:pt>
                <c:pt idx="1642">
                  <c:v>30.747800000000002</c:v>
                </c:pt>
                <c:pt idx="1643">
                  <c:v>39.281799999999997</c:v>
                </c:pt>
                <c:pt idx="1644">
                  <c:v>49.520200000000003</c:v>
                </c:pt>
                <c:pt idx="1645">
                  <c:v>35.853000000000002</c:v>
                </c:pt>
                <c:pt idx="1646">
                  <c:v>34.139499999999998</c:v>
                </c:pt>
                <c:pt idx="1647">
                  <c:v>27.306699999999999</c:v>
                </c:pt>
                <c:pt idx="1648">
                  <c:v>40.952599999999997</c:v>
                </c:pt>
                <c:pt idx="1649">
                  <c:v>32.414900000000003</c:v>
                </c:pt>
                <c:pt idx="1650">
                  <c:v>32.408999999999999</c:v>
                </c:pt>
                <c:pt idx="1651">
                  <c:v>30.697700000000001</c:v>
                </c:pt>
                <c:pt idx="1652">
                  <c:v>37.512700000000002</c:v>
                </c:pt>
                <c:pt idx="1653">
                  <c:v>32.391399999999997</c:v>
                </c:pt>
                <c:pt idx="1654">
                  <c:v>40.908099999999997</c:v>
                </c:pt>
                <c:pt idx="1655">
                  <c:v>54.534199999999998</c:v>
                </c:pt>
                <c:pt idx="1656">
                  <c:v>22.150500000000001</c:v>
                </c:pt>
                <c:pt idx="1657">
                  <c:v>15.3322</c:v>
                </c:pt>
                <c:pt idx="1658">
                  <c:v>39.175199999999997</c:v>
                </c:pt>
                <c:pt idx="1659">
                  <c:v>40.871000000000002</c:v>
                </c:pt>
                <c:pt idx="1660">
                  <c:v>40.863599999999998</c:v>
                </c:pt>
                <c:pt idx="1661">
                  <c:v>35.749200000000002</c:v>
                </c:pt>
                <c:pt idx="1662">
                  <c:v>27.232500000000002</c:v>
                </c:pt>
                <c:pt idx="1663">
                  <c:v>30.631</c:v>
                </c:pt>
                <c:pt idx="1664">
                  <c:v>49.341099999999997</c:v>
                </c:pt>
                <c:pt idx="1665">
                  <c:v>42.527700000000003</c:v>
                </c:pt>
                <c:pt idx="1666">
                  <c:v>34.015999999999998</c:v>
                </c:pt>
                <c:pt idx="1667">
                  <c:v>42.512300000000003</c:v>
                </c:pt>
                <c:pt idx="1668">
                  <c:v>35.703800000000001</c:v>
                </c:pt>
                <c:pt idx="1669">
                  <c:v>47.596499999999999</c:v>
                </c:pt>
                <c:pt idx="1670">
                  <c:v>45.888300000000001</c:v>
                </c:pt>
                <c:pt idx="1671">
                  <c:v>47.5792</c:v>
                </c:pt>
                <c:pt idx="1672">
                  <c:v>20.3874</c:v>
                </c:pt>
                <c:pt idx="1673">
                  <c:v>28.876899999999999</c:v>
                </c:pt>
                <c:pt idx="1674">
                  <c:v>25.475000000000001</c:v>
                </c:pt>
                <c:pt idx="1675">
                  <c:v>39.054499999999997</c:v>
                </c:pt>
                <c:pt idx="1676">
                  <c:v>27.163399999999999</c:v>
                </c:pt>
                <c:pt idx="1677">
                  <c:v>49.224800000000002</c:v>
                </c:pt>
                <c:pt idx="1678">
                  <c:v>42.427500000000002</c:v>
                </c:pt>
                <c:pt idx="1679">
                  <c:v>37.3294</c:v>
                </c:pt>
                <c:pt idx="1680">
                  <c:v>30.5367</c:v>
                </c:pt>
                <c:pt idx="1681">
                  <c:v>30.531199999999998</c:v>
                </c:pt>
                <c:pt idx="1682">
                  <c:v>30.525600000000001</c:v>
                </c:pt>
                <c:pt idx="1683">
                  <c:v>35.606699999999996</c:v>
                </c:pt>
                <c:pt idx="1684">
                  <c:v>32.209800000000001</c:v>
                </c:pt>
                <c:pt idx="1685">
                  <c:v>33.898899999999998</c:v>
                </c:pt>
                <c:pt idx="1686">
                  <c:v>40.671300000000002</c:v>
                </c:pt>
                <c:pt idx="1687">
                  <c:v>40.663899999999998</c:v>
                </c:pt>
                <c:pt idx="1688">
                  <c:v>23.7163</c:v>
                </c:pt>
                <c:pt idx="1689">
                  <c:v>35.567999999999998</c:v>
                </c:pt>
                <c:pt idx="1690">
                  <c:v>44.028500000000001</c:v>
                </c:pt>
                <c:pt idx="1691">
                  <c:v>42.327399999999997</c:v>
                </c:pt>
                <c:pt idx="1692">
                  <c:v>50.783700000000003</c:v>
                </c:pt>
                <c:pt idx="1693">
                  <c:v>23.694700000000001</c:v>
                </c:pt>
                <c:pt idx="1694">
                  <c:v>27.0748</c:v>
                </c:pt>
                <c:pt idx="1695">
                  <c:v>35.529200000000003</c:v>
                </c:pt>
                <c:pt idx="1696">
                  <c:v>45.6721</c:v>
                </c:pt>
                <c:pt idx="1697">
                  <c:v>25.3688</c:v>
                </c:pt>
                <c:pt idx="1698">
                  <c:v>45.655500000000004</c:v>
                </c:pt>
                <c:pt idx="1699">
                  <c:v>42.265900000000002</c:v>
                </c:pt>
                <c:pt idx="1700">
                  <c:v>33.806600000000003</c:v>
                </c:pt>
                <c:pt idx="1701">
                  <c:v>43.940600000000003</c:v>
                </c:pt>
                <c:pt idx="1702">
                  <c:v>45.622300000000003</c:v>
                </c:pt>
                <c:pt idx="1703">
                  <c:v>45.613999999999997</c:v>
                </c:pt>
                <c:pt idx="1704">
                  <c:v>33.781999999999996</c:v>
                </c:pt>
                <c:pt idx="1705">
                  <c:v>35.464599999999997</c:v>
                </c:pt>
                <c:pt idx="1706">
                  <c:v>38.8352</c:v>
                </c:pt>
                <c:pt idx="1707">
                  <c:v>38.828099999999999</c:v>
                </c:pt>
                <c:pt idx="1708">
                  <c:v>42.196800000000003</c:v>
                </c:pt>
                <c:pt idx="1709">
                  <c:v>30.376200000000001</c:v>
                </c:pt>
                <c:pt idx="1710">
                  <c:v>45.555900000000001</c:v>
                </c:pt>
                <c:pt idx="1711">
                  <c:v>40.486800000000002</c:v>
                </c:pt>
                <c:pt idx="1712">
                  <c:v>42.1661</c:v>
                </c:pt>
                <c:pt idx="1713">
                  <c:v>30.353999999999999</c:v>
                </c:pt>
                <c:pt idx="1714">
                  <c:v>40.464700000000001</c:v>
                </c:pt>
                <c:pt idx="1715">
                  <c:v>40.457299999999996</c:v>
                </c:pt>
                <c:pt idx="1716">
                  <c:v>48.877000000000002</c:v>
                </c:pt>
                <c:pt idx="1717">
                  <c:v>48.868099999999998</c:v>
                </c:pt>
                <c:pt idx="1718">
                  <c:v>38.750399999999999</c:v>
                </c:pt>
                <c:pt idx="1719">
                  <c:v>47.165900000000001</c:v>
                </c:pt>
                <c:pt idx="1720">
                  <c:v>28.6312</c:v>
                </c:pt>
                <c:pt idx="1721">
                  <c:v>47.148699999999998</c:v>
                </c:pt>
                <c:pt idx="1722">
                  <c:v>33.671500000000002</c:v>
                </c:pt>
                <c:pt idx="1723">
                  <c:v>33.665399999999998</c:v>
                </c:pt>
                <c:pt idx="1724">
                  <c:v>40.391100000000002</c:v>
                </c:pt>
                <c:pt idx="1725">
                  <c:v>23.557200000000002</c:v>
                </c:pt>
                <c:pt idx="1726">
                  <c:v>30.282299999999999</c:v>
                </c:pt>
                <c:pt idx="1727">
                  <c:v>37.004899999999999</c:v>
                </c:pt>
                <c:pt idx="1728">
                  <c:v>25.225999999999999</c:v>
                </c:pt>
                <c:pt idx="1729">
                  <c:v>36.991399999999999</c:v>
                </c:pt>
                <c:pt idx="1730">
                  <c:v>50.433700000000002</c:v>
                </c:pt>
                <c:pt idx="1731">
                  <c:v>28.573899999999998</c:v>
                </c:pt>
                <c:pt idx="1732">
                  <c:v>26.888200000000001</c:v>
                </c:pt>
                <c:pt idx="1733">
                  <c:v>52.086300000000001</c:v>
                </c:pt>
                <c:pt idx="1734">
                  <c:v>48.716999999999999</c:v>
                </c:pt>
                <c:pt idx="1735">
                  <c:v>36.951000000000001</c:v>
                </c:pt>
                <c:pt idx="1736">
                  <c:v>48.699300000000001</c:v>
                </c:pt>
                <c:pt idx="1737">
                  <c:v>36.9375</c:v>
                </c:pt>
                <c:pt idx="1738">
                  <c:v>53.717500000000001</c:v>
                </c:pt>
                <c:pt idx="1739">
                  <c:v>38.602400000000003</c:v>
                </c:pt>
                <c:pt idx="1740">
                  <c:v>36.917299999999997</c:v>
                </c:pt>
                <c:pt idx="1741">
                  <c:v>35.232900000000001</c:v>
                </c:pt>
                <c:pt idx="1742">
                  <c:v>53.678400000000003</c:v>
                </c:pt>
                <c:pt idx="1743">
                  <c:v>48.637099999999997</c:v>
                </c:pt>
                <c:pt idx="1744">
                  <c:v>45.2746</c:v>
                </c:pt>
                <c:pt idx="1745">
                  <c:v>43.589799999999997</c:v>
                </c:pt>
                <c:pt idx="1746">
                  <c:v>40.229399999999998</c:v>
                </c:pt>
                <c:pt idx="1747">
                  <c:v>48.601700000000001</c:v>
                </c:pt>
                <c:pt idx="1748">
                  <c:v>40.214700000000001</c:v>
                </c:pt>
                <c:pt idx="1749">
                  <c:v>31.8309</c:v>
                </c:pt>
                <c:pt idx="1750">
                  <c:v>43.5501</c:v>
                </c:pt>
                <c:pt idx="1751">
                  <c:v>46.891500000000001</c:v>
                </c:pt>
                <c:pt idx="1752">
                  <c:v>35.162199999999999</c:v>
                </c:pt>
                <c:pt idx="1753">
                  <c:v>33.481699999999996</c:v>
                </c:pt>
                <c:pt idx="1754">
                  <c:v>35.1494</c:v>
                </c:pt>
                <c:pt idx="1755">
                  <c:v>38.489899999999999</c:v>
                </c:pt>
                <c:pt idx="1756">
                  <c:v>53.541400000000003</c:v>
                </c:pt>
                <c:pt idx="1757">
                  <c:v>45.167299999999997</c:v>
                </c:pt>
                <c:pt idx="1758">
                  <c:v>26.760899999999999</c:v>
                </c:pt>
                <c:pt idx="1759">
                  <c:v>28.4283</c:v>
                </c:pt>
                <c:pt idx="1760">
                  <c:v>35.110900000000001</c:v>
                </c:pt>
                <c:pt idx="1761">
                  <c:v>28.417899999999999</c:v>
                </c:pt>
                <c:pt idx="1762">
                  <c:v>40.112099999999998</c:v>
                </c:pt>
                <c:pt idx="1763">
                  <c:v>35.0916</c:v>
                </c:pt>
                <c:pt idx="1764">
                  <c:v>43.438899999999997</c:v>
                </c:pt>
                <c:pt idx="1765">
                  <c:v>26.726700000000001</c:v>
                </c:pt>
                <c:pt idx="1766">
                  <c:v>46.763199999999998</c:v>
                </c:pt>
                <c:pt idx="1767">
                  <c:v>31.726400000000002</c:v>
                </c:pt>
                <c:pt idx="1768">
                  <c:v>48.415599999999998</c:v>
                </c:pt>
                <c:pt idx="1769">
                  <c:v>30.0456</c:v>
                </c:pt>
                <c:pt idx="1770">
                  <c:v>45.060200000000002</c:v>
                </c:pt>
                <c:pt idx="1771">
                  <c:v>36.709000000000003</c:v>
                </c:pt>
                <c:pt idx="1772">
                  <c:v>30.0291</c:v>
                </c:pt>
                <c:pt idx="1773">
                  <c:v>31.691600000000001</c:v>
                </c:pt>
                <c:pt idx="1774">
                  <c:v>21.6798</c:v>
                </c:pt>
                <c:pt idx="1775">
                  <c:v>41.6843</c:v>
                </c:pt>
                <c:pt idx="1776">
                  <c:v>36.675400000000003</c:v>
                </c:pt>
                <c:pt idx="1777">
                  <c:v>41.668999999999997</c:v>
                </c:pt>
                <c:pt idx="1778">
                  <c:v>46.660800000000002</c:v>
                </c:pt>
                <c:pt idx="1779">
                  <c:v>36.655299999999997</c:v>
                </c:pt>
                <c:pt idx="1780">
                  <c:v>41.6462</c:v>
                </c:pt>
                <c:pt idx="1781">
                  <c:v>43.304099999999998</c:v>
                </c:pt>
                <c:pt idx="1782">
                  <c:v>44.961399999999998</c:v>
                </c:pt>
                <c:pt idx="1783">
                  <c:v>36.628500000000003</c:v>
                </c:pt>
                <c:pt idx="1784">
                  <c:v>26.634</c:v>
                </c:pt>
                <c:pt idx="1785">
                  <c:v>34.950800000000001</c:v>
                </c:pt>
                <c:pt idx="1786">
                  <c:v>34.944400000000002</c:v>
                </c:pt>
                <c:pt idx="1787">
                  <c:v>39.929099999999998</c:v>
                </c:pt>
                <c:pt idx="1788">
                  <c:v>34.931600000000003</c:v>
                </c:pt>
                <c:pt idx="1789">
                  <c:v>36.588299999999997</c:v>
                </c:pt>
                <c:pt idx="1790">
                  <c:v>38.244399999999999</c:v>
                </c:pt>
                <c:pt idx="1791">
                  <c:v>34.912399999999998</c:v>
                </c:pt>
                <c:pt idx="1792">
                  <c:v>33.2438</c:v>
                </c:pt>
                <c:pt idx="1793">
                  <c:v>49.8566</c:v>
                </c:pt>
                <c:pt idx="1794">
                  <c:v>39.878</c:v>
                </c:pt>
                <c:pt idx="1795">
                  <c:v>31.564299999999999</c:v>
                </c:pt>
                <c:pt idx="1796">
                  <c:v>41.5244</c:v>
                </c:pt>
                <c:pt idx="1797">
                  <c:v>29.892099999999999</c:v>
                </c:pt>
                <c:pt idx="1798">
                  <c:v>43.169499999999999</c:v>
                </c:pt>
                <c:pt idx="1799">
                  <c:v>34.8613</c:v>
                </c:pt>
                <c:pt idx="1800">
                  <c:v>38.174399999999999</c:v>
                </c:pt>
                <c:pt idx="1801">
                  <c:v>36.508000000000003</c:v>
                </c:pt>
                <c:pt idx="1802">
                  <c:v>29.864699999999999</c:v>
                </c:pt>
                <c:pt idx="1803">
                  <c:v>39.8123</c:v>
                </c:pt>
                <c:pt idx="1804">
                  <c:v>29.8538</c:v>
                </c:pt>
                <c:pt idx="1805">
                  <c:v>39.797699999999999</c:v>
                </c:pt>
                <c:pt idx="1806">
                  <c:v>38.1325</c:v>
                </c:pt>
                <c:pt idx="1807">
                  <c:v>38.125500000000002</c:v>
                </c:pt>
                <c:pt idx="1808">
                  <c:v>31.4892</c:v>
                </c:pt>
                <c:pt idx="1809">
                  <c:v>41.425600000000003</c:v>
                </c:pt>
                <c:pt idx="1810">
                  <c:v>46.388199999999998</c:v>
                </c:pt>
                <c:pt idx="1811">
                  <c:v>29.8155</c:v>
                </c:pt>
                <c:pt idx="1812">
                  <c:v>29.81</c:v>
                </c:pt>
                <c:pt idx="1813">
                  <c:v>34.771999999999998</c:v>
                </c:pt>
                <c:pt idx="1814">
                  <c:v>39.732100000000003</c:v>
                </c:pt>
                <c:pt idx="1815">
                  <c:v>28.138400000000001</c:v>
                </c:pt>
                <c:pt idx="1816">
                  <c:v>43.0274</c:v>
                </c:pt>
                <c:pt idx="1817">
                  <c:v>41.364899999999999</c:v>
                </c:pt>
                <c:pt idx="1818">
                  <c:v>33.085799999999999</c:v>
                </c:pt>
                <c:pt idx="1819">
                  <c:v>28.117799999999999</c:v>
                </c:pt>
                <c:pt idx="1820">
                  <c:v>41.342100000000002</c:v>
                </c:pt>
                <c:pt idx="1821">
                  <c:v>33.067599999999999</c:v>
                </c:pt>
                <c:pt idx="1822">
                  <c:v>24.796199999999999</c:v>
                </c:pt>
                <c:pt idx="1823">
                  <c:v>21.4861</c:v>
                </c:pt>
                <c:pt idx="1824">
                  <c:v>28.091999999999999</c:v>
                </c:pt>
                <c:pt idx="1825">
                  <c:v>34.695500000000003</c:v>
                </c:pt>
                <c:pt idx="1826">
                  <c:v>39.644799999999996</c:v>
                </c:pt>
                <c:pt idx="1827">
                  <c:v>31.3797</c:v>
                </c:pt>
                <c:pt idx="1828">
                  <c:v>42.932699999999997</c:v>
                </c:pt>
                <c:pt idx="1829">
                  <c:v>41.273899999999998</c:v>
                </c:pt>
                <c:pt idx="1830">
                  <c:v>34.663699999999999</c:v>
                </c:pt>
                <c:pt idx="1831">
                  <c:v>33.006999999999998</c:v>
                </c:pt>
                <c:pt idx="1832">
                  <c:v>41.251199999999997</c:v>
                </c:pt>
                <c:pt idx="1833">
                  <c:v>26.395900000000001</c:v>
                </c:pt>
                <c:pt idx="1834">
                  <c:v>47.833799999999997</c:v>
                </c:pt>
                <c:pt idx="1835">
                  <c:v>31.333600000000001</c:v>
                </c:pt>
                <c:pt idx="1836">
                  <c:v>21.434899999999999</c:v>
                </c:pt>
                <c:pt idx="1837">
                  <c:v>24.728000000000002</c:v>
                </c:pt>
                <c:pt idx="1838">
                  <c:v>23.075199999999999</c:v>
                </c:pt>
                <c:pt idx="1839">
                  <c:v>39.550199999999997</c:v>
                </c:pt>
                <c:pt idx="1840">
                  <c:v>34.600099999999998</c:v>
                </c:pt>
                <c:pt idx="1841">
                  <c:v>34.593699999999998</c:v>
                </c:pt>
                <c:pt idx="1842">
                  <c:v>32.940399999999997</c:v>
                </c:pt>
                <c:pt idx="1843">
                  <c:v>41.167900000000003</c:v>
                </c:pt>
                <c:pt idx="1844">
                  <c:v>37.8675</c:v>
                </c:pt>
                <c:pt idx="1845">
                  <c:v>34.568300000000001</c:v>
                </c:pt>
                <c:pt idx="1846">
                  <c:v>49.374200000000002</c:v>
                </c:pt>
                <c:pt idx="1847">
                  <c:v>32.9101</c:v>
                </c:pt>
                <c:pt idx="1848">
                  <c:v>29.613700000000001</c:v>
                </c:pt>
                <c:pt idx="1849">
                  <c:v>29.6082</c:v>
                </c:pt>
                <c:pt idx="1850">
                  <c:v>39.470399999999998</c:v>
                </c:pt>
                <c:pt idx="1851">
                  <c:v>52.6175</c:v>
                </c:pt>
                <c:pt idx="1852">
                  <c:v>41.099800000000002</c:v>
                </c:pt>
                <c:pt idx="1853">
                  <c:v>27.942699999999999</c:v>
                </c:pt>
                <c:pt idx="1854">
                  <c:v>36.154600000000002</c:v>
                </c:pt>
                <c:pt idx="1855">
                  <c:v>42.720199999999998</c:v>
                </c:pt>
                <c:pt idx="1856">
                  <c:v>41.069600000000001</c:v>
                </c:pt>
                <c:pt idx="1857">
                  <c:v>41.062100000000001</c:v>
                </c:pt>
                <c:pt idx="1858">
                  <c:v>24.6327</c:v>
                </c:pt>
                <c:pt idx="1859">
                  <c:v>42.688800000000001</c:v>
                </c:pt>
                <c:pt idx="1860">
                  <c:v>24.6236</c:v>
                </c:pt>
                <c:pt idx="1861">
                  <c:v>41.031799999999997</c:v>
                </c:pt>
                <c:pt idx="1862">
                  <c:v>27.8965</c:v>
                </c:pt>
                <c:pt idx="1863">
                  <c:v>41.0167</c:v>
                </c:pt>
                <c:pt idx="1864">
                  <c:v>37.728499999999997</c:v>
                </c:pt>
                <c:pt idx="1865">
                  <c:v>37.721499999999999</c:v>
                </c:pt>
                <c:pt idx="1866">
                  <c:v>16.397600000000001</c:v>
                </c:pt>
                <c:pt idx="1867">
                  <c:v>31.149799999999999</c:v>
                </c:pt>
                <c:pt idx="1868">
                  <c:v>42.618200000000002</c:v>
                </c:pt>
                <c:pt idx="1869">
                  <c:v>31.138300000000001</c:v>
                </c:pt>
                <c:pt idx="1870">
                  <c:v>39.325400000000002</c:v>
                </c:pt>
                <c:pt idx="1871">
                  <c:v>31.126799999999999</c:v>
                </c:pt>
                <c:pt idx="1872">
                  <c:v>39.310899999999997</c:v>
                </c:pt>
                <c:pt idx="1873">
                  <c:v>22.927099999999999</c:v>
                </c:pt>
                <c:pt idx="1874">
                  <c:v>39.296399999999998</c:v>
                </c:pt>
                <c:pt idx="1875">
                  <c:v>31.103899999999999</c:v>
                </c:pt>
                <c:pt idx="1876">
                  <c:v>34.371699999999997</c:v>
                </c:pt>
                <c:pt idx="1877">
                  <c:v>32.728900000000003</c:v>
                </c:pt>
                <c:pt idx="1878">
                  <c:v>27.814499999999999</c:v>
                </c:pt>
                <c:pt idx="1879">
                  <c:v>37.624400000000001</c:v>
                </c:pt>
                <c:pt idx="1880">
                  <c:v>29.439699999999998</c:v>
                </c:pt>
                <c:pt idx="1881">
                  <c:v>40.881</c:v>
                </c:pt>
                <c:pt idx="1882">
                  <c:v>42.508400000000002</c:v>
                </c:pt>
                <c:pt idx="1883">
                  <c:v>31.0581</c:v>
                </c:pt>
                <c:pt idx="1884">
                  <c:v>32.686700000000002</c:v>
                </c:pt>
                <c:pt idx="1885">
                  <c:v>40.850900000000003</c:v>
                </c:pt>
                <c:pt idx="1886">
                  <c:v>35.942100000000003</c:v>
                </c:pt>
                <c:pt idx="1887">
                  <c:v>37.568899999999999</c:v>
                </c:pt>
                <c:pt idx="1888">
                  <c:v>40.828299999999999</c:v>
                </c:pt>
                <c:pt idx="1889">
                  <c:v>16.328299999999999</c:v>
                </c:pt>
                <c:pt idx="1890">
                  <c:v>34.283099999999997</c:v>
                </c:pt>
                <c:pt idx="1891">
                  <c:v>40.805700000000002</c:v>
                </c:pt>
                <c:pt idx="1892">
                  <c:v>32.638500000000001</c:v>
                </c:pt>
                <c:pt idx="1893">
                  <c:v>34.264099999999999</c:v>
                </c:pt>
                <c:pt idx="1894">
                  <c:v>37.520499999999998</c:v>
                </c:pt>
                <c:pt idx="1895">
                  <c:v>26.096399999999999</c:v>
                </c:pt>
                <c:pt idx="1896">
                  <c:v>32.6145</c:v>
                </c:pt>
                <c:pt idx="1897">
                  <c:v>19.565100000000001</c:v>
                </c:pt>
                <c:pt idx="1898">
                  <c:v>24.451799999999999</c:v>
                </c:pt>
                <c:pt idx="1899">
                  <c:v>27.707000000000001</c:v>
                </c:pt>
                <c:pt idx="1900">
                  <c:v>35.849400000000003</c:v>
                </c:pt>
                <c:pt idx="1901">
                  <c:v>58.651899999999998</c:v>
                </c:pt>
                <c:pt idx="1902">
                  <c:v>35.836199999999998</c:v>
                </c:pt>
                <c:pt idx="1903">
                  <c:v>42.344099999999997</c:v>
                </c:pt>
                <c:pt idx="1904">
                  <c:v>45.5929</c:v>
                </c:pt>
                <c:pt idx="1905">
                  <c:v>27.676300000000001</c:v>
                </c:pt>
                <c:pt idx="1906">
                  <c:v>34.182000000000002</c:v>
                </c:pt>
                <c:pt idx="1907">
                  <c:v>32.548299999999998</c:v>
                </c:pt>
                <c:pt idx="1908">
                  <c:v>22.779599999999999</c:v>
                </c:pt>
                <c:pt idx="1909">
                  <c:v>32.536299999999997</c:v>
                </c:pt>
                <c:pt idx="1910">
                  <c:v>34.156799999999997</c:v>
                </c:pt>
                <c:pt idx="1911">
                  <c:v>30.898099999999999</c:v>
                </c:pt>
                <c:pt idx="1912">
                  <c:v>29.266400000000001</c:v>
                </c:pt>
                <c:pt idx="1913">
                  <c:v>22.758600000000001</c:v>
                </c:pt>
                <c:pt idx="1914">
                  <c:v>40.632800000000003</c:v>
                </c:pt>
                <c:pt idx="1915">
                  <c:v>37.375300000000003</c:v>
                </c:pt>
                <c:pt idx="1916">
                  <c:v>25.9954</c:v>
                </c:pt>
                <c:pt idx="1917">
                  <c:v>40.610300000000002</c:v>
                </c:pt>
                <c:pt idx="1918">
                  <c:v>38.978700000000003</c:v>
                </c:pt>
                <c:pt idx="1919">
                  <c:v>34.1</c:v>
                </c:pt>
                <c:pt idx="1920">
                  <c:v>24.352699999999999</c:v>
                </c:pt>
                <c:pt idx="1921">
                  <c:v>29.2178</c:v>
                </c:pt>
                <c:pt idx="1922">
                  <c:v>27.589500000000001</c:v>
                </c:pt>
                <c:pt idx="1923">
                  <c:v>45.433100000000003</c:v>
                </c:pt>
                <c:pt idx="1924">
                  <c:v>22.712399999999999</c:v>
                </c:pt>
                <c:pt idx="1925">
                  <c:v>38.9283</c:v>
                </c:pt>
                <c:pt idx="1926">
                  <c:v>37.299399999999999</c:v>
                </c:pt>
                <c:pt idx="1927">
                  <c:v>55.128</c:v>
                </c:pt>
                <c:pt idx="1928">
                  <c:v>29.18</c:v>
                </c:pt>
                <c:pt idx="1929">
                  <c:v>38.899500000000003</c:v>
                </c:pt>
                <c:pt idx="1930">
                  <c:v>24.307700000000001</c:v>
                </c:pt>
                <c:pt idx="1931">
                  <c:v>22.683</c:v>
                </c:pt>
                <c:pt idx="1932">
                  <c:v>37.258000000000003</c:v>
                </c:pt>
                <c:pt idx="1933">
                  <c:v>30.7727</c:v>
                </c:pt>
                <c:pt idx="1934">
                  <c:v>30.766999999999999</c:v>
                </c:pt>
                <c:pt idx="1935">
                  <c:v>30.761299999999999</c:v>
                </c:pt>
                <c:pt idx="1936">
                  <c:v>37.230400000000003</c:v>
                </c:pt>
                <c:pt idx="1937">
                  <c:v>22.657800000000002</c:v>
                </c:pt>
                <c:pt idx="1938">
                  <c:v>30.744199999999999</c:v>
                </c:pt>
                <c:pt idx="1939">
                  <c:v>38.827599999999997</c:v>
                </c:pt>
                <c:pt idx="1940">
                  <c:v>22.645199999999999</c:v>
                </c:pt>
                <c:pt idx="1941">
                  <c:v>35.578800000000001</c:v>
                </c:pt>
                <c:pt idx="1942">
                  <c:v>22.636900000000001</c:v>
                </c:pt>
                <c:pt idx="1943">
                  <c:v>38.7988</c:v>
                </c:pt>
                <c:pt idx="1944">
                  <c:v>38.791699999999999</c:v>
                </c:pt>
                <c:pt idx="1945">
                  <c:v>24.240300000000001</c:v>
                </c:pt>
                <c:pt idx="1946">
                  <c:v>22.620100000000001</c:v>
                </c:pt>
                <c:pt idx="1947">
                  <c:v>35.539299999999997</c:v>
                </c:pt>
                <c:pt idx="1948">
                  <c:v>37.147799999999997</c:v>
                </c:pt>
                <c:pt idx="1949">
                  <c:v>43.600200000000001</c:v>
                </c:pt>
                <c:pt idx="1950">
                  <c:v>35.519500000000001</c:v>
                </c:pt>
                <c:pt idx="1951">
                  <c:v>25.8276</c:v>
                </c:pt>
                <c:pt idx="1952">
                  <c:v>29.050699999999999</c:v>
                </c:pt>
                <c:pt idx="1953">
                  <c:v>33.886200000000002</c:v>
                </c:pt>
                <c:pt idx="1954">
                  <c:v>25.813199999999998</c:v>
                </c:pt>
                <c:pt idx="1955">
                  <c:v>22.5824</c:v>
                </c:pt>
                <c:pt idx="1956">
                  <c:v>24.190999999999999</c:v>
                </c:pt>
                <c:pt idx="1957">
                  <c:v>46.7605</c:v>
                </c:pt>
                <c:pt idx="1958">
                  <c:v>27.406300000000002</c:v>
                </c:pt>
                <c:pt idx="1959">
                  <c:v>33.848500000000001</c:v>
                </c:pt>
                <c:pt idx="1960">
                  <c:v>17.726900000000001</c:v>
                </c:pt>
                <c:pt idx="1961">
                  <c:v>38.669699999999999</c:v>
                </c:pt>
                <c:pt idx="1962">
                  <c:v>22.553100000000001</c:v>
                </c:pt>
                <c:pt idx="1963">
                  <c:v>32.212800000000001</c:v>
                </c:pt>
                <c:pt idx="1964">
                  <c:v>19.324100000000001</c:v>
                </c:pt>
                <c:pt idx="1965">
                  <c:v>33.810899999999997</c:v>
                </c:pt>
                <c:pt idx="1966">
                  <c:v>24.146100000000001</c:v>
                </c:pt>
                <c:pt idx="1967">
                  <c:v>28.97</c:v>
                </c:pt>
                <c:pt idx="1968">
                  <c:v>45.056100000000001</c:v>
                </c:pt>
                <c:pt idx="1969">
                  <c:v>33.785800000000002</c:v>
                </c:pt>
                <c:pt idx="1970">
                  <c:v>32.170999999999999</c:v>
                </c:pt>
                <c:pt idx="1971">
                  <c:v>28.948499999999999</c:v>
                </c:pt>
                <c:pt idx="1972">
                  <c:v>41.806800000000003</c:v>
                </c:pt>
                <c:pt idx="1973">
                  <c:v>30.545400000000001</c:v>
                </c:pt>
                <c:pt idx="1974">
                  <c:v>28.932400000000001</c:v>
                </c:pt>
                <c:pt idx="1975">
                  <c:v>25.712900000000001</c:v>
                </c:pt>
                <c:pt idx="1976">
                  <c:v>19.281099999999999</c:v>
                </c:pt>
                <c:pt idx="1977">
                  <c:v>49.8003</c:v>
                </c:pt>
                <c:pt idx="1978">
                  <c:v>32.123199999999997</c:v>
                </c:pt>
                <c:pt idx="1979">
                  <c:v>27.299700000000001</c:v>
                </c:pt>
                <c:pt idx="1980">
                  <c:v>30.505800000000001</c:v>
                </c:pt>
                <c:pt idx="1981">
                  <c:v>27.2896</c:v>
                </c:pt>
                <c:pt idx="1982">
                  <c:v>32.099400000000003</c:v>
                </c:pt>
                <c:pt idx="1983">
                  <c:v>32.093400000000003</c:v>
                </c:pt>
                <c:pt idx="1984">
                  <c:v>30.4831</c:v>
                </c:pt>
                <c:pt idx="1985">
                  <c:v>32.081499999999998</c:v>
                </c:pt>
                <c:pt idx="1986">
                  <c:v>24.056699999999999</c:v>
                </c:pt>
                <c:pt idx="1987">
                  <c:v>28.8626</c:v>
                </c:pt>
                <c:pt idx="1988">
                  <c:v>44.889099999999999</c:v>
                </c:pt>
                <c:pt idx="1989">
                  <c:v>24.043299999999999</c:v>
                </c:pt>
                <c:pt idx="1990">
                  <c:v>33.654299999999999</c:v>
                </c:pt>
                <c:pt idx="1991">
                  <c:v>36.852600000000002</c:v>
                </c:pt>
                <c:pt idx="1992">
                  <c:v>30.437799999999999</c:v>
                </c:pt>
                <c:pt idx="1993">
                  <c:v>35.237299999999998</c:v>
                </c:pt>
                <c:pt idx="1994">
                  <c:v>20.818100000000001</c:v>
                </c:pt>
                <c:pt idx="1995">
                  <c:v>27.218699999999998</c:v>
                </c:pt>
                <c:pt idx="1996">
                  <c:v>35.217599999999997</c:v>
                </c:pt>
                <c:pt idx="1997">
                  <c:v>36.811599999999999</c:v>
                </c:pt>
                <c:pt idx="1998">
                  <c:v>30.4039</c:v>
                </c:pt>
                <c:pt idx="1999">
                  <c:v>20.7988</c:v>
                </c:pt>
                <c:pt idx="2000">
                  <c:v>36.790999999999997</c:v>
                </c:pt>
                <c:pt idx="2001">
                  <c:v>28.787600000000001</c:v>
                </c:pt>
                <c:pt idx="2002">
                  <c:v>38.376399999999997</c:v>
                </c:pt>
                <c:pt idx="2003">
                  <c:v>38.369199999999999</c:v>
                </c:pt>
                <c:pt idx="2004">
                  <c:v>46.354199999999999</c:v>
                </c:pt>
                <c:pt idx="2005">
                  <c:v>23.971900000000002</c:v>
                </c:pt>
                <c:pt idx="2006">
                  <c:v>28.760899999999999</c:v>
                </c:pt>
                <c:pt idx="2007">
                  <c:v>43.133299999999998</c:v>
                </c:pt>
                <c:pt idx="2008">
                  <c:v>30.3474</c:v>
                </c:pt>
                <c:pt idx="2009">
                  <c:v>31.938700000000001</c:v>
                </c:pt>
                <c:pt idx="2010">
                  <c:v>17.562999999999999</c:v>
                </c:pt>
                <c:pt idx="2011">
                  <c:v>33.523099999999999</c:v>
                </c:pt>
                <c:pt idx="2012">
                  <c:v>41.497100000000003</c:v>
                </c:pt>
                <c:pt idx="2013">
                  <c:v>33.5107</c:v>
                </c:pt>
                <c:pt idx="2014">
                  <c:v>33.504399999999997</c:v>
                </c:pt>
                <c:pt idx="2015">
                  <c:v>38.283700000000003</c:v>
                </c:pt>
                <c:pt idx="2016">
                  <c:v>27.112500000000001</c:v>
                </c:pt>
                <c:pt idx="2017">
                  <c:v>28.702100000000002</c:v>
                </c:pt>
                <c:pt idx="2018">
                  <c:v>35.073799999999999</c:v>
                </c:pt>
                <c:pt idx="2019">
                  <c:v>27.0974</c:v>
                </c:pt>
                <c:pt idx="2020">
                  <c:v>41.435400000000001</c:v>
                </c:pt>
                <c:pt idx="2021">
                  <c:v>17.527100000000001</c:v>
                </c:pt>
                <c:pt idx="2022">
                  <c:v>25.4892</c:v>
                </c:pt>
                <c:pt idx="2023">
                  <c:v>25.484400000000001</c:v>
                </c:pt>
                <c:pt idx="2024">
                  <c:v>23.8872</c:v>
                </c:pt>
                <c:pt idx="2025">
                  <c:v>39.804600000000001</c:v>
                </c:pt>
                <c:pt idx="2026">
                  <c:v>36.613399999999999</c:v>
                </c:pt>
                <c:pt idx="2027">
                  <c:v>42.972999999999999</c:v>
                </c:pt>
                <c:pt idx="2028">
                  <c:v>44.556199999999997</c:v>
                </c:pt>
                <c:pt idx="2029">
                  <c:v>68.412899999999993</c:v>
                </c:pt>
                <c:pt idx="2030">
                  <c:v>106.577</c:v>
                </c:pt>
                <c:pt idx="2031">
                  <c:v>166.99299999999999</c:v>
                </c:pt>
                <c:pt idx="2032">
                  <c:v>127.209</c:v>
                </c:pt>
                <c:pt idx="2033">
                  <c:v>124.005</c:v>
                </c:pt>
                <c:pt idx="2034">
                  <c:v>61.991100000000003</c:v>
                </c:pt>
                <c:pt idx="2035">
                  <c:v>57.2119</c:v>
                </c:pt>
                <c:pt idx="2036">
                  <c:v>38.1342</c:v>
                </c:pt>
                <c:pt idx="2037">
                  <c:v>36.538400000000003</c:v>
                </c:pt>
                <c:pt idx="2038">
                  <c:v>34.943300000000001</c:v>
                </c:pt>
                <c:pt idx="2039">
                  <c:v>30.172699999999999</c:v>
                </c:pt>
                <c:pt idx="2040">
                  <c:v>36.518000000000001</c:v>
                </c:pt>
                <c:pt idx="2041">
                  <c:v>26.986499999999999</c:v>
                </c:pt>
                <c:pt idx="2042">
                  <c:v>28.5686</c:v>
                </c:pt>
                <c:pt idx="2043">
                  <c:v>23.802800000000001</c:v>
                </c:pt>
                <c:pt idx="2044">
                  <c:v>34.904200000000003</c:v>
                </c:pt>
                <c:pt idx="2045">
                  <c:v>38.0702</c:v>
                </c:pt>
                <c:pt idx="2046">
                  <c:v>49.1648</c:v>
                </c:pt>
                <c:pt idx="2047">
                  <c:v>44.398600000000002</c:v>
                </c:pt>
                <c:pt idx="2048">
                  <c:v>33.2928</c:v>
                </c:pt>
                <c:pt idx="2049">
                  <c:v>25.3612</c:v>
                </c:pt>
                <c:pt idx="2050">
                  <c:v>30.110800000000001</c:v>
                </c:pt>
                <c:pt idx="2051">
                  <c:v>31.689699999999998</c:v>
                </c:pt>
                <c:pt idx="2052">
                  <c:v>41.188899999999997</c:v>
                </c:pt>
                <c:pt idx="2053">
                  <c:v>25.342300000000002</c:v>
                </c:pt>
                <c:pt idx="2054">
                  <c:v>41.173499999999997</c:v>
                </c:pt>
                <c:pt idx="2055">
                  <c:v>49.082299999999996</c:v>
                </c:pt>
                <c:pt idx="2056">
                  <c:v>44.324100000000001</c:v>
                </c:pt>
                <c:pt idx="2057">
                  <c:v>34.819600000000001</c:v>
                </c:pt>
                <c:pt idx="2058">
                  <c:v>31.648299999999999</c:v>
                </c:pt>
                <c:pt idx="2059">
                  <c:v>39.552900000000001</c:v>
                </c:pt>
                <c:pt idx="2060">
                  <c:v>22.145499999999998</c:v>
                </c:pt>
                <c:pt idx="2061">
                  <c:v>49.027299999999997</c:v>
                </c:pt>
                <c:pt idx="2062">
                  <c:v>31.624600000000001</c:v>
                </c:pt>
                <c:pt idx="2063">
                  <c:v>28.456800000000001</c:v>
                </c:pt>
                <c:pt idx="2064">
                  <c:v>28.451499999999999</c:v>
                </c:pt>
                <c:pt idx="2065">
                  <c:v>47.410299999999999</c:v>
                </c:pt>
                <c:pt idx="2066">
                  <c:v>31.600999999999999</c:v>
                </c:pt>
                <c:pt idx="2067">
                  <c:v>33.174799999999998</c:v>
                </c:pt>
                <c:pt idx="2068">
                  <c:v>36.327599999999997</c:v>
                </c:pt>
                <c:pt idx="2069">
                  <c:v>31.583300000000001</c:v>
                </c:pt>
                <c:pt idx="2070">
                  <c:v>36.314</c:v>
                </c:pt>
                <c:pt idx="2071">
                  <c:v>39.464300000000001</c:v>
                </c:pt>
                <c:pt idx="2072">
                  <c:v>37.878700000000002</c:v>
                </c:pt>
                <c:pt idx="2073">
                  <c:v>22.091799999999999</c:v>
                </c:pt>
                <c:pt idx="2074">
                  <c:v>37.8645</c:v>
                </c:pt>
                <c:pt idx="2075">
                  <c:v>44.167000000000002</c:v>
                </c:pt>
                <c:pt idx="2076">
                  <c:v>31.542000000000002</c:v>
                </c:pt>
                <c:pt idx="2077">
                  <c:v>33.112900000000003</c:v>
                </c:pt>
                <c:pt idx="2078">
                  <c:v>47.295200000000001</c:v>
                </c:pt>
                <c:pt idx="2079">
                  <c:v>34.676699999999997</c:v>
                </c:pt>
                <c:pt idx="2080">
                  <c:v>31.5184</c:v>
                </c:pt>
                <c:pt idx="2081">
                  <c:v>42.541800000000002</c:v>
                </c:pt>
                <c:pt idx="2082">
                  <c:v>40.958500000000001</c:v>
                </c:pt>
                <c:pt idx="2083">
                  <c:v>42.5259</c:v>
                </c:pt>
                <c:pt idx="2084">
                  <c:v>45.667400000000001</c:v>
                </c:pt>
                <c:pt idx="2085">
                  <c:v>45.658900000000003</c:v>
                </c:pt>
                <c:pt idx="2086">
                  <c:v>28.334700000000002</c:v>
                </c:pt>
                <c:pt idx="2087">
                  <c:v>44.067900000000002</c:v>
                </c:pt>
                <c:pt idx="2088">
                  <c:v>36.191899999999997</c:v>
                </c:pt>
                <c:pt idx="2089">
                  <c:v>36.185099999999998</c:v>
                </c:pt>
                <c:pt idx="2090">
                  <c:v>37.751300000000001</c:v>
                </c:pt>
                <c:pt idx="2091">
                  <c:v>48.753</c:v>
                </c:pt>
                <c:pt idx="2092">
                  <c:v>37.737200000000001</c:v>
                </c:pt>
                <c:pt idx="2093">
                  <c:v>34.585900000000002</c:v>
                </c:pt>
                <c:pt idx="2094">
                  <c:v>42.438400000000001</c:v>
                </c:pt>
                <c:pt idx="2095">
                  <c:v>50.287999999999997</c:v>
                </c:pt>
                <c:pt idx="2096">
                  <c:v>53.420999999999999</c:v>
                </c:pt>
                <c:pt idx="2097">
                  <c:v>53.411000000000001</c:v>
                </c:pt>
                <c:pt idx="2098">
                  <c:v>51.830300000000001</c:v>
                </c:pt>
                <c:pt idx="2099">
                  <c:v>37.6877</c:v>
                </c:pt>
                <c:pt idx="2100">
                  <c:v>21.980399999999999</c:v>
                </c:pt>
                <c:pt idx="2101">
                  <c:v>36.103900000000003</c:v>
                </c:pt>
                <c:pt idx="2102">
                  <c:v>37.666499999999999</c:v>
                </c:pt>
                <c:pt idx="2103">
                  <c:v>51.781799999999997</c:v>
                </c:pt>
                <c:pt idx="2104">
                  <c:v>42.359000000000002</c:v>
                </c:pt>
                <c:pt idx="2105">
                  <c:v>51.7624</c:v>
                </c:pt>
                <c:pt idx="2106">
                  <c:v>32.933500000000002</c:v>
                </c:pt>
                <c:pt idx="2107">
                  <c:v>47.039099999999998</c:v>
                </c:pt>
                <c:pt idx="2108">
                  <c:v>34.488900000000001</c:v>
                </c:pt>
                <c:pt idx="2109">
                  <c:v>39.1845</c:v>
                </c:pt>
                <c:pt idx="2110">
                  <c:v>40.744300000000003</c:v>
                </c:pt>
                <c:pt idx="2111">
                  <c:v>32.902700000000003</c:v>
                </c:pt>
                <c:pt idx="2112">
                  <c:v>36.029499999999999</c:v>
                </c:pt>
                <c:pt idx="2113">
                  <c:v>40.721400000000003</c:v>
                </c:pt>
                <c:pt idx="2114">
                  <c:v>46.977400000000003</c:v>
                </c:pt>
                <c:pt idx="2115">
                  <c:v>42.271700000000003</c:v>
                </c:pt>
                <c:pt idx="2116">
                  <c:v>34.437100000000001</c:v>
                </c:pt>
                <c:pt idx="2117">
                  <c:v>48.515999999999998</c:v>
                </c:pt>
                <c:pt idx="2118">
                  <c:v>32.859499999999997</c:v>
                </c:pt>
                <c:pt idx="2119">
                  <c:v>40.6755</c:v>
                </c:pt>
                <c:pt idx="2120">
                  <c:v>35.975499999999997</c:v>
                </c:pt>
                <c:pt idx="2121">
                  <c:v>42.2241</c:v>
                </c:pt>
                <c:pt idx="2122">
                  <c:v>32.834800000000001</c:v>
                </c:pt>
                <c:pt idx="2123">
                  <c:v>45.334800000000001</c:v>
                </c:pt>
                <c:pt idx="2124">
                  <c:v>43.763300000000001</c:v>
                </c:pt>
                <c:pt idx="2125">
                  <c:v>45.317799999999998</c:v>
                </c:pt>
                <c:pt idx="2126">
                  <c:v>46.871699999999997</c:v>
                </c:pt>
                <c:pt idx="2127">
                  <c:v>40.6145</c:v>
                </c:pt>
                <c:pt idx="2128">
                  <c:v>45.292299999999997</c:v>
                </c:pt>
                <c:pt idx="2129">
                  <c:v>51.529800000000002</c:v>
                </c:pt>
                <c:pt idx="2130">
                  <c:v>40.5916</c:v>
                </c:pt>
                <c:pt idx="2131">
                  <c:v>43.7059</c:v>
                </c:pt>
                <c:pt idx="2132">
                  <c:v>56.182699999999997</c:v>
                </c:pt>
                <c:pt idx="2133">
                  <c:v>40.568800000000003</c:v>
                </c:pt>
                <c:pt idx="2134">
                  <c:v>35.881</c:v>
                </c:pt>
                <c:pt idx="2135">
                  <c:v>59.270499999999998</c:v>
                </c:pt>
                <c:pt idx="2136">
                  <c:v>49.9026</c:v>
                </c:pt>
                <c:pt idx="2137">
                  <c:v>59.2483</c:v>
                </c:pt>
                <c:pt idx="2138">
                  <c:v>38.971800000000002</c:v>
                </c:pt>
                <c:pt idx="2139">
                  <c:v>46.757399999999997</c:v>
                </c:pt>
                <c:pt idx="2140">
                  <c:v>62.331400000000002</c:v>
                </c:pt>
                <c:pt idx="2141">
                  <c:v>65.435699999999997</c:v>
                </c:pt>
                <c:pt idx="2142">
                  <c:v>60.750300000000003</c:v>
                </c:pt>
                <c:pt idx="2143">
                  <c:v>46.722200000000001</c:v>
                </c:pt>
                <c:pt idx="2144">
                  <c:v>52.941899999999997</c:v>
                </c:pt>
                <c:pt idx="2145">
                  <c:v>38.920499999999997</c:v>
                </c:pt>
                <c:pt idx="2146">
                  <c:v>43.582799999999999</c:v>
                </c:pt>
                <c:pt idx="2147">
                  <c:v>52.911999999999999</c:v>
                </c:pt>
                <c:pt idx="2148">
                  <c:v>49.790199999999999</c:v>
                </c:pt>
                <c:pt idx="2149">
                  <c:v>51.336500000000001</c:v>
                </c:pt>
                <c:pt idx="2150">
                  <c:v>49.771500000000003</c:v>
                </c:pt>
                <c:pt idx="2151">
                  <c:v>41.986800000000002</c:v>
                </c:pt>
                <c:pt idx="2152">
                  <c:v>63.745699999999999</c:v>
                </c:pt>
                <c:pt idx="2153">
                  <c:v>46.634399999999999</c:v>
                </c:pt>
                <c:pt idx="2154">
                  <c:v>57.505000000000003</c:v>
                </c:pt>
                <c:pt idx="2155">
                  <c:v>46.616900000000001</c:v>
                </c:pt>
                <c:pt idx="2156">
                  <c:v>49.715299999999999</c:v>
                </c:pt>
                <c:pt idx="2157">
                  <c:v>37.279499999999999</c:v>
                </c:pt>
                <c:pt idx="2158">
                  <c:v>52.802599999999998</c:v>
                </c:pt>
                <c:pt idx="2159">
                  <c:v>54.345399999999998</c:v>
                </c:pt>
                <c:pt idx="2160">
                  <c:v>57.440100000000001</c:v>
                </c:pt>
                <c:pt idx="2161">
                  <c:v>55.877099999999999</c:v>
                </c:pt>
                <c:pt idx="2162">
                  <c:v>55.866599999999998</c:v>
                </c:pt>
                <c:pt idx="2163">
                  <c:v>46.546700000000001</c:v>
                </c:pt>
                <c:pt idx="2164">
                  <c:v>62.050600000000003</c:v>
                </c:pt>
                <c:pt idx="2165">
                  <c:v>54.284100000000002</c:v>
                </c:pt>
                <c:pt idx="2166">
                  <c:v>48.071100000000001</c:v>
                </c:pt>
                <c:pt idx="2167">
                  <c:v>58.9148</c:v>
                </c:pt>
                <c:pt idx="2168">
                  <c:v>44.952800000000003</c:v>
                </c:pt>
                <c:pt idx="2169">
                  <c:v>54.243200000000002</c:v>
                </c:pt>
                <c:pt idx="2170">
                  <c:v>48.0349</c:v>
                </c:pt>
                <c:pt idx="2171">
                  <c:v>51.124299999999998</c:v>
                </c:pt>
                <c:pt idx="2172">
                  <c:v>48.016800000000003</c:v>
                </c:pt>
                <c:pt idx="2173">
                  <c:v>46.459099999999999</c:v>
                </c:pt>
                <c:pt idx="2174">
                  <c:v>44.902000000000001</c:v>
                </c:pt>
                <c:pt idx="2175">
                  <c:v>55.729900000000001</c:v>
                </c:pt>
                <c:pt idx="2176">
                  <c:v>55.7194</c:v>
                </c:pt>
                <c:pt idx="2177">
                  <c:v>38.686799999999998</c:v>
                </c:pt>
                <c:pt idx="2178">
                  <c:v>66.528700000000001</c:v>
                </c:pt>
                <c:pt idx="2179">
                  <c:v>46.406599999999997</c:v>
                </c:pt>
                <c:pt idx="2180">
                  <c:v>51.037700000000001</c:v>
                </c:pt>
                <c:pt idx="2181">
                  <c:v>51.027999999999999</c:v>
                </c:pt>
                <c:pt idx="2182">
                  <c:v>47.926400000000001</c:v>
                </c:pt>
                <c:pt idx="2183">
                  <c:v>60.283099999999997</c:v>
                </c:pt>
                <c:pt idx="2184">
                  <c:v>46.362900000000003</c:v>
                </c:pt>
                <c:pt idx="2185">
                  <c:v>46.354100000000003</c:v>
                </c:pt>
                <c:pt idx="2186">
                  <c:v>49.435099999999998</c:v>
                </c:pt>
                <c:pt idx="2187">
                  <c:v>71.049499999999995</c:v>
                </c:pt>
                <c:pt idx="2188">
                  <c:v>52.505000000000003</c:v>
                </c:pt>
                <c:pt idx="2189">
                  <c:v>64.846800000000002</c:v>
                </c:pt>
                <c:pt idx="2190">
                  <c:v>61.747199999999999</c:v>
                </c:pt>
                <c:pt idx="2191">
                  <c:v>47.845100000000002</c:v>
                </c:pt>
                <c:pt idx="2192">
                  <c:v>49.379199999999997</c:v>
                </c:pt>
                <c:pt idx="2193">
                  <c:v>57.0839</c:v>
                </c:pt>
                <c:pt idx="2194">
                  <c:v>49.360500000000002</c:v>
                </c:pt>
                <c:pt idx="2195">
                  <c:v>63.231200000000001</c:v>
                </c:pt>
                <c:pt idx="2196">
                  <c:v>50.883800000000001</c:v>
                </c:pt>
                <c:pt idx="2197">
                  <c:v>57.040799999999997</c:v>
                </c:pt>
                <c:pt idx="2198">
                  <c:v>49.323300000000003</c:v>
                </c:pt>
                <c:pt idx="2199">
                  <c:v>58.560299999999998</c:v>
                </c:pt>
                <c:pt idx="2200">
                  <c:v>60.09</c:v>
                </c:pt>
                <c:pt idx="2201">
                  <c:v>55.4572</c:v>
                </c:pt>
                <c:pt idx="2202">
                  <c:v>49.286000000000001</c:v>
                </c:pt>
                <c:pt idx="2203">
                  <c:v>55.436300000000003</c:v>
                </c:pt>
                <c:pt idx="2204">
                  <c:v>47.727800000000002</c:v>
                </c:pt>
                <c:pt idx="2205">
                  <c:v>56.954700000000003</c:v>
                </c:pt>
                <c:pt idx="2206">
                  <c:v>58.482900000000001</c:v>
                </c:pt>
                <c:pt idx="2207">
                  <c:v>46.161999999999999</c:v>
                </c:pt>
                <c:pt idx="2208">
                  <c:v>53.845500000000001</c:v>
                </c:pt>
                <c:pt idx="2209">
                  <c:v>43.068300000000001</c:v>
                </c:pt>
                <c:pt idx="2210">
                  <c:v>52.287300000000002</c:v>
                </c:pt>
                <c:pt idx="2211">
                  <c:v>52.2774</c:v>
                </c:pt>
                <c:pt idx="2212">
                  <c:v>56.879399999999997</c:v>
                </c:pt>
                <c:pt idx="2213">
                  <c:v>53.794699999999999</c:v>
                </c:pt>
                <c:pt idx="2214">
                  <c:v>47.637700000000002</c:v>
                </c:pt>
                <c:pt idx="2215">
                  <c:v>46.092300000000002</c:v>
                </c:pt>
                <c:pt idx="2216">
                  <c:v>39.939100000000003</c:v>
                </c:pt>
                <c:pt idx="2217">
                  <c:v>55.2898</c:v>
                </c:pt>
                <c:pt idx="2218">
                  <c:v>41.459499999999998</c:v>
                </c:pt>
                <c:pt idx="2219">
                  <c:v>46.057400000000001</c:v>
                </c:pt>
                <c:pt idx="2220">
                  <c:v>59.863300000000002</c:v>
                </c:pt>
                <c:pt idx="2221">
                  <c:v>61.386699999999998</c:v>
                </c:pt>
                <c:pt idx="2222">
                  <c:v>47.5657</c:v>
                </c:pt>
                <c:pt idx="2223">
                  <c:v>50.6248</c:v>
                </c:pt>
                <c:pt idx="2224">
                  <c:v>38.344900000000003</c:v>
                </c:pt>
                <c:pt idx="2225">
                  <c:v>49.072200000000002</c:v>
                </c:pt>
                <c:pt idx="2226">
                  <c:v>56.728999999999999</c:v>
                </c:pt>
                <c:pt idx="2227">
                  <c:v>47.520699999999998</c:v>
                </c:pt>
                <c:pt idx="2228">
                  <c:v>62.838099999999997</c:v>
                </c:pt>
                <c:pt idx="2229">
                  <c:v>49.0351</c:v>
                </c:pt>
                <c:pt idx="2230">
                  <c:v>44.429600000000001</c:v>
                </c:pt>
                <c:pt idx="2231">
                  <c:v>55.143599999999999</c:v>
                </c:pt>
                <c:pt idx="2232">
                  <c:v>53.601599999999998</c:v>
                </c:pt>
                <c:pt idx="2233">
                  <c:v>64.309799999999996</c:v>
                </c:pt>
                <c:pt idx="2234">
                  <c:v>45.926900000000003</c:v>
                </c:pt>
                <c:pt idx="2235">
                  <c:v>42.856999999999999</c:v>
                </c:pt>
                <c:pt idx="2236">
                  <c:v>53.561100000000003</c:v>
                </c:pt>
                <c:pt idx="2237">
                  <c:v>47.430799999999998</c:v>
                </c:pt>
                <c:pt idx="2238">
                  <c:v>53.540799999999997</c:v>
                </c:pt>
                <c:pt idx="2239">
                  <c:v>65.766199999999998</c:v>
                </c:pt>
                <c:pt idx="2240">
                  <c:v>47.4039</c:v>
                </c:pt>
                <c:pt idx="2241">
                  <c:v>59.625799999999998</c:v>
                </c:pt>
                <c:pt idx="2242">
                  <c:v>59.6145</c:v>
                </c:pt>
                <c:pt idx="2243">
                  <c:v>42.792099999999998</c:v>
                </c:pt>
                <c:pt idx="2244">
                  <c:v>48.896000000000001</c:v>
                </c:pt>
                <c:pt idx="2245">
                  <c:v>59.5807</c:v>
                </c:pt>
                <c:pt idx="2246">
                  <c:v>54.987099999999998</c:v>
                </c:pt>
                <c:pt idx="2247">
                  <c:v>45.813899999999997</c:v>
                </c:pt>
                <c:pt idx="2248">
                  <c:v>58.0199</c:v>
                </c:pt>
                <c:pt idx="2249">
                  <c:v>59.535499999999999</c:v>
                </c:pt>
                <c:pt idx="2250">
                  <c:v>65.629300000000001</c:v>
                </c:pt>
                <c:pt idx="2251">
                  <c:v>64.090800000000002</c:v>
                </c:pt>
                <c:pt idx="2252">
                  <c:v>67.130099999999999</c:v>
                </c:pt>
                <c:pt idx="2253">
                  <c:v>48.812600000000003</c:v>
                </c:pt>
                <c:pt idx="2254">
                  <c:v>57.954000000000001</c:v>
                </c:pt>
                <c:pt idx="2255">
                  <c:v>65.567099999999996</c:v>
                </c:pt>
                <c:pt idx="2256">
                  <c:v>50.309399999999997</c:v>
                </c:pt>
                <c:pt idx="2257">
                  <c:v>73.163399999999996</c:v>
                </c:pt>
                <c:pt idx="2258">
                  <c:v>57.91</c:v>
                </c:pt>
                <c:pt idx="2259">
                  <c:v>59.422699999999999</c:v>
                </c:pt>
                <c:pt idx="2260">
                  <c:v>54.841299999999997</c:v>
                </c:pt>
                <c:pt idx="2261">
                  <c:v>57.877099999999999</c:v>
                </c:pt>
                <c:pt idx="2262">
                  <c:v>35.0242</c:v>
                </c:pt>
                <c:pt idx="2263">
                  <c:v>63.945099999999996</c:v>
                </c:pt>
                <c:pt idx="2264">
                  <c:v>45.666400000000003</c:v>
                </c:pt>
                <c:pt idx="2265">
                  <c:v>45.657800000000002</c:v>
                </c:pt>
                <c:pt idx="2266">
                  <c:v>57.822200000000002</c:v>
                </c:pt>
                <c:pt idx="2267">
                  <c:v>54.768500000000003</c:v>
                </c:pt>
                <c:pt idx="2268">
                  <c:v>69.968699999999998</c:v>
                </c:pt>
                <c:pt idx="2269">
                  <c:v>72.997</c:v>
                </c:pt>
                <c:pt idx="2270">
                  <c:v>56.257800000000003</c:v>
                </c:pt>
                <c:pt idx="2271">
                  <c:v>53.206699999999998</c:v>
                </c:pt>
                <c:pt idx="2272">
                  <c:v>72.955399999999997</c:v>
                </c:pt>
                <c:pt idx="2273">
                  <c:v>59.265000000000001</c:v>
                </c:pt>
                <c:pt idx="2274">
                  <c:v>71.408299999999997</c:v>
                </c:pt>
                <c:pt idx="2275">
                  <c:v>75.951899999999995</c:v>
                </c:pt>
                <c:pt idx="2276">
                  <c:v>60.75</c:v>
                </c:pt>
                <c:pt idx="2277">
                  <c:v>57.701500000000003</c:v>
                </c:pt>
                <c:pt idx="2278">
                  <c:v>66.799599999999998</c:v>
                </c:pt>
                <c:pt idx="2279">
                  <c:v>63.751100000000001</c:v>
                </c:pt>
                <c:pt idx="2280">
                  <c:v>60.703800000000001</c:v>
                </c:pt>
                <c:pt idx="2281">
                  <c:v>56.1404</c:v>
                </c:pt>
                <c:pt idx="2282">
                  <c:v>65.231800000000007</c:v>
                </c:pt>
                <c:pt idx="2283">
                  <c:v>84.936899999999994</c:v>
                </c:pt>
                <c:pt idx="2284">
                  <c:v>69.756299999999996</c:v>
                </c:pt>
                <c:pt idx="2285">
                  <c:v>43.968499999999999</c:v>
                </c:pt>
                <c:pt idx="2286">
                  <c:v>42.444200000000002</c:v>
                </c:pt>
                <c:pt idx="2287">
                  <c:v>84.872399999999999</c:v>
                </c:pt>
                <c:pt idx="2288">
                  <c:v>86.371499999999997</c:v>
                </c:pt>
                <c:pt idx="2289">
                  <c:v>92.415099999999995</c:v>
                </c:pt>
                <c:pt idx="2290">
                  <c:v>63.618000000000002</c:v>
                </c:pt>
                <c:pt idx="2291">
                  <c:v>40.889499999999998</c:v>
                </c:pt>
                <c:pt idx="2292">
                  <c:v>39.367600000000003</c:v>
                </c:pt>
              </c:numCache>
            </c:numRef>
          </c:yVal>
          <c:smooth val="0"/>
          <c:extLst>
            <c:ext xmlns:c16="http://schemas.microsoft.com/office/drawing/2014/chart" uri="{C3380CC4-5D6E-409C-BE32-E72D297353CC}">
              <c16:uniqueId val="{00000003-01EB-43C2-98A5-6CAF94D5CB33}"/>
            </c:ext>
          </c:extLst>
        </c:ser>
        <c:ser>
          <c:idx val="4"/>
          <c:order val="4"/>
          <c:tx>
            <c:strRef>
              <c:f>'D4 vs Si'!$I$1</c:f>
              <c:strCache>
                <c:ptCount val="1"/>
                <c:pt idx="0">
                  <c:v>D4, spot 4</c:v>
                </c:pt>
              </c:strCache>
            </c:strRef>
          </c:tx>
          <c:spPr>
            <a:ln w="38100" cap="rnd">
              <a:noFill/>
              <a:round/>
            </a:ln>
            <a:effectLst/>
          </c:spPr>
          <c:marker>
            <c:symbol val="circle"/>
            <c:size val="5"/>
            <c:spPr>
              <a:solidFill>
                <a:schemeClr val="accent5"/>
              </a:solidFill>
              <a:ln w="9525">
                <a:solidFill>
                  <a:schemeClr val="accent5"/>
                </a:solidFill>
              </a:ln>
              <a:effectLst/>
            </c:spPr>
          </c:marker>
          <c:xVal>
            <c:numRef>
              <c:f>'D4 vs Si'!$D$2:$D$2297</c:f>
              <c:numCache>
                <c:formatCode>General</c:formatCode>
                <c:ptCount val="2296"/>
                <c:pt idx="0">
                  <c:v>3201.84</c:v>
                </c:pt>
                <c:pt idx="1">
                  <c:v>3200.73</c:v>
                </c:pt>
                <c:pt idx="2">
                  <c:v>3199.63</c:v>
                </c:pt>
                <c:pt idx="3">
                  <c:v>3198.52</c:v>
                </c:pt>
                <c:pt idx="4">
                  <c:v>3197.42</c:v>
                </c:pt>
                <c:pt idx="5">
                  <c:v>3196.31</c:v>
                </c:pt>
                <c:pt idx="6">
                  <c:v>3195.21</c:v>
                </c:pt>
                <c:pt idx="7">
                  <c:v>3194.1</c:v>
                </c:pt>
                <c:pt idx="8">
                  <c:v>3193</c:v>
                </c:pt>
                <c:pt idx="9">
                  <c:v>3191.89</c:v>
                </c:pt>
                <c:pt idx="10">
                  <c:v>3190.78</c:v>
                </c:pt>
                <c:pt idx="11">
                  <c:v>3189.68</c:v>
                </c:pt>
                <c:pt idx="12">
                  <c:v>3188.57</c:v>
                </c:pt>
                <c:pt idx="13">
                  <c:v>3187.46</c:v>
                </c:pt>
                <c:pt idx="14">
                  <c:v>3186.36</c:v>
                </c:pt>
                <c:pt idx="15">
                  <c:v>3185.25</c:v>
                </c:pt>
                <c:pt idx="16">
                  <c:v>3184.14</c:v>
                </c:pt>
                <c:pt idx="17">
                  <c:v>3183.03</c:v>
                </c:pt>
                <c:pt idx="18">
                  <c:v>3181.93</c:v>
                </c:pt>
                <c:pt idx="19">
                  <c:v>3180.82</c:v>
                </c:pt>
                <c:pt idx="20">
                  <c:v>3179.71</c:v>
                </c:pt>
                <c:pt idx="21">
                  <c:v>3178.6</c:v>
                </c:pt>
                <c:pt idx="22">
                  <c:v>3177.49</c:v>
                </c:pt>
                <c:pt idx="23">
                  <c:v>3176.39</c:v>
                </c:pt>
                <c:pt idx="24">
                  <c:v>3175.28</c:v>
                </c:pt>
                <c:pt idx="25">
                  <c:v>3174.17</c:v>
                </c:pt>
                <c:pt idx="26">
                  <c:v>3173.06</c:v>
                </c:pt>
                <c:pt idx="27">
                  <c:v>3171.95</c:v>
                </c:pt>
                <c:pt idx="28">
                  <c:v>3170.84</c:v>
                </c:pt>
                <c:pt idx="29">
                  <c:v>3169.73</c:v>
                </c:pt>
                <c:pt idx="30">
                  <c:v>3168.62</c:v>
                </c:pt>
                <c:pt idx="31">
                  <c:v>3167.51</c:v>
                </c:pt>
                <c:pt idx="32">
                  <c:v>3166.4</c:v>
                </c:pt>
                <c:pt idx="33">
                  <c:v>3165.29</c:v>
                </c:pt>
                <c:pt idx="34">
                  <c:v>3164.18</c:v>
                </c:pt>
                <c:pt idx="35">
                  <c:v>3163.07</c:v>
                </c:pt>
                <c:pt idx="36">
                  <c:v>3161.96</c:v>
                </c:pt>
                <c:pt idx="37">
                  <c:v>3160.84</c:v>
                </c:pt>
                <c:pt idx="38">
                  <c:v>3159.73</c:v>
                </c:pt>
                <c:pt idx="39">
                  <c:v>3158.62</c:v>
                </c:pt>
                <c:pt idx="40">
                  <c:v>3157.51</c:v>
                </c:pt>
                <c:pt idx="41">
                  <c:v>3156.4</c:v>
                </c:pt>
                <c:pt idx="42">
                  <c:v>3155.29</c:v>
                </c:pt>
                <c:pt idx="43">
                  <c:v>3154.17</c:v>
                </c:pt>
                <c:pt idx="44">
                  <c:v>3153.06</c:v>
                </c:pt>
                <c:pt idx="45">
                  <c:v>3151.95</c:v>
                </c:pt>
                <c:pt idx="46">
                  <c:v>3150.84</c:v>
                </c:pt>
                <c:pt idx="47">
                  <c:v>3149.72</c:v>
                </c:pt>
                <c:pt idx="48">
                  <c:v>3148.61</c:v>
                </c:pt>
                <c:pt idx="49">
                  <c:v>3147.5</c:v>
                </c:pt>
                <c:pt idx="50">
                  <c:v>3146.38</c:v>
                </c:pt>
                <c:pt idx="51">
                  <c:v>3145.27</c:v>
                </c:pt>
                <c:pt idx="52">
                  <c:v>3144.15</c:v>
                </c:pt>
                <c:pt idx="53">
                  <c:v>3143.04</c:v>
                </c:pt>
                <c:pt idx="54">
                  <c:v>3141.93</c:v>
                </c:pt>
                <c:pt idx="55">
                  <c:v>3140.81</c:v>
                </c:pt>
                <c:pt idx="56">
                  <c:v>3139.7</c:v>
                </c:pt>
                <c:pt idx="57">
                  <c:v>3138.58</c:v>
                </c:pt>
                <c:pt idx="58">
                  <c:v>3137.47</c:v>
                </c:pt>
                <c:pt idx="59">
                  <c:v>3136.35</c:v>
                </c:pt>
                <c:pt idx="60">
                  <c:v>3135.24</c:v>
                </c:pt>
                <c:pt idx="61">
                  <c:v>3134.12</c:v>
                </c:pt>
                <c:pt idx="62">
                  <c:v>3133.01</c:v>
                </c:pt>
                <c:pt idx="63">
                  <c:v>3131.89</c:v>
                </c:pt>
                <c:pt idx="64">
                  <c:v>3130.77</c:v>
                </c:pt>
                <c:pt idx="65">
                  <c:v>3129.66</c:v>
                </c:pt>
                <c:pt idx="66">
                  <c:v>3128.54</c:v>
                </c:pt>
                <c:pt idx="67">
                  <c:v>3127.42</c:v>
                </c:pt>
                <c:pt idx="68">
                  <c:v>3126.31</c:v>
                </c:pt>
                <c:pt idx="69">
                  <c:v>3125.19</c:v>
                </c:pt>
                <c:pt idx="70">
                  <c:v>3124.07</c:v>
                </c:pt>
                <c:pt idx="71">
                  <c:v>3122.96</c:v>
                </c:pt>
                <c:pt idx="72">
                  <c:v>3121.84</c:v>
                </c:pt>
                <c:pt idx="73">
                  <c:v>3120.72</c:v>
                </c:pt>
                <c:pt idx="74">
                  <c:v>3119.6</c:v>
                </c:pt>
                <c:pt idx="75">
                  <c:v>3118.48</c:v>
                </c:pt>
                <c:pt idx="76">
                  <c:v>3117.37</c:v>
                </c:pt>
                <c:pt idx="77">
                  <c:v>3116.25</c:v>
                </c:pt>
                <c:pt idx="78">
                  <c:v>3115.13</c:v>
                </c:pt>
                <c:pt idx="79">
                  <c:v>3114.01</c:v>
                </c:pt>
                <c:pt idx="80">
                  <c:v>3112.89</c:v>
                </c:pt>
                <c:pt idx="81">
                  <c:v>3111.77</c:v>
                </c:pt>
                <c:pt idx="82">
                  <c:v>3110.65</c:v>
                </c:pt>
                <c:pt idx="83">
                  <c:v>3109.53</c:v>
                </c:pt>
                <c:pt idx="84">
                  <c:v>3108.41</c:v>
                </c:pt>
                <c:pt idx="85">
                  <c:v>3107.29</c:v>
                </c:pt>
                <c:pt idx="86">
                  <c:v>3106.17</c:v>
                </c:pt>
                <c:pt idx="87">
                  <c:v>3105.05</c:v>
                </c:pt>
                <c:pt idx="88">
                  <c:v>3103.93</c:v>
                </c:pt>
                <c:pt idx="89">
                  <c:v>3102.81</c:v>
                </c:pt>
                <c:pt idx="90">
                  <c:v>3101.69</c:v>
                </c:pt>
                <c:pt idx="91">
                  <c:v>3100.57</c:v>
                </c:pt>
                <c:pt idx="92">
                  <c:v>3099.45</c:v>
                </c:pt>
                <c:pt idx="93">
                  <c:v>3098.33</c:v>
                </c:pt>
                <c:pt idx="94">
                  <c:v>3097.2</c:v>
                </c:pt>
                <c:pt idx="95">
                  <c:v>3096.08</c:v>
                </c:pt>
                <c:pt idx="96">
                  <c:v>3094.96</c:v>
                </c:pt>
                <c:pt idx="97">
                  <c:v>3093.84</c:v>
                </c:pt>
                <c:pt idx="98">
                  <c:v>3092.72</c:v>
                </c:pt>
                <c:pt idx="99">
                  <c:v>3091.59</c:v>
                </c:pt>
                <c:pt idx="100">
                  <c:v>3090.47</c:v>
                </c:pt>
                <c:pt idx="101">
                  <c:v>3089.35</c:v>
                </c:pt>
                <c:pt idx="102">
                  <c:v>3088.23</c:v>
                </c:pt>
                <c:pt idx="103">
                  <c:v>3087.1</c:v>
                </c:pt>
                <c:pt idx="104">
                  <c:v>3085.98</c:v>
                </c:pt>
                <c:pt idx="105">
                  <c:v>3084.86</c:v>
                </c:pt>
                <c:pt idx="106">
                  <c:v>3083.73</c:v>
                </c:pt>
                <c:pt idx="107">
                  <c:v>3082.61</c:v>
                </c:pt>
                <c:pt idx="108">
                  <c:v>3081.48</c:v>
                </c:pt>
                <c:pt idx="109">
                  <c:v>3080.36</c:v>
                </c:pt>
                <c:pt idx="110">
                  <c:v>3079.23</c:v>
                </c:pt>
                <c:pt idx="111">
                  <c:v>3078.11</c:v>
                </c:pt>
                <c:pt idx="112">
                  <c:v>3076.98</c:v>
                </c:pt>
                <c:pt idx="113">
                  <c:v>3075.86</c:v>
                </c:pt>
                <c:pt idx="114">
                  <c:v>3074.73</c:v>
                </c:pt>
                <c:pt idx="115">
                  <c:v>3073.61</c:v>
                </c:pt>
                <c:pt idx="116">
                  <c:v>3072.48</c:v>
                </c:pt>
                <c:pt idx="117">
                  <c:v>3071.36</c:v>
                </c:pt>
                <c:pt idx="118">
                  <c:v>3070.23</c:v>
                </c:pt>
                <c:pt idx="119">
                  <c:v>3069.11</c:v>
                </c:pt>
                <c:pt idx="120">
                  <c:v>3067.98</c:v>
                </c:pt>
                <c:pt idx="121">
                  <c:v>3066.85</c:v>
                </c:pt>
                <c:pt idx="122">
                  <c:v>3065.73</c:v>
                </c:pt>
                <c:pt idx="123">
                  <c:v>3064.6</c:v>
                </c:pt>
                <c:pt idx="124">
                  <c:v>3063.47</c:v>
                </c:pt>
                <c:pt idx="125">
                  <c:v>3062.34</c:v>
                </c:pt>
                <c:pt idx="126">
                  <c:v>3061.22</c:v>
                </c:pt>
                <c:pt idx="127">
                  <c:v>3060.09</c:v>
                </c:pt>
                <c:pt idx="128">
                  <c:v>3058.96</c:v>
                </c:pt>
                <c:pt idx="129">
                  <c:v>3057.83</c:v>
                </c:pt>
                <c:pt idx="130">
                  <c:v>3056.7</c:v>
                </c:pt>
                <c:pt idx="131">
                  <c:v>3055.58</c:v>
                </c:pt>
                <c:pt idx="132">
                  <c:v>3054.45</c:v>
                </c:pt>
                <c:pt idx="133">
                  <c:v>3053.32</c:v>
                </c:pt>
                <c:pt idx="134">
                  <c:v>3052.19</c:v>
                </c:pt>
                <c:pt idx="135">
                  <c:v>3051.06</c:v>
                </c:pt>
                <c:pt idx="136">
                  <c:v>3049.93</c:v>
                </c:pt>
                <c:pt idx="137">
                  <c:v>3048.8</c:v>
                </c:pt>
                <c:pt idx="138">
                  <c:v>3047.67</c:v>
                </c:pt>
                <c:pt idx="139">
                  <c:v>3046.54</c:v>
                </c:pt>
                <c:pt idx="140">
                  <c:v>3045.41</c:v>
                </c:pt>
                <c:pt idx="141">
                  <c:v>3044.28</c:v>
                </c:pt>
                <c:pt idx="142">
                  <c:v>3043.15</c:v>
                </c:pt>
                <c:pt idx="143">
                  <c:v>3042.02</c:v>
                </c:pt>
                <c:pt idx="144">
                  <c:v>3040.89</c:v>
                </c:pt>
                <c:pt idx="145">
                  <c:v>3039.76</c:v>
                </c:pt>
                <c:pt idx="146">
                  <c:v>3038.63</c:v>
                </c:pt>
                <c:pt idx="147">
                  <c:v>3037.5</c:v>
                </c:pt>
                <c:pt idx="148">
                  <c:v>3036.36</c:v>
                </c:pt>
                <c:pt idx="149">
                  <c:v>3035.23</c:v>
                </c:pt>
                <c:pt idx="150">
                  <c:v>3034.1</c:v>
                </c:pt>
                <c:pt idx="151">
                  <c:v>3032.97</c:v>
                </c:pt>
                <c:pt idx="152">
                  <c:v>3031.84</c:v>
                </c:pt>
                <c:pt idx="153">
                  <c:v>3030.7</c:v>
                </c:pt>
                <c:pt idx="154">
                  <c:v>3029.57</c:v>
                </c:pt>
                <c:pt idx="155">
                  <c:v>3028.44</c:v>
                </c:pt>
                <c:pt idx="156">
                  <c:v>3027.31</c:v>
                </c:pt>
                <c:pt idx="157">
                  <c:v>3026.17</c:v>
                </c:pt>
                <c:pt idx="158">
                  <c:v>3025.04</c:v>
                </c:pt>
                <c:pt idx="159">
                  <c:v>3023.9</c:v>
                </c:pt>
                <c:pt idx="160">
                  <c:v>3022.77</c:v>
                </c:pt>
                <c:pt idx="161">
                  <c:v>3021.64</c:v>
                </c:pt>
                <c:pt idx="162">
                  <c:v>3020.5</c:v>
                </c:pt>
                <c:pt idx="163">
                  <c:v>3019.37</c:v>
                </c:pt>
                <c:pt idx="164">
                  <c:v>3018.23</c:v>
                </c:pt>
                <c:pt idx="165">
                  <c:v>3017.1</c:v>
                </c:pt>
                <c:pt idx="166">
                  <c:v>3015.96</c:v>
                </c:pt>
                <c:pt idx="167">
                  <c:v>3014.83</c:v>
                </c:pt>
                <c:pt idx="168">
                  <c:v>3013.69</c:v>
                </c:pt>
                <c:pt idx="169">
                  <c:v>3012.56</c:v>
                </c:pt>
                <c:pt idx="170">
                  <c:v>3011.42</c:v>
                </c:pt>
                <c:pt idx="171">
                  <c:v>3010.29</c:v>
                </c:pt>
                <c:pt idx="172">
                  <c:v>3009.15</c:v>
                </c:pt>
                <c:pt idx="173">
                  <c:v>3008.01</c:v>
                </c:pt>
                <c:pt idx="174">
                  <c:v>3006.88</c:v>
                </c:pt>
                <c:pt idx="175">
                  <c:v>3005.74</c:v>
                </c:pt>
                <c:pt idx="176">
                  <c:v>3004.6</c:v>
                </c:pt>
                <c:pt idx="177">
                  <c:v>3003.47</c:v>
                </c:pt>
                <c:pt idx="178">
                  <c:v>3002.33</c:v>
                </c:pt>
                <c:pt idx="179">
                  <c:v>3001.19</c:v>
                </c:pt>
                <c:pt idx="180">
                  <c:v>3000.06</c:v>
                </c:pt>
                <c:pt idx="181">
                  <c:v>2998.92</c:v>
                </c:pt>
                <c:pt idx="182">
                  <c:v>2997.78</c:v>
                </c:pt>
                <c:pt idx="183">
                  <c:v>2996.64</c:v>
                </c:pt>
                <c:pt idx="184">
                  <c:v>2995.5</c:v>
                </c:pt>
                <c:pt idx="185">
                  <c:v>2994.37</c:v>
                </c:pt>
                <c:pt idx="186">
                  <c:v>2993.23</c:v>
                </c:pt>
                <c:pt idx="187">
                  <c:v>2992.09</c:v>
                </c:pt>
                <c:pt idx="188">
                  <c:v>2990.95</c:v>
                </c:pt>
                <c:pt idx="189">
                  <c:v>2989.81</c:v>
                </c:pt>
                <c:pt idx="190">
                  <c:v>2988.67</c:v>
                </c:pt>
                <c:pt idx="191">
                  <c:v>2987.53</c:v>
                </c:pt>
                <c:pt idx="192">
                  <c:v>2986.39</c:v>
                </c:pt>
                <c:pt idx="193">
                  <c:v>2985.25</c:v>
                </c:pt>
                <c:pt idx="194">
                  <c:v>2984.11</c:v>
                </c:pt>
                <c:pt idx="195">
                  <c:v>2982.97</c:v>
                </c:pt>
                <c:pt idx="196">
                  <c:v>2981.83</c:v>
                </c:pt>
                <c:pt idx="197">
                  <c:v>2980.69</c:v>
                </c:pt>
                <c:pt idx="198">
                  <c:v>2979.55</c:v>
                </c:pt>
                <c:pt idx="199">
                  <c:v>2978.41</c:v>
                </c:pt>
                <c:pt idx="200">
                  <c:v>2977.27</c:v>
                </c:pt>
                <c:pt idx="201">
                  <c:v>2976.12</c:v>
                </c:pt>
                <c:pt idx="202">
                  <c:v>2974.98</c:v>
                </c:pt>
                <c:pt idx="203">
                  <c:v>2973.84</c:v>
                </c:pt>
                <c:pt idx="204">
                  <c:v>2972.7</c:v>
                </c:pt>
                <c:pt idx="205">
                  <c:v>2971.56</c:v>
                </c:pt>
                <c:pt idx="206">
                  <c:v>2970.41</c:v>
                </c:pt>
                <c:pt idx="207">
                  <c:v>2969.27</c:v>
                </c:pt>
                <c:pt idx="208">
                  <c:v>2968.13</c:v>
                </c:pt>
                <c:pt idx="209">
                  <c:v>2966.99</c:v>
                </c:pt>
                <c:pt idx="210">
                  <c:v>2965.84</c:v>
                </c:pt>
                <c:pt idx="211">
                  <c:v>2964.7</c:v>
                </c:pt>
                <c:pt idx="212">
                  <c:v>2963.56</c:v>
                </c:pt>
                <c:pt idx="213">
                  <c:v>2962.41</c:v>
                </c:pt>
                <c:pt idx="214">
                  <c:v>2961.27</c:v>
                </c:pt>
                <c:pt idx="215">
                  <c:v>2960.12</c:v>
                </c:pt>
                <c:pt idx="216">
                  <c:v>2958.98</c:v>
                </c:pt>
                <c:pt idx="217">
                  <c:v>2957.83</c:v>
                </c:pt>
                <c:pt idx="218">
                  <c:v>2956.69</c:v>
                </c:pt>
                <c:pt idx="219">
                  <c:v>2955.55</c:v>
                </c:pt>
                <c:pt idx="220">
                  <c:v>2954.4</c:v>
                </c:pt>
                <c:pt idx="221">
                  <c:v>2953.26</c:v>
                </c:pt>
                <c:pt idx="222">
                  <c:v>2952.11</c:v>
                </c:pt>
                <c:pt idx="223">
                  <c:v>2950.96</c:v>
                </c:pt>
                <c:pt idx="224">
                  <c:v>2949.82</c:v>
                </c:pt>
                <c:pt idx="225">
                  <c:v>2948.67</c:v>
                </c:pt>
                <c:pt idx="226">
                  <c:v>2947.53</c:v>
                </c:pt>
                <c:pt idx="227">
                  <c:v>2946.38</c:v>
                </c:pt>
                <c:pt idx="228">
                  <c:v>2945.23</c:v>
                </c:pt>
                <c:pt idx="229">
                  <c:v>2944.09</c:v>
                </c:pt>
                <c:pt idx="230">
                  <c:v>2942.94</c:v>
                </c:pt>
                <c:pt idx="231">
                  <c:v>2941.79</c:v>
                </c:pt>
                <c:pt idx="232">
                  <c:v>2940.64</c:v>
                </c:pt>
                <c:pt idx="233">
                  <c:v>2939.5</c:v>
                </c:pt>
                <c:pt idx="234">
                  <c:v>2938.35</c:v>
                </c:pt>
                <c:pt idx="235">
                  <c:v>2937.2</c:v>
                </c:pt>
                <c:pt idx="236">
                  <c:v>2936.05</c:v>
                </c:pt>
                <c:pt idx="237">
                  <c:v>2934.91</c:v>
                </c:pt>
                <c:pt idx="238">
                  <c:v>2933.76</c:v>
                </c:pt>
                <c:pt idx="239">
                  <c:v>2932.61</c:v>
                </c:pt>
                <c:pt idx="240">
                  <c:v>2931.46</c:v>
                </c:pt>
                <c:pt idx="241">
                  <c:v>2930.31</c:v>
                </c:pt>
                <c:pt idx="242">
                  <c:v>2929.16</c:v>
                </c:pt>
                <c:pt idx="243">
                  <c:v>2928.01</c:v>
                </c:pt>
                <c:pt idx="244">
                  <c:v>2926.86</c:v>
                </c:pt>
                <c:pt idx="245">
                  <c:v>2925.71</c:v>
                </c:pt>
                <c:pt idx="246">
                  <c:v>2924.56</c:v>
                </c:pt>
                <c:pt idx="247">
                  <c:v>2923.41</c:v>
                </c:pt>
                <c:pt idx="248">
                  <c:v>2922.26</c:v>
                </c:pt>
                <c:pt idx="249">
                  <c:v>2921.11</c:v>
                </c:pt>
                <c:pt idx="250">
                  <c:v>2919.96</c:v>
                </c:pt>
                <c:pt idx="251">
                  <c:v>2918.81</c:v>
                </c:pt>
                <c:pt idx="252">
                  <c:v>2917.66</c:v>
                </c:pt>
                <c:pt idx="253">
                  <c:v>2916.51</c:v>
                </c:pt>
                <c:pt idx="254">
                  <c:v>2915.36</c:v>
                </c:pt>
                <c:pt idx="255">
                  <c:v>2914.2</c:v>
                </c:pt>
                <c:pt idx="256">
                  <c:v>2913.05</c:v>
                </c:pt>
                <c:pt idx="257">
                  <c:v>2911.9</c:v>
                </c:pt>
                <c:pt idx="258">
                  <c:v>2910.75</c:v>
                </c:pt>
                <c:pt idx="259">
                  <c:v>2909.6</c:v>
                </c:pt>
                <c:pt idx="260">
                  <c:v>2908.44</c:v>
                </c:pt>
                <c:pt idx="261">
                  <c:v>2907.29</c:v>
                </c:pt>
                <c:pt idx="262">
                  <c:v>2906.14</c:v>
                </c:pt>
                <c:pt idx="263">
                  <c:v>2904.98</c:v>
                </c:pt>
                <c:pt idx="264">
                  <c:v>2903.83</c:v>
                </c:pt>
                <c:pt idx="265">
                  <c:v>2902.68</c:v>
                </c:pt>
                <c:pt idx="266">
                  <c:v>2901.52</c:v>
                </c:pt>
                <c:pt idx="267">
                  <c:v>2900.37</c:v>
                </c:pt>
                <c:pt idx="268">
                  <c:v>2899.21</c:v>
                </c:pt>
                <c:pt idx="269">
                  <c:v>2898.06</c:v>
                </c:pt>
                <c:pt idx="270">
                  <c:v>2896.91</c:v>
                </c:pt>
                <c:pt idx="271">
                  <c:v>2895.75</c:v>
                </c:pt>
                <c:pt idx="272">
                  <c:v>2894.6</c:v>
                </c:pt>
                <c:pt idx="273">
                  <c:v>2893.44</c:v>
                </c:pt>
                <c:pt idx="274">
                  <c:v>2892.29</c:v>
                </c:pt>
                <c:pt idx="275">
                  <c:v>2891.13</c:v>
                </c:pt>
                <c:pt idx="276">
                  <c:v>2889.97</c:v>
                </c:pt>
                <c:pt idx="277">
                  <c:v>2888.82</c:v>
                </c:pt>
                <c:pt idx="278">
                  <c:v>2887.66</c:v>
                </c:pt>
                <c:pt idx="279">
                  <c:v>2886.51</c:v>
                </c:pt>
                <c:pt idx="280">
                  <c:v>2885.35</c:v>
                </c:pt>
                <c:pt idx="281">
                  <c:v>2884.19</c:v>
                </c:pt>
                <c:pt idx="282">
                  <c:v>2883.04</c:v>
                </c:pt>
                <c:pt idx="283">
                  <c:v>2881.88</c:v>
                </c:pt>
                <c:pt idx="284">
                  <c:v>2880.72</c:v>
                </c:pt>
                <c:pt idx="285">
                  <c:v>2879.56</c:v>
                </c:pt>
                <c:pt idx="286">
                  <c:v>2878.41</c:v>
                </c:pt>
                <c:pt idx="287">
                  <c:v>2877.25</c:v>
                </c:pt>
                <c:pt idx="288">
                  <c:v>2876.09</c:v>
                </c:pt>
                <c:pt idx="289">
                  <c:v>2874.93</c:v>
                </c:pt>
                <c:pt idx="290">
                  <c:v>2873.77</c:v>
                </c:pt>
                <c:pt idx="291">
                  <c:v>2872.62</c:v>
                </c:pt>
                <c:pt idx="292">
                  <c:v>2871.46</c:v>
                </c:pt>
                <c:pt idx="293">
                  <c:v>2870.3</c:v>
                </c:pt>
                <c:pt idx="294">
                  <c:v>2869.14</c:v>
                </c:pt>
                <c:pt idx="295">
                  <c:v>2867.98</c:v>
                </c:pt>
                <c:pt idx="296">
                  <c:v>2866.82</c:v>
                </c:pt>
                <c:pt idx="297">
                  <c:v>2865.66</c:v>
                </c:pt>
                <c:pt idx="298">
                  <c:v>2864.5</c:v>
                </c:pt>
                <c:pt idx="299">
                  <c:v>2863.34</c:v>
                </c:pt>
                <c:pt idx="300">
                  <c:v>2862.18</c:v>
                </c:pt>
                <c:pt idx="301">
                  <c:v>2861.02</c:v>
                </c:pt>
                <c:pt idx="302">
                  <c:v>2859.86</c:v>
                </c:pt>
                <c:pt idx="303">
                  <c:v>2858.7</c:v>
                </c:pt>
                <c:pt idx="304">
                  <c:v>2857.54</c:v>
                </c:pt>
                <c:pt idx="305">
                  <c:v>2856.38</c:v>
                </c:pt>
                <c:pt idx="306">
                  <c:v>2855.21</c:v>
                </c:pt>
                <c:pt idx="307">
                  <c:v>2854.05</c:v>
                </c:pt>
                <c:pt idx="308">
                  <c:v>2852.89</c:v>
                </c:pt>
                <c:pt idx="309">
                  <c:v>2851.73</c:v>
                </c:pt>
                <c:pt idx="310">
                  <c:v>2850.57</c:v>
                </c:pt>
                <c:pt idx="311">
                  <c:v>2849.4</c:v>
                </c:pt>
                <c:pt idx="312">
                  <c:v>2848.24</c:v>
                </c:pt>
                <c:pt idx="313">
                  <c:v>2847.08</c:v>
                </c:pt>
                <c:pt idx="314">
                  <c:v>2845.92</c:v>
                </c:pt>
                <c:pt idx="315">
                  <c:v>2844.75</c:v>
                </c:pt>
                <c:pt idx="316">
                  <c:v>2843.59</c:v>
                </c:pt>
                <c:pt idx="317">
                  <c:v>2842.43</c:v>
                </c:pt>
                <c:pt idx="318">
                  <c:v>2841.26</c:v>
                </c:pt>
                <c:pt idx="319">
                  <c:v>2840.1</c:v>
                </c:pt>
                <c:pt idx="320">
                  <c:v>2838.93</c:v>
                </c:pt>
                <c:pt idx="321">
                  <c:v>2837.77</c:v>
                </c:pt>
                <c:pt idx="322">
                  <c:v>2836.61</c:v>
                </c:pt>
                <c:pt idx="323">
                  <c:v>2835.44</c:v>
                </c:pt>
                <c:pt idx="324">
                  <c:v>2834.28</c:v>
                </c:pt>
                <c:pt idx="325">
                  <c:v>2833.11</c:v>
                </c:pt>
                <c:pt idx="326">
                  <c:v>2831.95</c:v>
                </c:pt>
                <c:pt idx="327">
                  <c:v>2830.78</c:v>
                </c:pt>
                <c:pt idx="328">
                  <c:v>2829.61</c:v>
                </c:pt>
                <c:pt idx="329">
                  <c:v>2828.45</c:v>
                </c:pt>
                <c:pt idx="330">
                  <c:v>2827.28</c:v>
                </c:pt>
                <c:pt idx="331">
                  <c:v>2826.12</c:v>
                </c:pt>
                <c:pt idx="332">
                  <c:v>2824.95</c:v>
                </c:pt>
                <c:pt idx="333">
                  <c:v>2823.78</c:v>
                </c:pt>
                <c:pt idx="334">
                  <c:v>2822.62</c:v>
                </c:pt>
                <c:pt idx="335">
                  <c:v>2821.45</c:v>
                </c:pt>
                <c:pt idx="336">
                  <c:v>2820.28</c:v>
                </c:pt>
                <c:pt idx="337">
                  <c:v>2819.11</c:v>
                </c:pt>
                <c:pt idx="338">
                  <c:v>2817.95</c:v>
                </c:pt>
                <c:pt idx="339">
                  <c:v>2816.78</c:v>
                </c:pt>
                <c:pt idx="340">
                  <c:v>2815.61</c:v>
                </c:pt>
                <c:pt idx="341">
                  <c:v>2814.44</c:v>
                </c:pt>
                <c:pt idx="342">
                  <c:v>2813.27</c:v>
                </c:pt>
                <c:pt idx="343">
                  <c:v>2812.11</c:v>
                </c:pt>
                <c:pt idx="344">
                  <c:v>2810.94</c:v>
                </c:pt>
                <c:pt idx="345">
                  <c:v>2809.77</c:v>
                </c:pt>
                <c:pt idx="346">
                  <c:v>2808.6</c:v>
                </c:pt>
                <c:pt idx="347">
                  <c:v>2807.43</c:v>
                </c:pt>
                <c:pt idx="348">
                  <c:v>2806.26</c:v>
                </c:pt>
                <c:pt idx="349">
                  <c:v>2805.09</c:v>
                </c:pt>
                <c:pt idx="350">
                  <c:v>2803.92</c:v>
                </c:pt>
                <c:pt idx="351">
                  <c:v>2802.75</c:v>
                </c:pt>
                <c:pt idx="352">
                  <c:v>2801.58</c:v>
                </c:pt>
                <c:pt idx="353">
                  <c:v>2800.41</c:v>
                </c:pt>
                <c:pt idx="354">
                  <c:v>2799.24</c:v>
                </c:pt>
                <c:pt idx="355">
                  <c:v>2798.07</c:v>
                </c:pt>
                <c:pt idx="356">
                  <c:v>2796.9</c:v>
                </c:pt>
                <c:pt idx="357">
                  <c:v>2795.72</c:v>
                </c:pt>
                <c:pt idx="358">
                  <c:v>2794.55</c:v>
                </c:pt>
                <c:pt idx="359">
                  <c:v>2793.38</c:v>
                </c:pt>
                <c:pt idx="360">
                  <c:v>2792.21</c:v>
                </c:pt>
                <c:pt idx="361">
                  <c:v>2791.04</c:v>
                </c:pt>
                <c:pt idx="362">
                  <c:v>2789.87</c:v>
                </c:pt>
                <c:pt idx="363">
                  <c:v>2788.69</c:v>
                </c:pt>
                <c:pt idx="364">
                  <c:v>2787.52</c:v>
                </c:pt>
                <c:pt idx="365">
                  <c:v>2786.35</c:v>
                </c:pt>
                <c:pt idx="366">
                  <c:v>2785.17</c:v>
                </c:pt>
                <c:pt idx="367">
                  <c:v>2784</c:v>
                </c:pt>
                <c:pt idx="368">
                  <c:v>2782.83</c:v>
                </c:pt>
                <c:pt idx="369">
                  <c:v>2781.65</c:v>
                </c:pt>
                <c:pt idx="370">
                  <c:v>2780.48</c:v>
                </c:pt>
                <c:pt idx="371">
                  <c:v>2779.31</c:v>
                </c:pt>
                <c:pt idx="372">
                  <c:v>2778.13</c:v>
                </c:pt>
                <c:pt idx="373">
                  <c:v>2776.96</c:v>
                </c:pt>
                <c:pt idx="374">
                  <c:v>2775.78</c:v>
                </c:pt>
                <c:pt idx="375">
                  <c:v>2774.61</c:v>
                </c:pt>
                <c:pt idx="376">
                  <c:v>2773.43</c:v>
                </c:pt>
                <c:pt idx="377">
                  <c:v>2772.26</c:v>
                </c:pt>
                <c:pt idx="378">
                  <c:v>2771.08</c:v>
                </c:pt>
                <c:pt idx="379">
                  <c:v>2769.91</c:v>
                </c:pt>
                <c:pt idx="380">
                  <c:v>2768.73</c:v>
                </c:pt>
                <c:pt idx="381">
                  <c:v>2767.55</c:v>
                </c:pt>
                <c:pt idx="382">
                  <c:v>2766.38</c:v>
                </c:pt>
                <c:pt idx="383">
                  <c:v>2765.2</c:v>
                </c:pt>
                <c:pt idx="384">
                  <c:v>2764.03</c:v>
                </c:pt>
                <c:pt idx="385">
                  <c:v>2762.85</c:v>
                </c:pt>
                <c:pt idx="386">
                  <c:v>2761.67</c:v>
                </c:pt>
                <c:pt idx="387">
                  <c:v>2760.49</c:v>
                </c:pt>
                <c:pt idx="388">
                  <c:v>2759.32</c:v>
                </c:pt>
                <c:pt idx="389">
                  <c:v>2758.14</c:v>
                </c:pt>
                <c:pt idx="390">
                  <c:v>2756.96</c:v>
                </c:pt>
                <c:pt idx="391">
                  <c:v>2755.78</c:v>
                </c:pt>
                <c:pt idx="392">
                  <c:v>2754.61</c:v>
                </c:pt>
                <c:pt idx="393">
                  <c:v>2753.43</c:v>
                </c:pt>
                <c:pt idx="394">
                  <c:v>2752.25</c:v>
                </c:pt>
                <c:pt idx="395">
                  <c:v>2751.07</c:v>
                </c:pt>
                <c:pt idx="396">
                  <c:v>2749.89</c:v>
                </c:pt>
                <c:pt idx="397">
                  <c:v>2748.71</c:v>
                </c:pt>
                <c:pt idx="398">
                  <c:v>2747.53</c:v>
                </c:pt>
                <c:pt idx="399">
                  <c:v>2746.35</c:v>
                </c:pt>
                <c:pt idx="400">
                  <c:v>2745.17</c:v>
                </c:pt>
                <c:pt idx="401">
                  <c:v>2743.99</c:v>
                </c:pt>
                <c:pt idx="402">
                  <c:v>2742.81</c:v>
                </c:pt>
                <c:pt idx="403">
                  <c:v>2741.63</c:v>
                </c:pt>
                <c:pt idx="404">
                  <c:v>2740.45</c:v>
                </c:pt>
                <c:pt idx="405">
                  <c:v>2739.27</c:v>
                </c:pt>
                <c:pt idx="406">
                  <c:v>2738.09</c:v>
                </c:pt>
                <c:pt idx="407">
                  <c:v>2736.91</c:v>
                </c:pt>
                <c:pt idx="408">
                  <c:v>2735.73</c:v>
                </c:pt>
                <c:pt idx="409">
                  <c:v>2734.55</c:v>
                </c:pt>
                <c:pt idx="410">
                  <c:v>2733.36</c:v>
                </c:pt>
                <c:pt idx="411">
                  <c:v>2732.18</c:v>
                </c:pt>
                <c:pt idx="412">
                  <c:v>2731</c:v>
                </c:pt>
                <c:pt idx="413">
                  <c:v>2729.82</c:v>
                </c:pt>
                <c:pt idx="414">
                  <c:v>2728.64</c:v>
                </c:pt>
                <c:pt idx="415">
                  <c:v>2727.45</c:v>
                </c:pt>
                <c:pt idx="416">
                  <c:v>2726.27</c:v>
                </c:pt>
                <c:pt idx="417">
                  <c:v>2725.09</c:v>
                </c:pt>
                <c:pt idx="418">
                  <c:v>2723.9</c:v>
                </c:pt>
                <c:pt idx="419">
                  <c:v>2722.72</c:v>
                </c:pt>
                <c:pt idx="420">
                  <c:v>2721.54</c:v>
                </c:pt>
                <c:pt idx="421">
                  <c:v>2720.35</c:v>
                </c:pt>
                <c:pt idx="422">
                  <c:v>2719.17</c:v>
                </c:pt>
                <c:pt idx="423">
                  <c:v>2717.98</c:v>
                </c:pt>
                <c:pt idx="424">
                  <c:v>2716.8</c:v>
                </c:pt>
                <c:pt idx="425">
                  <c:v>2715.62</c:v>
                </c:pt>
                <c:pt idx="426">
                  <c:v>2714.43</c:v>
                </c:pt>
                <c:pt idx="427">
                  <c:v>2713.25</c:v>
                </c:pt>
                <c:pt idx="428">
                  <c:v>2712.06</c:v>
                </c:pt>
                <c:pt idx="429">
                  <c:v>2710.88</c:v>
                </c:pt>
                <c:pt idx="430">
                  <c:v>2709.69</c:v>
                </c:pt>
                <c:pt idx="431">
                  <c:v>2708.5</c:v>
                </c:pt>
                <c:pt idx="432">
                  <c:v>2707.32</c:v>
                </c:pt>
                <c:pt idx="433">
                  <c:v>2706.13</c:v>
                </c:pt>
                <c:pt idx="434">
                  <c:v>2704.94</c:v>
                </c:pt>
                <c:pt idx="435">
                  <c:v>2703.76</c:v>
                </c:pt>
                <c:pt idx="436">
                  <c:v>2702.57</c:v>
                </c:pt>
                <c:pt idx="437">
                  <c:v>2701.38</c:v>
                </c:pt>
                <c:pt idx="438">
                  <c:v>2700.2</c:v>
                </c:pt>
                <c:pt idx="439">
                  <c:v>2699.01</c:v>
                </c:pt>
                <c:pt idx="440">
                  <c:v>2697.82</c:v>
                </c:pt>
                <c:pt idx="441">
                  <c:v>2696.63</c:v>
                </c:pt>
                <c:pt idx="442">
                  <c:v>2695.45</c:v>
                </c:pt>
                <c:pt idx="443">
                  <c:v>2694.26</c:v>
                </c:pt>
                <c:pt idx="444">
                  <c:v>2693.07</c:v>
                </c:pt>
                <c:pt idx="445">
                  <c:v>2691.88</c:v>
                </c:pt>
                <c:pt idx="446">
                  <c:v>2690.69</c:v>
                </c:pt>
                <c:pt idx="447">
                  <c:v>2689.5</c:v>
                </c:pt>
                <c:pt idx="448">
                  <c:v>2688.31</c:v>
                </c:pt>
                <c:pt idx="449">
                  <c:v>2687.12</c:v>
                </c:pt>
                <c:pt idx="450">
                  <c:v>2685.93</c:v>
                </c:pt>
                <c:pt idx="451">
                  <c:v>2684.74</c:v>
                </c:pt>
                <c:pt idx="452">
                  <c:v>2683.55</c:v>
                </c:pt>
                <c:pt idx="453">
                  <c:v>2682.36</c:v>
                </c:pt>
                <c:pt idx="454">
                  <c:v>2681.17</c:v>
                </c:pt>
                <c:pt idx="455">
                  <c:v>2679.98</c:v>
                </c:pt>
                <c:pt idx="456">
                  <c:v>2678.79</c:v>
                </c:pt>
                <c:pt idx="457">
                  <c:v>2677.6</c:v>
                </c:pt>
                <c:pt idx="458">
                  <c:v>2676.41</c:v>
                </c:pt>
                <c:pt idx="459">
                  <c:v>2675.22</c:v>
                </c:pt>
                <c:pt idx="460">
                  <c:v>2674.03</c:v>
                </c:pt>
                <c:pt idx="461">
                  <c:v>2672.84</c:v>
                </c:pt>
                <c:pt idx="462">
                  <c:v>2671.64</c:v>
                </c:pt>
                <c:pt idx="463">
                  <c:v>2670.45</c:v>
                </c:pt>
                <c:pt idx="464">
                  <c:v>2669.26</c:v>
                </c:pt>
                <c:pt idx="465">
                  <c:v>2668.07</c:v>
                </c:pt>
                <c:pt idx="466">
                  <c:v>2666.87</c:v>
                </c:pt>
                <c:pt idx="467">
                  <c:v>2665.68</c:v>
                </c:pt>
                <c:pt idx="468">
                  <c:v>2664.49</c:v>
                </c:pt>
                <c:pt idx="469">
                  <c:v>2663.29</c:v>
                </c:pt>
                <c:pt idx="470">
                  <c:v>2662.1</c:v>
                </c:pt>
                <c:pt idx="471">
                  <c:v>2660.91</c:v>
                </c:pt>
                <c:pt idx="472">
                  <c:v>2659.71</c:v>
                </c:pt>
                <c:pt idx="473">
                  <c:v>2658.52</c:v>
                </c:pt>
                <c:pt idx="474">
                  <c:v>2657.32</c:v>
                </c:pt>
                <c:pt idx="475">
                  <c:v>2656.13</c:v>
                </c:pt>
                <c:pt idx="476">
                  <c:v>2654.93</c:v>
                </c:pt>
                <c:pt idx="477">
                  <c:v>2653.74</c:v>
                </c:pt>
                <c:pt idx="478">
                  <c:v>2652.54</c:v>
                </c:pt>
                <c:pt idx="479">
                  <c:v>2651.35</c:v>
                </c:pt>
                <c:pt idx="480">
                  <c:v>2650.15</c:v>
                </c:pt>
                <c:pt idx="481">
                  <c:v>2648.96</c:v>
                </c:pt>
                <c:pt idx="482">
                  <c:v>2647.76</c:v>
                </c:pt>
                <c:pt idx="483">
                  <c:v>2646.57</c:v>
                </c:pt>
                <c:pt idx="484">
                  <c:v>2645.37</c:v>
                </c:pt>
                <c:pt idx="485">
                  <c:v>2644.17</c:v>
                </c:pt>
                <c:pt idx="486">
                  <c:v>2642.98</c:v>
                </c:pt>
                <c:pt idx="487">
                  <c:v>2641.78</c:v>
                </c:pt>
                <c:pt idx="488">
                  <c:v>2640.58</c:v>
                </c:pt>
                <c:pt idx="489">
                  <c:v>2639.38</c:v>
                </c:pt>
                <c:pt idx="490">
                  <c:v>2638.19</c:v>
                </c:pt>
                <c:pt idx="491">
                  <c:v>2636.99</c:v>
                </c:pt>
                <c:pt idx="492">
                  <c:v>2635.79</c:v>
                </c:pt>
                <c:pt idx="493">
                  <c:v>2634.59</c:v>
                </c:pt>
                <c:pt idx="494">
                  <c:v>2633.39</c:v>
                </c:pt>
                <c:pt idx="495">
                  <c:v>2632.2</c:v>
                </c:pt>
                <c:pt idx="496">
                  <c:v>2631</c:v>
                </c:pt>
                <c:pt idx="497">
                  <c:v>2629.8</c:v>
                </c:pt>
                <c:pt idx="498">
                  <c:v>2628.6</c:v>
                </c:pt>
                <c:pt idx="499">
                  <c:v>2627.4</c:v>
                </c:pt>
                <c:pt idx="500">
                  <c:v>2626.2</c:v>
                </c:pt>
                <c:pt idx="501">
                  <c:v>2625</c:v>
                </c:pt>
                <c:pt idx="502">
                  <c:v>2623.8</c:v>
                </c:pt>
                <c:pt idx="503">
                  <c:v>2622.6</c:v>
                </c:pt>
                <c:pt idx="504">
                  <c:v>2621.4</c:v>
                </c:pt>
                <c:pt idx="505">
                  <c:v>2620.1999999999998</c:v>
                </c:pt>
                <c:pt idx="506">
                  <c:v>2619</c:v>
                </c:pt>
                <c:pt idx="507">
                  <c:v>2617.8000000000002</c:v>
                </c:pt>
                <c:pt idx="508">
                  <c:v>2616.6</c:v>
                </c:pt>
                <c:pt idx="509">
                  <c:v>2615.39</c:v>
                </c:pt>
                <c:pt idx="510">
                  <c:v>2614.19</c:v>
                </c:pt>
                <c:pt idx="511">
                  <c:v>2612.9899999999998</c:v>
                </c:pt>
                <c:pt idx="512">
                  <c:v>2611.79</c:v>
                </c:pt>
                <c:pt idx="513">
                  <c:v>2610.59</c:v>
                </c:pt>
                <c:pt idx="514">
                  <c:v>2609.38</c:v>
                </c:pt>
                <c:pt idx="515">
                  <c:v>2608.1799999999998</c:v>
                </c:pt>
                <c:pt idx="516">
                  <c:v>2606.98</c:v>
                </c:pt>
                <c:pt idx="517">
                  <c:v>2605.7800000000002</c:v>
                </c:pt>
                <c:pt idx="518">
                  <c:v>2604.5700000000002</c:v>
                </c:pt>
                <c:pt idx="519">
                  <c:v>2603.37</c:v>
                </c:pt>
                <c:pt idx="520">
                  <c:v>2602.16</c:v>
                </c:pt>
                <c:pt idx="521">
                  <c:v>2600.96</c:v>
                </c:pt>
                <c:pt idx="522">
                  <c:v>2599.7600000000002</c:v>
                </c:pt>
                <c:pt idx="523">
                  <c:v>2598.5500000000002</c:v>
                </c:pt>
                <c:pt idx="524">
                  <c:v>2597.35</c:v>
                </c:pt>
                <c:pt idx="525">
                  <c:v>2596.14</c:v>
                </c:pt>
                <c:pt idx="526">
                  <c:v>2594.94</c:v>
                </c:pt>
                <c:pt idx="527">
                  <c:v>2593.73</c:v>
                </c:pt>
                <c:pt idx="528">
                  <c:v>2592.5300000000002</c:v>
                </c:pt>
                <c:pt idx="529">
                  <c:v>2591.3200000000002</c:v>
                </c:pt>
                <c:pt idx="530">
                  <c:v>2590.12</c:v>
                </c:pt>
                <c:pt idx="531">
                  <c:v>2588.91</c:v>
                </c:pt>
                <c:pt idx="532">
                  <c:v>2587.71</c:v>
                </c:pt>
                <c:pt idx="533">
                  <c:v>2586.5</c:v>
                </c:pt>
                <c:pt idx="534">
                  <c:v>2585.29</c:v>
                </c:pt>
                <c:pt idx="535">
                  <c:v>2584.09</c:v>
                </c:pt>
                <c:pt idx="536">
                  <c:v>2582.88</c:v>
                </c:pt>
                <c:pt idx="537">
                  <c:v>2581.67</c:v>
                </c:pt>
                <c:pt idx="538">
                  <c:v>2580.46</c:v>
                </c:pt>
                <c:pt idx="539">
                  <c:v>2579.2600000000002</c:v>
                </c:pt>
                <c:pt idx="540">
                  <c:v>2578.0500000000002</c:v>
                </c:pt>
                <c:pt idx="541">
                  <c:v>2576.84</c:v>
                </c:pt>
                <c:pt idx="542">
                  <c:v>2575.63</c:v>
                </c:pt>
                <c:pt idx="543">
                  <c:v>2574.42</c:v>
                </c:pt>
                <c:pt idx="544">
                  <c:v>2573.2199999999998</c:v>
                </c:pt>
                <c:pt idx="545">
                  <c:v>2572.0100000000002</c:v>
                </c:pt>
                <c:pt idx="546">
                  <c:v>2570.8000000000002</c:v>
                </c:pt>
                <c:pt idx="547">
                  <c:v>2569.59</c:v>
                </c:pt>
                <c:pt idx="548">
                  <c:v>2568.38</c:v>
                </c:pt>
                <c:pt idx="549">
                  <c:v>2567.17</c:v>
                </c:pt>
                <c:pt idx="550">
                  <c:v>2565.96</c:v>
                </c:pt>
                <c:pt idx="551">
                  <c:v>2564.75</c:v>
                </c:pt>
                <c:pt idx="552">
                  <c:v>2563.54</c:v>
                </c:pt>
                <c:pt idx="553">
                  <c:v>2562.33</c:v>
                </c:pt>
                <c:pt idx="554">
                  <c:v>2561.12</c:v>
                </c:pt>
                <c:pt idx="555">
                  <c:v>2559.91</c:v>
                </c:pt>
                <c:pt idx="556">
                  <c:v>2558.6999999999998</c:v>
                </c:pt>
                <c:pt idx="557">
                  <c:v>2557.4899999999998</c:v>
                </c:pt>
                <c:pt idx="558">
                  <c:v>2556.2800000000002</c:v>
                </c:pt>
                <c:pt idx="559">
                  <c:v>2555.06</c:v>
                </c:pt>
                <c:pt idx="560">
                  <c:v>2553.85</c:v>
                </c:pt>
                <c:pt idx="561">
                  <c:v>2552.64</c:v>
                </c:pt>
                <c:pt idx="562">
                  <c:v>2551.4299999999998</c:v>
                </c:pt>
                <c:pt idx="563">
                  <c:v>2550.2199999999998</c:v>
                </c:pt>
                <c:pt idx="564">
                  <c:v>2549</c:v>
                </c:pt>
                <c:pt idx="565">
                  <c:v>2547.79</c:v>
                </c:pt>
                <c:pt idx="566">
                  <c:v>2546.58</c:v>
                </c:pt>
                <c:pt idx="567">
                  <c:v>2545.36</c:v>
                </c:pt>
                <c:pt idx="568">
                  <c:v>2544.15</c:v>
                </c:pt>
                <c:pt idx="569">
                  <c:v>2542.94</c:v>
                </c:pt>
                <c:pt idx="570">
                  <c:v>2541.7199999999998</c:v>
                </c:pt>
                <c:pt idx="571">
                  <c:v>2540.5100000000002</c:v>
                </c:pt>
                <c:pt idx="572">
                  <c:v>2539.3000000000002</c:v>
                </c:pt>
                <c:pt idx="573">
                  <c:v>2538.08</c:v>
                </c:pt>
                <c:pt idx="574">
                  <c:v>2536.87</c:v>
                </c:pt>
                <c:pt idx="575">
                  <c:v>2535.65</c:v>
                </c:pt>
                <c:pt idx="576">
                  <c:v>2534.44</c:v>
                </c:pt>
                <c:pt idx="577">
                  <c:v>2533.2199999999998</c:v>
                </c:pt>
                <c:pt idx="578">
                  <c:v>2532.0100000000002</c:v>
                </c:pt>
                <c:pt idx="579">
                  <c:v>2530.79</c:v>
                </c:pt>
                <c:pt idx="580">
                  <c:v>2529.5700000000002</c:v>
                </c:pt>
                <c:pt idx="581">
                  <c:v>2528.36</c:v>
                </c:pt>
                <c:pt idx="582">
                  <c:v>2527.14</c:v>
                </c:pt>
                <c:pt idx="583">
                  <c:v>2525.9299999999998</c:v>
                </c:pt>
                <c:pt idx="584">
                  <c:v>2524.71</c:v>
                </c:pt>
                <c:pt idx="585">
                  <c:v>2523.4899999999998</c:v>
                </c:pt>
                <c:pt idx="586">
                  <c:v>2522.27</c:v>
                </c:pt>
                <c:pt idx="587">
                  <c:v>2521.06</c:v>
                </c:pt>
                <c:pt idx="588">
                  <c:v>2519.84</c:v>
                </c:pt>
                <c:pt idx="589">
                  <c:v>2518.62</c:v>
                </c:pt>
                <c:pt idx="590">
                  <c:v>2517.4</c:v>
                </c:pt>
                <c:pt idx="591">
                  <c:v>2516.19</c:v>
                </c:pt>
                <c:pt idx="592">
                  <c:v>2514.9699999999998</c:v>
                </c:pt>
                <c:pt idx="593">
                  <c:v>2513.75</c:v>
                </c:pt>
                <c:pt idx="594">
                  <c:v>2512.5300000000002</c:v>
                </c:pt>
                <c:pt idx="595">
                  <c:v>2511.31</c:v>
                </c:pt>
                <c:pt idx="596">
                  <c:v>2510.09</c:v>
                </c:pt>
                <c:pt idx="597">
                  <c:v>2508.87</c:v>
                </c:pt>
                <c:pt idx="598">
                  <c:v>2507.65</c:v>
                </c:pt>
                <c:pt idx="599">
                  <c:v>2506.4299999999998</c:v>
                </c:pt>
                <c:pt idx="600">
                  <c:v>2505.21</c:v>
                </c:pt>
                <c:pt idx="601">
                  <c:v>2503.9899999999998</c:v>
                </c:pt>
                <c:pt idx="602">
                  <c:v>2502.77</c:v>
                </c:pt>
                <c:pt idx="603">
                  <c:v>2501.5500000000002</c:v>
                </c:pt>
                <c:pt idx="604">
                  <c:v>2500.33</c:v>
                </c:pt>
                <c:pt idx="605">
                  <c:v>2499.11</c:v>
                </c:pt>
                <c:pt idx="606">
                  <c:v>2497.89</c:v>
                </c:pt>
                <c:pt idx="607">
                  <c:v>2496.67</c:v>
                </c:pt>
                <c:pt idx="608">
                  <c:v>2495.4499999999998</c:v>
                </c:pt>
                <c:pt idx="609">
                  <c:v>2494.2199999999998</c:v>
                </c:pt>
                <c:pt idx="610">
                  <c:v>2493</c:v>
                </c:pt>
                <c:pt idx="611">
                  <c:v>2491.7800000000002</c:v>
                </c:pt>
                <c:pt idx="612">
                  <c:v>2490.56</c:v>
                </c:pt>
                <c:pt idx="613">
                  <c:v>2489.34</c:v>
                </c:pt>
                <c:pt idx="614">
                  <c:v>2488.11</c:v>
                </c:pt>
                <c:pt idx="615">
                  <c:v>2486.89</c:v>
                </c:pt>
                <c:pt idx="616">
                  <c:v>2485.67</c:v>
                </c:pt>
                <c:pt idx="617">
                  <c:v>2484.44</c:v>
                </c:pt>
                <c:pt idx="618">
                  <c:v>2483.2199999999998</c:v>
                </c:pt>
                <c:pt idx="619">
                  <c:v>2482</c:v>
                </c:pt>
                <c:pt idx="620">
                  <c:v>2480.77</c:v>
                </c:pt>
                <c:pt idx="621">
                  <c:v>2479.5500000000002</c:v>
                </c:pt>
                <c:pt idx="622">
                  <c:v>2478.3200000000002</c:v>
                </c:pt>
                <c:pt idx="623">
                  <c:v>2477.1</c:v>
                </c:pt>
                <c:pt idx="624">
                  <c:v>2475.87</c:v>
                </c:pt>
                <c:pt idx="625">
                  <c:v>2474.65</c:v>
                </c:pt>
                <c:pt idx="626">
                  <c:v>2473.42</c:v>
                </c:pt>
                <c:pt idx="627">
                  <c:v>2472.1999999999998</c:v>
                </c:pt>
                <c:pt idx="628">
                  <c:v>2470.9699999999998</c:v>
                </c:pt>
                <c:pt idx="629">
                  <c:v>2469.75</c:v>
                </c:pt>
                <c:pt idx="630">
                  <c:v>2468.52</c:v>
                </c:pt>
                <c:pt idx="631">
                  <c:v>2467.29</c:v>
                </c:pt>
                <c:pt idx="632">
                  <c:v>2466.0700000000002</c:v>
                </c:pt>
                <c:pt idx="633">
                  <c:v>2464.84</c:v>
                </c:pt>
                <c:pt idx="634">
                  <c:v>2463.61</c:v>
                </c:pt>
                <c:pt idx="635">
                  <c:v>2462.39</c:v>
                </c:pt>
                <c:pt idx="636">
                  <c:v>2461.16</c:v>
                </c:pt>
                <c:pt idx="637">
                  <c:v>2459.9299999999998</c:v>
                </c:pt>
                <c:pt idx="638">
                  <c:v>2458.6999999999998</c:v>
                </c:pt>
                <c:pt idx="639">
                  <c:v>2457.4699999999998</c:v>
                </c:pt>
                <c:pt idx="640">
                  <c:v>2456.25</c:v>
                </c:pt>
                <c:pt idx="641">
                  <c:v>2455.02</c:v>
                </c:pt>
                <c:pt idx="642">
                  <c:v>2453.79</c:v>
                </c:pt>
                <c:pt idx="643">
                  <c:v>2452.56</c:v>
                </c:pt>
                <c:pt idx="644">
                  <c:v>2451.33</c:v>
                </c:pt>
                <c:pt idx="645">
                  <c:v>2450.1</c:v>
                </c:pt>
                <c:pt idx="646">
                  <c:v>2448.87</c:v>
                </c:pt>
                <c:pt idx="647">
                  <c:v>2447.64</c:v>
                </c:pt>
                <c:pt idx="648">
                  <c:v>2446.41</c:v>
                </c:pt>
                <c:pt idx="649">
                  <c:v>2445.1799999999998</c:v>
                </c:pt>
                <c:pt idx="650">
                  <c:v>2443.9499999999998</c:v>
                </c:pt>
                <c:pt idx="651">
                  <c:v>2442.7199999999998</c:v>
                </c:pt>
                <c:pt idx="652">
                  <c:v>2441.4899999999998</c:v>
                </c:pt>
                <c:pt idx="653">
                  <c:v>2440.2600000000002</c:v>
                </c:pt>
                <c:pt idx="654">
                  <c:v>2439.0300000000002</c:v>
                </c:pt>
                <c:pt idx="655">
                  <c:v>2437.8000000000002</c:v>
                </c:pt>
                <c:pt idx="656">
                  <c:v>2436.5700000000002</c:v>
                </c:pt>
                <c:pt idx="657">
                  <c:v>2435.33</c:v>
                </c:pt>
                <c:pt idx="658">
                  <c:v>2434.1</c:v>
                </c:pt>
                <c:pt idx="659">
                  <c:v>2432.87</c:v>
                </c:pt>
                <c:pt idx="660">
                  <c:v>2431.64</c:v>
                </c:pt>
                <c:pt idx="661">
                  <c:v>2430.4</c:v>
                </c:pt>
                <c:pt idx="662">
                  <c:v>2429.17</c:v>
                </c:pt>
                <c:pt idx="663">
                  <c:v>2427.94</c:v>
                </c:pt>
                <c:pt idx="664">
                  <c:v>2426.71</c:v>
                </c:pt>
                <c:pt idx="665">
                  <c:v>2425.4699999999998</c:v>
                </c:pt>
                <c:pt idx="666">
                  <c:v>2424.2399999999998</c:v>
                </c:pt>
                <c:pt idx="667">
                  <c:v>2423</c:v>
                </c:pt>
                <c:pt idx="668">
                  <c:v>2421.77</c:v>
                </c:pt>
                <c:pt idx="669">
                  <c:v>2420.54</c:v>
                </c:pt>
                <c:pt idx="670">
                  <c:v>2419.3000000000002</c:v>
                </c:pt>
                <c:pt idx="671">
                  <c:v>2418.0700000000002</c:v>
                </c:pt>
                <c:pt idx="672">
                  <c:v>2416.83</c:v>
                </c:pt>
                <c:pt idx="673">
                  <c:v>2415.6</c:v>
                </c:pt>
                <c:pt idx="674">
                  <c:v>2414.36</c:v>
                </c:pt>
                <c:pt idx="675">
                  <c:v>2413.13</c:v>
                </c:pt>
                <c:pt idx="676">
                  <c:v>2411.89</c:v>
                </c:pt>
                <c:pt idx="677">
                  <c:v>2410.65</c:v>
                </c:pt>
                <c:pt idx="678">
                  <c:v>2409.42</c:v>
                </c:pt>
                <c:pt idx="679">
                  <c:v>2408.1799999999998</c:v>
                </c:pt>
                <c:pt idx="680">
                  <c:v>2406.9499999999998</c:v>
                </c:pt>
                <c:pt idx="681">
                  <c:v>2405.71</c:v>
                </c:pt>
                <c:pt idx="682">
                  <c:v>2404.4699999999998</c:v>
                </c:pt>
                <c:pt idx="683">
                  <c:v>2403.23</c:v>
                </c:pt>
                <c:pt idx="684">
                  <c:v>2402</c:v>
                </c:pt>
                <c:pt idx="685">
                  <c:v>2400.7600000000002</c:v>
                </c:pt>
                <c:pt idx="686">
                  <c:v>2399.52</c:v>
                </c:pt>
                <c:pt idx="687">
                  <c:v>2398.2800000000002</c:v>
                </c:pt>
                <c:pt idx="688">
                  <c:v>2397.0500000000002</c:v>
                </c:pt>
                <c:pt idx="689">
                  <c:v>2395.81</c:v>
                </c:pt>
                <c:pt idx="690">
                  <c:v>2394.5700000000002</c:v>
                </c:pt>
                <c:pt idx="691">
                  <c:v>2393.33</c:v>
                </c:pt>
                <c:pt idx="692">
                  <c:v>2392.09</c:v>
                </c:pt>
                <c:pt idx="693">
                  <c:v>2390.85</c:v>
                </c:pt>
                <c:pt idx="694">
                  <c:v>2389.61</c:v>
                </c:pt>
                <c:pt idx="695">
                  <c:v>2388.37</c:v>
                </c:pt>
                <c:pt idx="696">
                  <c:v>2387.13</c:v>
                </c:pt>
                <c:pt idx="697">
                  <c:v>2385.89</c:v>
                </c:pt>
                <c:pt idx="698">
                  <c:v>2384.65</c:v>
                </c:pt>
                <c:pt idx="699">
                  <c:v>2383.41</c:v>
                </c:pt>
                <c:pt idx="700">
                  <c:v>2382.17</c:v>
                </c:pt>
                <c:pt idx="701">
                  <c:v>2380.9299999999998</c:v>
                </c:pt>
                <c:pt idx="702">
                  <c:v>2379.69</c:v>
                </c:pt>
                <c:pt idx="703">
                  <c:v>2378.4499999999998</c:v>
                </c:pt>
                <c:pt idx="704">
                  <c:v>2377.1999999999998</c:v>
                </c:pt>
                <c:pt idx="705">
                  <c:v>2375.96</c:v>
                </c:pt>
                <c:pt idx="706">
                  <c:v>2374.7199999999998</c:v>
                </c:pt>
                <c:pt idx="707">
                  <c:v>2373.48</c:v>
                </c:pt>
                <c:pt idx="708">
                  <c:v>2372.2399999999998</c:v>
                </c:pt>
                <c:pt idx="709">
                  <c:v>2370.9899999999998</c:v>
                </c:pt>
                <c:pt idx="710">
                  <c:v>2369.75</c:v>
                </c:pt>
                <c:pt idx="711">
                  <c:v>2368.5100000000002</c:v>
                </c:pt>
                <c:pt idx="712">
                  <c:v>2367.2600000000002</c:v>
                </c:pt>
                <c:pt idx="713">
                  <c:v>2366.02</c:v>
                </c:pt>
                <c:pt idx="714">
                  <c:v>2364.7800000000002</c:v>
                </c:pt>
                <c:pt idx="715">
                  <c:v>2363.5300000000002</c:v>
                </c:pt>
                <c:pt idx="716">
                  <c:v>2362.29</c:v>
                </c:pt>
                <c:pt idx="717">
                  <c:v>2361.04</c:v>
                </c:pt>
                <c:pt idx="718">
                  <c:v>2359.8000000000002</c:v>
                </c:pt>
                <c:pt idx="719">
                  <c:v>2358.5500000000002</c:v>
                </c:pt>
                <c:pt idx="720">
                  <c:v>2357.31</c:v>
                </c:pt>
                <c:pt idx="721">
                  <c:v>2356.06</c:v>
                </c:pt>
                <c:pt idx="722">
                  <c:v>2354.8200000000002</c:v>
                </c:pt>
                <c:pt idx="723">
                  <c:v>2353.5700000000002</c:v>
                </c:pt>
                <c:pt idx="724">
                  <c:v>2352.33</c:v>
                </c:pt>
                <c:pt idx="725">
                  <c:v>2351.08</c:v>
                </c:pt>
                <c:pt idx="726">
                  <c:v>2349.83</c:v>
                </c:pt>
                <c:pt idx="727">
                  <c:v>2348.59</c:v>
                </c:pt>
                <c:pt idx="728">
                  <c:v>2347.34</c:v>
                </c:pt>
                <c:pt idx="729">
                  <c:v>2346.09</c:v>
                </c:pt>
                <c:pt idx="730">
                  <c:v>2344.85</c:v>
                </c:pt>
                <c:pt idx="731">
                  <c:v>2343.6</c:v>
                </c:pt>
                <c:pt idx="732">
                  <c:v>2342.35</c:v>
                </c:pt>
                <c:pt idx="733">
                  <c:v>2341.1</c:v>
                </c:pt>
                <c:pt idx="734">
                  <c:v>2339.86</c:v>
                </c:pt>
                <c:pt idx="735">
                  <c:v>2338.61</c:v>
                </c:pt>
                <c:pt idx="736">
                  <c:v>2337.36</c:v>
                </c:pt>
                <c:pt idx="737">
                  <c:v>2336.11</c:v>
                </c:pt>
                <c:pt idx="738">
                  <c:v>2334.86</c:v>
                </c:pt>
                <c:pt idx="739">
                  <c:v>2333.61</c:v>
                </c:pt>
                <c:pt idx="740">
                  <c:v>2332.36</c:v>
                </c:pt>
                <c:pt idx="741">
                  <c:v>2331.12</c:v>
                </c:pt>
                <c:pt idx="742">
                  <c:v>2329.87</c:v>
                </c:pt>
                <c:pt idx="743">
                  <c:v>2328.62</c:v>
                </c:pt>
                <c:pt idx="744">
                  <c:v>2327.37</c:v>
                </c:pt>
                <c:pt idx="745">
                  <c:v>2326.12</c:v>
                </c:pt>
                <c:pt idx="746">
                  <c:v>2324.86</c:v>
                </c:pt>
                <c:pt idx="747">
                  <c:v>2323.61</c:v>
                </c:pt>
                <c:pt idx="748">
                  <c:v>2322.36</c:v>
                </c:pt>
                <c:pt idx="749">
                  <c:v>2321.11</c:v>
                </c:pt>
                <c:pt idx="750">
                  <c:v>2319.86</c:v>
                </c:pt>
                <c:pt idx="751">
                  <c:v>2318.61</c:v>
                </c:pt>
                <c:pt idx="752">
                  <c:v>2317.36</c:v>
                </c:pt>
                <c:pt idx="753">
                  <c:v>2316.1</c:v>
                </c:pt>
                <c:pt idx="754">
                  <c:v>2314.85</c:v>
                </c:pt>
                <c:pt idx="755">
                  <c:v>2313.6</c:v>
                </c:pt>
                <c:pt idx="756">
                  <c:v>2312.35</c:v>
                </c:pt>
                <c:pt idx="757">
                  <c:v>2311.09</c:v>
                </c:pt>
                <c:pt idx="758">
                  <c:v>2309.84</c:v>
                </c:pt>
                <c:pt idx="759">
                  <c:v>2308.59</c:v>
                </c:pt>
                <c:pt idx="760">
                  <c:v>2307.33</c:v>
                </c:pt>
                <c:pt idx="761">
                  <c:v>2306.08</c:v>
                </c:pt>
                <c:pt idx="762">
                  <c:v>2304.83</c:v>
                </c:pt>
                <c:pt idx="763">
                  <c:v>2303.5700000000002</c:v>
                </c:pt>
                <c:pt idx="764">
                  <c:v>2302.3200000000002</c:v>
                </c:pt>
                <c:pt idx="765">
                  <c:v>2301.06</c:v>
                </c:pt>
                <c:pt idx="766">
                  <c:v>2299.81</c:v>
                </c:pt>
                <c:pt idx="767">
                  <c:v>2298.5500000000002</c:v>
                </c:pt>
                <c:pt idx="768">
                  <c:v>2297.3000000000002</c:v>
                </c:pt>
                <c:pt idx="769">
                  <c:v>2296.04</c:v>
                </c:pt>
                <c:pt idx="770">
                  <c:v>2294.79</c:v>
                </c:pt>
                <c:pt idx="771">
                  <c:v>2293.5300000000002</c:v>
                </c:pt>
                <c:pt idx="772">
                  <c:v>2292.2800000000002</c:v>
                </c:pt>
                <c:pt idx="773">
                  <c:v>2291.02</c:v>
                </c:pt>
                <c:pt idx="774">
                  <c:v>2289.7600000000002</c:v>
                </c:pt>
                <c:pt idx="775">
                  <c:v>2288.5100000000002</c:v>
                </c:pt>
                <c:pt idx="776">
                  <c:v>2287.25</c:v>
                </c:pt>
                <c:pt idx="777">
                  <c:v>2285.9899999999998</c:v>
                </c:pt>
                <c:pt idx="778">
                  <c:v>2284.73</c:v>
                </c:pt>
                <c:pt idx="779">
                  <c:v>2283.48</c:v>
                </c:pt>
                <c:pt idx="780">
                  <c:v>2282.2199999999998</c:v>
                </c:pt>
                <c:pt idx="781">
                  <c:v>2280.96</c:v>
                </c:pt>
                <c:pt idx="782">
                  <c:v>2279.6999999999998</c:v>
                </c:pt>
                <c:pt idx="783">
                  <c:v>2278.44</c:v>
                </c:pt>
                <c:pt idx="784">
                  <c:v>2277.19</c:v>
                </c:pt>
                <c:pt idx="785">
                  <c:v>2275.9299999999998</c:v>
                </c:pt>
                <c:pt idx="786">
                  <c:v>2274.67</c:v>
                </c:pt>
                <c:pt idx="787">
                  <c:v>2273.41</c:v>
                </c:pt>
                <c:pt idx="788">
                  <c:v>2272.15</c:v>
                </c:pt>
                <c:pt idx="789">
                  <c:v>2270.89</c:v>
                </c:pt>
                <c:pt idx="790">
                  <c:v>2269.63</c:v>
                </c:pt>
                <c:pt idx="791">
                  <c:v>2268.37</c:v>
                </c:pt>
                <c:pt idx="792">
                  <c:v>2267.11</c:v>
                </c:pt>
                <c:pt idx="793">
                  <c:v>2265.85</c:v>
                </c:pt>
                <c:pt idx="794">
                  <c:v>2264.59</c:v>
                </c:pt>
                <c:pt idx="795">
                  <c:v>2263.33</c:v>
                </c:pt>
                <c:pt idx="796">
                  <c:v>2262.0700000000002</c:v>
                </c:pt>
                <c:pt idx="797">
                  <c:v>2260.8000000000002</c:v>
                </c:pt>
                <c:pt idx="798">
                  <c:v>2259.54</c:v>
                </c:pt>
                <c:pt idx="799">
                  <c:v>2258.2800000000002</c:v>
                </c:pt>
                <c:pt idx="800">
                  <c:v>2257.02</c:v>
                </c:pt>
                <c:pt idx="801">
                  <c:v>2255.7600000000002</c:v>
                </c:pt>
                <c:pt idx="802">
                  <c:v>2254.4899999999998</c:v>
                </c:pt>
                <c:pt idx="803">
                  <c:v>2253.23</c:v>
                </c:pt>
                <c:pt idx="804">
                  <c:v>2251.9699999999998</c:v>
                </c:pt>
                <c:pt idx="805">
                  <c:v>2250.6999999999998</c:v>
                </c:pt>
                <c:pt idx="806">
                  <c:v>2249.44</c:v>
                </c:pt>
                <c:pt idx="807">
                  <c:v>2248.1799999999998</c:v>
                </c:pt>
                <c:pt idx="808">
                  <c:v>2246.91</c:v>
                </c:pt>
                <c:pt idx="809">
                  <c:v>2245.65</c:v>
                </c:pt>
                <c:pt idx="810">
                  <c:v>2244.39</c:v>
                </c:pt>
                <c:pt idx="811">
                  <c:v>2243.12</c:v>
                </c:pt>
                <c:pt idx="812">
                  <c:v>2241.86</c:v>
                </c:pt>
                <c:pt idx="813">
                  <c:v>2240.59</c:v>
                </c:pt>
                <c:pt idx="814">
                  <c:v>2239.33</c:v>
                </c:pt>
                <c:pt idx="815">
                  <c:v>2238.06</c:v>
                </c:pt>
                <c:pt idx="816">
                  <c:v>2236.79</c:v>
                </c:pt>
                <c:pt idx="817">
                  <c:v>2235.5300000000002</c:v>
                </c:pt>
                <c:pt idx="818">
                  <c:v>2234.2600000000002</c:v>
                </c:pt>
                <c:pt idx="819">
                  <c:v>2233</c:v>
                </c:pt>
                <c:pt idx="820">
                  <c:v>2231.73</c:v>
                </c:pt>
                <c:pt idx="821">
                  <c:v>2230.46</c:v>
                </c:pt>
                <c:pt idx="822">
                  <c:v>2229.1999999999998</c:v>
                </c:pt>
                <c:pt idx="823">
                  <c:v>2227.9299999999998</c:v>
                </c:pt>
                <c:pt idx="824">
                  <c:v>2226.66</c:v>
                </c:pt>
                <c:pt idx="825">
                  <c:v>2225.4</c:v>
                </c:pt>
                <c:pt idx="826">
                  <c:v>2224.13</c:v>
                </c:pt>
                <c:pt idx="827">
                  <c:v>2222.86</c:v>
                </c:pt>
                <c:pt idx="828">
                  <c:v>2221.59</c:v>
                </c:pt>
                <c:pt idx="829">
                  <c:v>2220.3200000000002</c:v>
                </c:pt>
                <c:pt idx="830">
                  <c:v>2219.0500000000002</c:v>
                </c:pt>
                <c:pt idx="831">
                  <c:v>2217.79</c:v>
                </c:pt>
                <c:pt idx="832">
                  <c:v>2216.52</c:v>
                </c:pt>
                <c:pt idx="833">
                  <c:v>2215.25</c:v>
                </c:pt>
                <c:pt idx="834">
                  <c:v>2213.98</c:v>
                </c:pt>
                <c:pt idx="835">
                  <c:v>2212.71</c:v>
                </c:pt>
                <c:pt idx="836">
                  <c:v>2211.44</c:v>
                </c:pt>
                <c:pt idx="837">
                  <c:v>2210.17</c:v>
                </c:pt>
                <c:pt idx="838">
                  <c:v>2208.9</c:v>
                </c:pt>
                <c:pt idx="839">
                  <c:v>2207.63</c:v>
                </c:pt>
                <c:pt idx="840">
                  <c:v>2206.36</c:v>
                </c:pt>
                <c:pt idx="841">
                  <c:v>2205.09</c:v>
                </c:pt>
                <c:pt idx="842">
                  <c:v>2203.81</c:v>
                </c:pt>
                <c:pt idx="843">
                  <c:v>2202.54</c:v>
                </c:pt>
                <c:pt idx="844">
                  <c:v>2201.27</c:v>
                </c:pt>
                <c:pt idx="845">
                  <c:v>2200</c:v>
                </c:pt>
                <c:pt idx="846">
                  <c:v>2198.73</c:v>
                </c:pt>
                <c:pt idx="847">
                  <c:v>2197.4499999999998</c:v>
                </c:pt>
                <c:pt idx="848">
                  <c:v>2196.1799999999998</c:v>
                </c:pt>
                <c:pt idx="849">
                  <c:v>2194.91</c:v>
                </c:pt>
                <c:pt idx="850">
                  <c:v>2193.64</c:v>
                </c:pt>
                <c:pt idx="851">
                  <c:v>2192.36</c:v>
                </c:pt>
                <c:pt idx="852">
                  <c:v>2191.09</c:v>
                </c:pt>
                <c:pt idx="853">
                  <c:v>2189.8200000000002</c:v>
                </c:pt>
                <c:pt idx="854">
                  <c:v>2188.54</c:v>
                </c:pt>
                <c:pt idx="855">
                  <c:v>2187.27</c:v>
                </c:pt>
                <c:pt idx="856">
                  <c:v>2185.9899999999998</c:v>
                </c:pt>
                <c:pt idx="857">
                  <c:v>2184.7199999999998</c:v>
                </c:pt>
                <c:pt idx="858">
                  <c:v>2183.44</c:v>
                </c:pt>
                <c:pt idx="859">
                  <c:v>2182.17</c:v>
                </c:pt>
                <c:pt idx="860">
                  <c:v>2180.89</c:v>
                </c:pt>
                <c:pt idx="861">
                  <c:v>2179.62</c:v>
                </c:pt>
                <c:pt idx="862">
                  <c:v>2178.34</c:v>
                </c:pt>
                <c:pt idx="863">
                  <c:v>2177.0700000000002</c:v>
                </c:pt>
                <c:pt idx="864">
                  <c:v>2175.79</c:v>
                </c:pt>
                <c:pt idx="865">
                  <c:v>2174.52</c:v>
                </c:pt>
                <c:pt idx="866">
                  <c:v>2173.2399999999998</c:v>
                </c:pt>
                <c:pt idx="867">
                  <c:v>2171.96</c:v>
                </c:pt>
                <c:pt idx="868">
                  <c:v>2170.69</c:v>
                </c:pt>
                <c:pt idx="869">
                  <c:v>2169.41</c:v>
                </c:pt>
                <c:pt idx="870">
                  <c:v>2168.13</c:v>
                </c:pt>
                <c:pt idx="871">
                  <c:v>2166.85</c:v>
                </c:pt>
                <c:pt idx="872">
                  <c:v>2165.58</c:v>
                </c:pt>
                <c:pt idx="873">
                  <c:v>2164.3000000000002</c:v>
                </c:pt>
                <c:pt idx="874">
                  <c:v>2163.02</c:v>
                </c:pt>
                <c:pt idx="875">
                  <c:v>2161.7399999999998</c:v>
                </c:pt>
                <c:pt idx="876">
                  <c:v>2160.46</c:v>
                </c:pt>
                <c:pt idx="877">
                  <c:v>2159.1799999999998</c:v>
                </c:pt>
                <c:pt idx="878">
                  <c:v>2157.9</c:v>
                </c:pt>
                <c:pt idx="879">
                  <c:v>2156.63</c:v>
                </c:pt>
                <c:pt idx="880">
                  <c:v>2155.35</c:v>
                </c:pt>
                <c:pt idx="881">
                  <c:v>2154.0700000000002</c:v>
                </c:pt>
                <c:pt idx="882">
                  <c:v>2152.79</c:v>
                </c:pt>
                <c:pt idx="883">
                  <c:v>2151.5100000000002</c:v>
                </c:pt>
                <c:pt idx="884">
                  <c:v>2150.23</c:v>
                </c:pt>
                <c:pt idx="885">
                  <c:v>2148.9499999999998</c:v>
                </c:pt>
                <c:pt idx="886">
                  <c:v>2147.66</c:v>
                </c:pt>
                <c:pt idx="887">
                  <c:v>2146.38</c:v>
                </c:pt>
                <c:pt idx="888">
                  <c:v>2145.1</c:v>
                </c:pt>
                <c:pt idx="889">
                  <c:v>2143.8200000000002</c:v>
                </c:pt>
                <c:pt idx="890">
                  <c:v>2142.54</c:v>
                </c:pt>
                <c:pt idx="891">
                  <c:v>2141.2600000000002</c:v>
                </c:pt>
                <c:pt idx="892">
                  <c:v>2139.9699999999998</c:v>
                </c:pt>
                <c:pt idx="893">
                  <c:v>2138.69</c:v>
                </c:pt>
                <c:pt idx="894">
                  <c:v>2137.41</c:v>
                </c:pt>
                <c:pt idx="895">
                  <c:v>2136.13</c:v>
                </c:pt>
                <c:pt idx="896">
                  <c:v>2134.84</c:v>
                </c:pt>
                <c:pt idx="897">
                  <c:v>2133.56</c:v>
                </c:pt>
                <c:pt idx="898">
                  <c:v>2132.2800000000002</c:v>
                </c:pt>
                <c:pt idx="899">
                  <c:v>2130.9899999999998</c:v>
                </c:pt>
                <c:pt idx="900">
                  <c:v>2129.71</c:v>
                </c:pt>
                <c:pt idx="901">
                  <c:v>2128.4299999999998</c:v>
                </c:pt>
                <c:pt idx="902">
                  <c:v>2127.14</c:v>
                </c:pt>
                <c:pt idx="903">
                  <c:v>2125.86</c:v>
                </c:pt>
                <c:pt idx="904">
                  <c:v>2124.5700000000002</c:v>
                </c:pt>
                <c:pt idx="905">
                  <c:v>2123.29</c:v>
                </c:pt>
                <c:pt idx="906">
                  <c:v>2122</c:v>
                </c:pt>
                <c:pt idx="907">
                  <c:v>2120.7199999999998</c:v>
                </c:pt>
                <c:pt idx="908">
                  <c:v>2119.4299999999998</c:v>
                </c:pt>
                <c:pt idx="909">
                  <c:v>2118.14</c:v>
                </c:pt>
                <c:pt idx="910">
                  <c:v>2116.86</c:v>
                </c:pt>
                <c:pt idx="911">
                  <c:v>2115.5700000000002</c:v>
                </c:pt>
                <c:pt idx="912">
                  <c:v>2114.2800000000002</c:v>
                </c:pt>
                <c:pt idx="913">
                  <c:v>2113</c:v>
                </c:pt>
                <c:pt idx="914">
                  <c:v>2111.71</c:v>
                </c:pt>
                <c:pt idx="915">
                  <c:v>2110.42</c:v>
                </c:pt>
                <c:pt idx="916">
                  <c:v>2109.14</c:v>
                </c:pt>
                <c:pt idx="917">
                  <c:v>2107.85</c:v>
                </c:pt>
                <c:pt idx="918">
                  <c:v>2106.56</c:v>
                </c:pt>
                <c:pt idx="919">
                  <c:v>2105.27</c:v>
                </c:pt>
                <c:pt idx="920">
                  <c:v>2103.98</c:v>
                </c:pt>
                <c:pt idx="921">
                  <c:v>2102.6999999999998</c:v>
                </c:pt>
                <c:pt idx="922">
                  <c:v>2101.41</c:v>
                </c:pt>
                <c:pt idx="923">
                  <c:v>2100.12</c:v>
                </c:pt>
                <c:pt idx="924">
                  <c:v>2098.83</c:v>
                </c:pt>
                <c:pt idx="925">
                  <c:v>2097.54</c:v>
                </c:pt>
                <c:pt idx="926">
                  <c:v>2096.25</c:v>
                </c:pt>
                <c:pt idx="927">
                  <c:v>2094.96</c:v>
                </c:pt>
                <c:pt idx="928">
                  <c:v>2093.67</c:v>
                </c:pt>
                <c:pt idx="929">
                  <c:v>2092.38</c:v>
                </c:pt>
                <c:pt idx="930">
                  <c:v>2091.09</c:v>
                </c:pt>
                <c:pt idx="931">
                  <c:v>2089.8000000000002</c:v>
                </c:pt>
                <c:pt idx="932">
                  <c:v>2088.5100000000002</c:v>
                </c:pt>
                <c:pt idx="933">
                  <c:v>2087.2199999999998</c:v>
                </c:pt>
                <c:pt idx="934">
                  <c:v>2085.92</c:v>
                </c:pt>
                <c:pt idx="935">
                  <c:v>2084.63</c:v>
                </c:pt>
                <c:pt idx="936">
                  <c:v>2083.34</c:v>
                </c:pt>
                <c:pt idx="937">
                  <c:v>2082.0500000000002</c:v>
                </c:pt>
                <c:pt idx="938">
                  <c:v>2080.7600000000002</c:v>
                </c:pt>
                <c:pt idx="939">
                  <c:v>2079.46</c:v>
                </c:pt>
                <c:pt idx="940">
                  <c:v>2078.17</c:v>
                </c:pt>
                <c:pt idx="941">
                  <c:v>2076.88</c:v>
                </c:pt>
                <c:pt idx="942">
                  <c:v>2075.58</c:v>
                </c:pt>
                <c:pt idx="943">
                  <c:v>2074.29</c:v>
                </c:pt>
                <c:pt idx="944">
                  <c:v>2073</c:v>
                </c:pt>
                <c:pt idx="945">
                  <c:v>2071.6999999999998</c:v>
                </c:pt>
                <c:pt idx="946">
                  <c:v>2070.41</c:v>
                </c:pt>
                <c:pt idx="947">
                  <c:v>2069.11</c:v>
                </c:pt>
                <c:pt idx="948">
                  <c:v>2067.8200000000002</c:v>
                </c:pt>
                <c:pt idx="949">
                  <c:v>2066.52</c:v>
                </c:pt>
                <c:pt idx="950">
                  <c:v>2065.23</c:v>
                </c:pt>
                <c:pt idx="951">
                  <c:v>2063.9299999999998</c:v>
                </c:pt>
                <c:pt idx="952">
                  <c:v>2062.64</c:v>
                </c:pt>
                <c:pt idx="953">
                  <c:v>2061.34</c:v>
                </c:pt>
                <c:pt idx="954">
                  <c:v>2060.0500000000002</c:v>
                </c:pt>
                <c:pt idx="955">
                  <c:v>2058.75</c:v>
                </c:pt>
                <c:pt idx="956">
                  <c:v>2057.4499999999998</c:v>
                </c:pt>
                <c:pt idx="957">
                  <c:v>2056.16</c:v>
                </c:pt>
                <c:pt idx="958">
                  <c:v>2054.86</c:v>
                </c:pt>
                <c:pt idx="959">
                  <c:v>2053.56</c:v>
                </c:pt>
                <c:pt idx="960">
                  <c:v>2052.27</c:v>
                </c:pt>
                <c:pt idx="961">
                  <c:v>2050.9699999999998</c:v>
                </c:pt>
                <c:pt idx="962">
                  <c:v>2049.67</c:v>
                </c:pt>
                <c:pt idx="963">
                  <c:v>2048.37</c:v>
                </c:pt>
                <c:pt idx="964">
                  <c:v>2047.08</c:v>
                </c:pt>
                <c:pt idx="965">
                  <c:v>2045.78</c:v>
                </c:pt>
                <c:pt idx="966">
                  <c:v>2044.48</c:v>
                </c:pt>
                <c:pt idx="967">
                  <c:v>2043.18</c:v>
                </c:pt>
                <c:pt idx="968">
                  <c:v>2041.88</c:v>
                </c:pt>
                <c:pt idx="969">
                  <c:v>2040.58</c:v>
                </c:pt>
                <c:pt idx="970">
                  <c:v>2039.28</c:v>
                </c:pt>
                <c:pt idx="971">
                  <c:v>2037.98</c:v>
                </c:pt>
                <c:pt idx="972">
                  <c:v>2036.68</c:v>
                </c:pt>
                <c:pt idx="973">
                  <c:v>2035.38</c:v>
                </c:pt>
                <c:pt idx="974">
                  <c:v>2034.08</c:v>
                </c:pt>
                <c:pt idx="975">
                  <c:v>2032.78</c:v>
                </c:pt>
                <c:pt idx="976">
                  <c:v>2031.48</c:v>
                </c:pt>
                <c:pt idx="977">
                  <c:v>2030.18</c:v>
                </c:pt>
                <c:pt idx="978">
                  <c:v>2028.88</c:v>
                </c:pt>
                <c:pt idx="979">
                  <c:v>2027.58</c:v>
                </c:pt>
                <c:pt idx="980">
                  <c:v>2026.27</c:v>
                </c:pt>
                <c:pt idx="981">
                  <c:v>2024.97</c:v>
                </c:pt>
                <c:pt idx="982">
                  <c:v>2023.67</c:v>
                </c:pt>
                <c:pt idx="983">
                  <c:v>2022.37</c:v>
                </c:pt>
                <c:pt idx="984">
                  <c:v>2021.06</c:v>
                </c:pt>
                <c:pt idx="985">
                  <c:v>2019.76</c:v>
                </c:pt>
                <c:pt idx="986">
                  <c:v>2018.46</c:v>
                </c:pt>
                <c:pt idx="987">
                  <c:v>2017.16</c:v>
                </c:pt>
                <c:pt idx="988">
                  <c:v>2015.85</c:v>
                </c:pt>
                <c:pt idx="989">
                  <c:v>2014.55</c:v>
                </c:pt>
                <c:pt idx="990">
                  <c:v>2013.24</c:v>
                </c:pt>
                <c:pt idx="991">
                  <c:v>2011.94</c:v>
                </c:pt>
                <c:pt idx="992">
                  <c:v>2010.64</c:v>
                </c:pt>
                <c:pt idx="993">
                  <c:v>2009.33</c:v>
                </c:pt>
                <c:pt idx="994">
                  <c:v>2008.03</c:v>
                </c:pt>
                <c:pt idx="995">
                  <c:v>2006.72</c:v>
                </c:pt>
                <c:pt idx="996">
                  <c:v>2005.42</c:v>
                </c:pt>
                <c:pt idx="997">
                  <c:v>2004.11</c:v>
                </c:pt>
                <c:pt idx="998">
                  <c:v>2002.8</c:v>
                </c:pt>
                <c:pt idx="999">
                  <c:v>2001.5</c:v>
                </c:pt>
                <c:pt idx="1000">
                  <c:v>2000.19</c:v>
                </c:pt>
                <c:pt idx="1001">
                  <c:v>1998.88</c:v>
                </c:pt>
                <c:pt idx="1002">
                  <c:v>1997.58</c:v>
                </c:pt>
                <c:pt idx="1003">
                  <c:v>1996.27</c:v>
                </c:pt>
                <c:pt idx="1004">
                  <c:v>1994.96</c:v>
                </c:pt>
                <c:pt idx="1005">
                  <c:v>1993.66</c:v>
                </c:pt>
                <c:pt idx="1006">
                  <c:v>1992.35</c:v>
                </c:pt>
                <c:pt idx="1007">
                  <c:v>1991.04</c:v>
                </c:pt>
                <c:pt idx="1008">
                  <c:v>1989.73</c:v>
                </c:pt>
                <c:pt idx="1009">
                  <c:v>1988.42</c:v>
                </c:pt>
                <c:pt idx="1010">
                  <c:v>1987.12</c:v>
                </c:pt>
                <c:pt idx="1011">
                  <c:v>1985.81</c:v>
                </c:pt>
                <c:pt idx="1012">
                  <c:v>1984.5</c:v>
                </c:pt>
                <c:pt idx="1013">
                  <c:v>1983.19</c:v>
                </c:pt>
                <c:pt idx="1014">
                  <c:v>1981.88</c:v>
                </c:pt>
                <c:pt idx="1015">
                  <c:v>1980.57</c:v>
                </c:pt>
                <c:pt idx="1016">
                  <c:v>1979.26</c:v>
                </c:pt>
                <c:pt idx="1017">
                  <c:v>1977.95</c:v>
                </c:pt>
                <c:pt idx="1018">
                  <c:v>1976.64</c:v>
                </c:pt>
                <c:pt idx="1019">
                  <c:v>1975.33</c:v>
                </c:pt>
                <c:pt idx="1020">
                  <c:v>1974.02</c:v>
                </c:pt>
                <c:pt idx="1021">
                  <c:v>1972.71</c:v>
                </c:pt>
                <c:pt idx="1022">
                  <c:v>1971.4</c:v>
                </c:pt>
                <c:pt idx="1023">
                  <c:v>1970.08</c:v>
                </c:pt>
                <c:pt idx="1024">
                  <c:v>1968.77</c:v>
                </c:pt>
                <c:pt idx="1025">
                  <c:v>1967.46</c:v>
                </c:pt>
                <c:pt idx="1026">
                  <c:v>1966.15</c:v>
                </c:pt>
                <c:pt idx="1027">
                  <c:v>1964.84</c:v>
                </c:pt>
                <c:pt idx="1028">
                  <c:v>1963.52</c:v>
                </c:pt>
                <c:pt idx="1029">
                  <c:v>1962.21</c:v>
                </c:pt>
                <c:pt idx="1030">
                  <c:v>1960.9</c:v>
                </c:pt>
                <c:pt idx="1031">
                  <c:v>1959.58</c:v>
                </c:pt>
                <c:pt idx="1032">
                  <c:v>1958.27</c:v>
                </c:pt>
                <c:pt idx="1033">
                  <c:v>1956.96</c:v>
                </c:pt>
                <c:pt idx="1034">
                  <c:v>1955.64</c:v>
                </c:pt>
                <c:pt idx="1035">
                  <c:v>1954.33</c:v>
                </c:pt>
                <c:pt idx="1036">
                  <c:v>1953.01</c:v>
                </c:pt>
                <c:pt idx="1037">
                  <c:v>1951.7</c:v>
                </c:pt>
                <c:pt idx="1038">
                  <c:v>1950.38</c:v>
                </c:pt>
                <c:pt idx="1039">
                  <c:v>1949.07</c:v>
                </c:pt>
                <c:pt idx="1040">
                  <c:v>1947.75</c:v>
                </c:pt>
                <c:pt idx="1041">
                  <c:v>1946.44</c:v>
                </c:pt>
                <c:pt idx="1042">
                  <c:v>1945.12</c:v>
                </c:pt>
                <c:pt idx="1043">
                  <c:v>1943.81</c:v>
                </c:pt>
                <c:pt idx="1044">
                  <c:v>1942.49</c:v>
                </c:pt>
                <c:pt idx="1045">
                  <c:v>1941.17</c:v>
                </c:pt>
                <c:pt idx="1046">
                  <c:v>1939.86</c:v>
                </c:pt>
                <c:pt idx="1047">
                  <c:v>1938.54</c:v>
                </c:pt>
                <c:pt idx="1048">
                  <c:v>1937.22</c:v>
                </c:pt>
                <c:pt idx="1049">
                  <c:v>1935.91</c:v>
                </c:pt>
                <c:pt idx="1050">
                  <c:v>1934.59</c:v>
                </c:pt>
                <c:pt idx="1051">
                  <c:v>1933.27</c:v>
                </c:pt>
                <c:pt idx="1052">
                  <c:v>1931.95</c:v>
                </c:pt>
                <c:pt idx="1053">
                  <c:v>1930.63</c:v>
                </c:pt>
                <c:pt idx="1054">
                  <c:v>1929.31</c:v>
                </c:pt>
                <c:pt idx="1055">
                  <c:v>1928</c:v>
                </c:pt>
                <c:pt idx="1056">
                  <c:v>1926.68</c:v>
                </c:pt>
                <c:pt idx="1057">
                  <c:v>1925.36</c:v>
                </c:pt>
                <c:pt idx="1058">
                  <c:v>1924.04</c:v>
                </c:pt>
                <c:pt idx="1059">
                  <c:v>1922.72</c:v>
                </c:pt>
                <c:pt idx="1060">
                  <c:v>1921.4</c:v>
                </c:pt>
                <c:pt idx="1061">
                  <c:v>1920.08</c:v>
                </c:pt>
                <c:pt idx="1062">
                  <c:v>1918.76</c:v>
                </c:pt>
                <c:pt idx="1063">
                  <c:v>1917.44</c:v>
                </c:pt>
                <c:pt idx="1064">
                  <c:v>1916.12</c:v>
                </c:pt>
                <c:pt idx="1065">
                  <c:v>1914.79</c:v>
                </c:pt>
                <c:pt idx="1066">
                  <c:v>1913.47</c:v>
                </c:pt>
                <c:pt idx="1067">
                  <c:v>1912.15</c:v>
                </c:pt>
                <c:pt idx="1068">
                  <c:v>1910.83</c:v>
                </c:pt>
                <c:pt idx="1069">
                  <c:v>1909.51</c:v>
                </c:pt>
                <c:pt idx="1070">
                  <c:v>1908.19</c:v>
                </c:pt>
                <c:pt idx="1071">
                  <c:v>1906.86</c:v>
                </c:pt>
                <c:pt idx="1072">
                  <c:v>1905.54</c:v>
                </c:pt>
                <c:pt idx="1073">
                  <c:v>1904.22</c:v>
                </c:pt>
                <c:pt idx="1074">
                  <c:v>1902.89</c:v>
                </c:pt>
                <c:pt idx="1075">
                  <c:v>1901.57</c:v>
                </c:pt>
                <c:pt idx="1076">
                  <c:v>1900.25</c:v>
                </c:pt>
                <c:pt idx="1077">
                  <c:v>1898.92</c:v>
                </c:pt>
                <c:pt idx="1078">
                  <c:v>1897.6</c:v>
                </c:pt>
                <c:pt idx="1079">
                  <c:v>1896.28</c:v>
                </c:pt>
                <c:pt idx="1080">
                  <c:v>1894.95</c:v>
                </c:pt>
                <c:pt idx="1081">
                  <c:v>1893.63</c:v>
                </c:pt>
                <c:pt idx="1082">
                  <c:v>1892.3</c:v>
                </c:pt>
                <c:pt idx="1083">
                  <c:v>1890.98</c:v>
                </c:pt>
                <c:pt idx="1084">
                  <c:v>1889.65</c:v>
                </c:pt>
                <c:pt idx="1085">
                  <c:v>1888.32</c:v>
                </c:pt>
                <c:pt idx="1086">
                  <c:v>1887</c:v>
                </c:pt>
                <c:pt idx="1087">
                  <c:v>1885.67</c:v>
                </c:pt>
                <c:pt idx="1088">
                  <c:v>1884.35</c:v>
                </c:pt>
                <c:pt idx="1089">
                  <c:v>1883.02</c:v>
                </c:pt>
                <c:pt idx="1090">
                  <c:v>1881.69</c:v>
                </c:pt>
                <c:pt idx="1091">
                  <c:v>1880.37</c:v>
                </c:pt>
                <c:pt idx="1092">
                  <c:v>1879.04</c:v>
                </c:pt>
                <c:pt idx="1093">
                  <c:v>1877.71</c:v>
                </c:pt>
                <c:pt idx="1094">
                  <c:v>1876.38</c:v>
                </c:pt>
                <c:pt idx="1095">
                  <c:v>1875.05</c:v>
                </c:pt>
                <c:pt idx="1096">
                  <c:v>1873.73</c:v>
                </c:pt>
                <c:pt idx="1097">
                  <c:v>1872.4</c:v>
                </c:pt>
                <c:pt idx="1098">
                  <c:v>1871.07</c:v>
                </c:pt>
                <c:pt idx="1099">
                  <c:v>1869.74</c:v>
                </c:pt>
                <c:pt idx="1100">
                  <c:v>1868.41</c:v>
                </c:pt>
                <c:pt idx="1101">
                  <c:v>1867.08</c:v>
                </c:pt>
                <c:pt idx="1102">
                  <c:v>1865.75</c:v>
                </c:pt>
                <c:pt idx="1103">
                  <c:v>1864.42</c:v>
                </c:pt>
                <c:pt idx="1104">
                  <c:v>1863.09</c:v>
                </c:pt>
                <c:pt idx="1105">
                  <c:v>1861.76</c:v>
                </c:pt>
                <c:pt idx="1106">
                  <c:v>1860.43</c:v>
                </c:pt>
                <c:pt idx="1107">
                  <c:v>1859.1</c:v>
                </c:pt>
                <c:pt idx="1108">
                  <c:v>1857.77</c:v>
                </c:pt>
                <c:pt idx="1109">
                  <c:v>1856.44</c:v>
                </c:pt>
                <c:pt idx="1110">
                  <c:v>1855.11</c:v>
                </c:pt>
                <c:pt idx="1111">
                  <c:v>1853.77</c:v>
                </c:pt>
                <c:pt idx="1112">
                  <c:v>1852.44</c:v>
                </c:pt>
                <c:pt idx="1113">
                  <c:v>1851.11</c:v>
                </c:pt>
                <c:pt idx="1114">
                  <c:v>1849.78</c:v>
                </c:pt>
                <c:pt idx="1115">
                  <c:v>1848.45</c:v>
                </c:pt>
                <c:pt idx="1116">
                  <c:v>1847.11</c:v>
                </c:pt>
                <c:pt idx="1117">
                  <c:v>1845.78</c:v>
                </c:pt>
                <c:pt idx="1118">
                  <c:v>1844.45</c:v>
                </c:pt>
                <c:pt idx="1119">
                  <c:v>1843.11</c:v>
                </c:pt>
                <c:pt idx="1120">
                  <c:v>1841.78</c:v>
                </c:pt>
                <c:pt idx="1121">
                  <c:v>1840.44</c:v>
                </c:pt>
                <c:pt idx="1122">
                  <c:v>1839.11</c:v>
                </c:pt>
                <c:pt idx="1123">
                  <c:v>1837.78</c:v>
                </c:pt>
                <c:pt idx="1124">
                  <c:v>1836.44</c:v>
                </c:pt>
                <c:pt idx="1125">
                  <c:v>1835.11</c:v>
                </c:pt>
                <c:pt idx="1126">
                  <c:v>1833.77</c:v>
                </c:pt>
                <c:pt idx="1127">
                  <c:v>1832.44</c:v>
                </c:pt>
                <c:pt idx="1128">
                  <c:v>1831.1</c:v>
                </c:pt>
                <c:pt idx="1129">
                  <c:v>1829.76</c:v>
                </c:pt>
                <c:pt idx="1130">
                  <c:v>1828.43</c:v>
                </c:pt>
                <c:pt idx="1131">
                  <c:v>1827.09</c:v>
                </c:pt>
                <c:pt idx="1132">
                  <c:v>1825.75</c:v>
                </c:pt>
                <c:pt idx="1133">
                  <c:v>1824.42</c:v>
                </c:pt>
                <c:pt idx="1134">
                  <c:v>1823.08</c:v>
                </c:pt>
                <c:pt idx="1135">
                  <c:v>1821.74</c:v>
                </c:pt>
                <c:pt idx="1136">
                  <c:v>1820.41</c:v>
                </c:pt>
                <c:pt idx="1137">
                  <c:v>1819.07</c:v>
                </c:pt>
                <c:pt idx="1138">
                  <c:v>1817.73</c:v>
                </c:pt>
                <c:pt idx="1139">
                  <c:v>1816.39</c:v>
                </c:pt>
                <c:pt idx="1140">
                  <c:v>1815.05</c:v>
                </c:pt>
                <c:pt idx="1141">
                  <c:v>1813.71</c:v>
                </c:pt>
                <c:pt idx="1142">
                  <c:v>1812.38</c:v>
                </c:pt>
                <c:pt idx="1143">
                  <c:v>1811.04</c:v>
                </c:pt>
                <c:pt idx="1144">
                  <c:v>1809.7</c:v>
                </c:pt>
                <c:pt idx="1145">
                  <c:v>1808.36</c:v>
                </c:pt>
                <c:pt idx="1146">
                  <c:v>1807.02</c:v>
                </c:pt>
                <c:pt idx="1147">
                  <c:v>1805.68</c:v>
                </c:pt>
                <c:pt idx="1148">
                  <c:v>1804.34</c:v>
                </c:pt>
                <c:pt idx="1149">
                  <c:v>1803</c:v>
                </c:pt>
                <c:pt idx="1150">
                  <c:v>1801.66</c:v>
                </c:pt>
                <c:pt idx="1151">
                  <c:v>1800.31</c:v>
                </c:pt>
                <c:pt idx="1152">
                  <c:v>1798.97</c:v>
                </c:pt>
                <c:pt idx="1153">
                  <c:v>1797.63</c:v>
                </c:pt>
                <c:pt idx="1154">
                  <c:v>1796.29</c:v>
                </c:pt>
                <c:pt idx="1155">
                  <c:v>1794.95</c:v>
                </c:pt>
                <c:pt idx="1156">
                  <c:v>1793.61</c:v>
                </c:pt>
                <c:pt idx="1157">
                  <c:v>1792.26</c:v>
                </c:pt>
                <c:pt idx="1158">
                  <c:v>1790.92</c:v>
                </c:pt>
                <c:pt idx="1159">
                  <c:v>1789.58</c:v>
                </c:pt>
                <c:pt idx="1160">
                  <c:v>1788.23</c:v>
                </c:pt>
                <c:pt idx="1161">
                  <c:v>1786.89</c:v>
                </c:pt>
                <c:pt idx="1162">
                  <c:v>1785.55</c:v>
                </c:pt>
                <c:pt idx="1163">
                  <c:v>1784.2</c:v>
                </c:pt>
                <c:pt idx="1164">
                  <c:v>1782.86</c:v>
                </c:pt>
                <c:pt idx="1165">
                  <c:v>1781.51</c:v>
                </c:pt>
                <c:pt idx="1166">
                  <c:v>1780.17</c:v>
                </c:pt>
                <c:pt idx="1167">
                  <c:v>1778.83</c:v>
                </c:pt>
                <c:pt idx="1168">
                  <c:v>1777.48</c:v>
                </c:pt>
                <c:pt idx="1169">
                  <c:v>1776.13</c:v>
                </c:pt>
                <c:pt idx="1170">
                  <c:v>1774.79</c:v>
                </c:pt>
                <c:pt idx="1171">
                  <c:v>1773.44</c:v>
                </c:pt>
                <c:pt idx="1172">
                  <c:v>1772.1</c:v>
                </c:pt>
                <c:pt idx="1173">
                  <c:v>1770.75</c:v>
                </c:pt>
                <c:pt idx="1174">
                  <c:v>1769.4</c:v>
                </c:pt>
                <c:pt idx="1175">
                  <c:v>1768.06</c:v>
                </c:pt>
                <c:pt idx="1176">
                  <c:v>1766.71</c:v>
                </c:pt>
                <c:pt idx="1177">
                  <c:v>1765.36</c:v>
                </c:pt>
                <c:pt idx="1178">
                  <c:v>1764.02</c:v>
                </c:pt>
                <c:pt idx="1179">
                  <c:v>1762.67</c:v>
                </c:pt>
                <c:pt idx="1180">
                  <c:v>1761.32</c:v>
                </c:pt>
                <c:pt idx="1181">
                  <c:v>1759.97</c:v>
                </c:pt>
                <c:pt idx="1182">
                  <c:v>1758.62</c:v>
                </c:pt>
                <c:pt idx="1183">
                  <c:v>1757.28</c:v>
                </c:pt>
                <c:pt idx="1184">
                  <c:v>1755.93</c:v>
                </c:pt>
                <c:pt idx="1185">
                  <c:v>1754.58</c:v>
                </c:pt>
                <c:pt idx="1186">
                  <c:v>1753.23</c:v>
                </c:pt>
                <c:pt idx="1187">
                  <c:v>1751.88</c:v>
                </c:pt>
                <c:pt idx="1188">
                  <c:v>1750.53</c:v>
                </c:pt>
                <c:pt idx="1189">
                  <c:v>1749.18</c:v>
                </c:pt>
                <c:pt idx="1190">
                  <c:v>1747.83</c:v>
                </c:pt>
                <c:pt idx="1191">
                  <c:v>1746.48</c:v>
                </c:pt>
                <c:pt idx="1192">
                  <c:v>1745.13</c:v>
                </c:pt>
                <c:pt idx="1193">
                  <c:v>1743.78</c:v>
                </c:pt>
                <c:pt idx="1194">
                  <c:v>1742.43</c:v>
                </c:pt>
                <c:pt idx="1195">
                  <c:v>1741.07</c:v>
                </c:pt>
                <c:pt idx="1196">
                  <c:v>1739.72</c:v>
                </c:pt>
                <c:pt idx="1197">
                  <c:v>1738.37</c:v>
                </c:pt>
                <c:pt idx="1198">
                  <c:v>1737.02</c:v>
                </c:pt>
                <c:pt idx="1199">
                  <c:v>1735.67</c:v>
                </c:pt>
                <c:pt idx="1200">
                  <c:v>1734.31</c:v>
                </c:pt>
                <c:pt idx="1201">
                  <c:v>1732.96</c:v>
                </c:pt>
                <c:pt idx="1202">
                  <c:v>1731.61</c:v>
                </c:pt>
                <c:pt idx="1203">
                  <c:v>1730.25</c:v>
                </c:pt>
                <c:pt idx="1204">
                  <c:v>1728.9</c:v>
                </c:pt>
                <c:pt idx="1205">
                  <c:v>1727.55</c:v>
                </c:pt>
                <c:pt idx="1206">
                  <c:v>1726.19</c:v>
                </c:pt>
                <c:pt idx="1207">
                  <c:v>1724.84</c:v>
                </c:pt>
                <c:pt idx="1208">
                  <c:v>1723.48</c:v>
                </c:pt>
                <c:pt idx="1209">
                  <c:v>1722.13</c:v>
                </c:pt>
                <c:pt idx="1210">
                  <c:v>1720.77</c:v>
                </c:pt>
                <c:pt idx="1211">
                  <c:v>1719.42</c:v>
                </c:pt>
                <c:pt idx="1212">
                  <c:v>1718.06</c:v>
                </c:pt>
                <c:pt idx="1213">
                  <c:v>1716.71</c:v>
                </c:pt>
                <c:pt idx="1214">
                  <c:v>1715.35</c:v>
                </c:pt>
                <c:pt idx="1215">
                  <c:v>1714</c:v>
                </c:pt>
                <c:pt idx="1216">
                  <c:v>1712.64</c:v>
                </c:pt>
                <c:pt idx="1217">
                  <c:v>1711.28</c:v>
                </c:pt>
                <c:pt idx="1218">
                  <c:v>1709.93</c:v>
                </c:pt>
                <c:pt idx="1219">
                  <c:v>1708.57</c:v>
                </c:pt>
                <c:pt idx="1220">
                  <c:v>1707.21</c:v>
                </c:pt>
                <c:pt idx="1221">
                  <c:v>1705.85</c:v>
                </c:pt>
                <c:pt idx="1222">
                  <c:v>1704.5</c:v>
                </c:pt>
                <c:pt idx="1223">
                  <c:v>1703.14</c:v>
                </c:pt>
                <c:pt idx="1224">
                  <c:v>1701.78</c:v>
                </c:pt>
                <c:pt idx="1225">
                  <c:v>1700.42</c:v>
                </c:pt>
                <c:pt idx="1226">
                  <c:v>1699.06</c:v>
                </c:pt>
                <c:pt idx="1227">
                  <c:v>1697.7</c:v>
                </c:pt>
                <c:pt idx="1228">
                  <c:v>1696.34</c:v>
                </c:pt>
                <c:pt idx="1229">
                  <c:v>1694.98</c:v>
                </c:pt>
                <c:pt idx="1230">
                  <c:v>1693.62</c:v>
                </c:pt>
                <c:pt idx="1231">
                  <c:v>1692.26</c:v>
                </c:pt>
                <c:pt idx="1232">
                  <c:v>1690.9</c:v>
                </c:pt>
                <c:pt idx="1233">
                  <c:v>1689.54</c:v>
                </c:pt>
                <c:pt idx="1234">
                  <c:v>1688.18</c:v>
                </c:pt>
                <c:pt idx="1235">
                  <c:v>1686.82</c:v>
                </c:pt>
                <c:pt idx="1236">
                  <c:v>1685.46</c:v>
                </c:pt>
                <c:pt idx="1237">
                  <c:v>1684.1</c:v>
                </c:pt>
                <c:pt idx="1238">
                  <c:v>1682.74</c:v>
                </c:pt>
                <c:pt idx="1239">
                  <c:v>1681.37</c:v>
                </c:pt>
                <c:pt idx="1240">
                  <c:v>1680.01</c:v>
                </c:pt>
                <c:pt idx="1241">
                  <c:v>1678.65</c:v>
                </c:pt>
                <c:pt idx="1242">
                  <c:v>1677.29</c:v>
                </c:pt>
                <c:pt idx="1243">
                  <c:v>1675.92</c:v>
                </c:pt>
                <c:pt idx="1244">
                  <c:v>1674.56</c:v>
                </c:pt>
                <c:pt idx="1245">
                  <c:v>1673.2</c:v>
                </c:pt>
                <c:pt idx="1246">
                  <c:v>1671.83</c:v>
                </c:pt>
                <c:pt idx="1247">
                  <c:v>1670.47</c:v>
                </c:pt>
                <c:pt idx="1248">
                  <c:v>1669.11</c:v>
                </c:pt>
                <c:pt idx="1249">
                  <c:v>1667.74</c:v>
                </c:pt>
                <c:pt idx="1250">
                  <c:v>1666.38</c:v>
                </c:pt>
                <c:pt idx="1251">
                  <c:v>1665.01</c:v>
                </c:pt>
                <c:pt idx="1252">
                  <c:v>1663.65</c:v>
                </c:pt>
                <c:pt idx="1253">
                  <c:v>1662.28</c:v>
                </c:pt>
                <c:pt idx="1254">
                  <c:v>1660.92</c:v>
                </c:pt>
                <c:pt idx="1255">
                  <c:v>1659.55</c:v>
                </c:pt>
                <c:pt idx="1256">
                  <c:v>1658.18</c:v>
                </c:pt>
                <c:pt idx="1257">
                  <c:v>1656.82</c:v>
                </c:pt>
                <c:pt idx="1258">
                  <c:v>1655.45</c:v>
                </c:pt>
                <c:pt idx="1259">
                  <c:v>1654.09</c:v>
                </c:pt>
                <c:pt idx="1260">
                  <c:v>1652.72</c:v>
                </c:pt>
                <c:pt idx="1261">
                  <c:v>1651.35</c:v>
                </c:pt>
                <c:pt idx="1262">
                  <c:v>1649.98</c:v>
                </c:pt>
                <c:pt idx="1263">
                  <c:v>1648.62</c:v>
                </c:pt>
                <c:pt idx="1264">
                  <c:v>1647.25</c:v>
                </c:pt>
                <c:pt idx="1265">
                  <c:v>1645.88</c:v>
                </c:pt>
                <c:pt idx="1266">
                  <c:v>1644.51</c:v>
                </c:pt>
                <c:pt idx="1267">
                  <c:v>1643.14</c:v>
                </c:pt>
                <c:pt idx="1268">
                  <c:v>1641.77</c:v>
                </c:pt>
                <c:pt idx="1269">
                  <c:v>1640.4</c:v>
                </c:pt>
                <c:pt idx="1270">
                  <c:v>1639.04</c:v>
                </c:pt>
                <c:pt idx="1271">
                  <c:v>1637.67</c:v>
                </c:pt>
                <c:pt idx="1272">
                  <c:v>1636.3</c:v>
                </c:pt>
                <c:pt idx="1273">
                  <c:v>1634.93</c:v>
                </c:pt>
                <c:pt idx="1274">
                  <c:v>1633.56</c:v>
                </c:pt>
                <c:pt idx="1275">
                  <c:v>1632.18</c:v>
                </c:pt>
                <c:pt idx="1276">
                  <c:v>1630.81</c:v>
                </c:pt>
                <c:pt idx="1277">
                  <c:v>1629.44</c:v>
                </c:pt>
                <c:pt idx="1278">
                  <c:v>1628.07</c:v>
                </c:pt>
                <c:pt idx="1279">
                  <c:v>1626.7</c:v>
                </c:pt>
                <c:pt idx="1280">
                  <c:v>1625.33</c:v>
                </c:pt>
                <c:pt idx="1281">
                  <c:v>1623.96</c:v>
                </c:pt>
                <c:pt idx="1282">
                  <c:v>1622.58</c:v>
                </c:pt>
                <c:pt idx="1283">
                  <c:v>1621.21</c:v>
                </c:pt>
                <c:pt idx="1284">
                  <c:v>1619.84</c:v>
                </c:pt>
                <c:pt idx="1285">
                  <c:v>1618.47</c:v>
                </c:pt>
                <c:pt idx="1286">
                  <c:v>1617.09</c:v>
                </c:pt>
                <c:pt idx="1287">
                  <c:v>1615.72</c:v>
                </c:pt>
                <c:pt idx="1288">
                  <c:v>1614.34</c:v>
                </c:pt>
                <c:pt idx="1289">
                  <c:v>1612.97</c:v>
                </c:pt>
                <c:pt idx="1290">
                  <c:v>1611.6</c:v>
                </c:pt>
                <c:pt idx="1291">
                  <c:v>1610.22</c:v>
                </c:pt>
                <c:pt idx="1292">
                  <c:v>1608.85</c:v>
                </c:pt>
                <c:pt idx="1293">
                  <c:v>1607.47</c:v>
                </c:pt>
                <c:pt idx="1294">
                  <c:v>1606.1</c:v>
                </c:pt>
                <c:pt idx="1295">
                  <c:v>1604.72</c:v>
                </c:pt>
                <c:pt idx="1296">
                  <c:v>1603.35</c:v>
                </c:pt>
                <c:pt idx="1297">
                  <c:v>1601.97</c:v>
                </c:pt>
                <c:pt idx="1298">
                  <c:v>1600.59</c:v>
                </c:pt>
                <c:pt idx="1299">
                  <c:v>1599.22</c:v>
                </c:pt>
                <c:pt idx="1300">
                  <c:v>1597.84</c:v>
                </c:pt>
                <c:pt idx="1301">
                  <c:v>1596.46</c:v>
                </c:pt>
                <c:pt idx="1302">
                  <c:v>1595.09</c:v>
                </c:pt>
                <c:pt idx="1303">
                  <c:v>1593.71</c:v>
                </c:pt>
                <c:pt idx="1304">
                  <c:v>1592.33</c:v>
                </c:pt>
                <c:pt idx="1305">
                  <c:v>1590.95</c:v>
                </c:pt>
                <c:pt idx="1306">
                  <c:v>1589.58</c:v>
                </c:pt>
                <c:pt idx="1307">
                  <c:v>1588.2</c:v>
                </c:pt>
                <c:pt idx="1308">
                  <c:v>1586.82</c:v>
                </c:pt>
                <c:pt idx="1309">
                  <c:v>1585.44</c:v>
                </c:pt>
                <c:pt idx="1310">
                  <c:v>1584.06</c:v>
                </c:pt>
                <c:pt idx="1311">
                  <c:v>1582.68</c:v>
                </c:pt>
                <c:pt idx="1312">
                  <c:v>1581.3</c:v>
                </c:pt>
                <c:pt idx="1313">
                  <c:v>1579.92</c:v>
                </c:pt>
                <c:pt idx="1314">
                  <c:v>1578.54</c:v>
                </c:pt>
                <c:pt idx="1315">
                  <c:v>1577.16</c:v>
                </c:pt>
                <c:pt idx="1316">
                  <c:v>1575.78</c:v>
                </c:pt>
                <c:pt idx="1317">
                  <c:v>1574.4</c:v>
                </c:pt>
                <c:pt idx="1318">
                  <c:v>1573.02</c:v>
                </c:pt>
                <c:pt idx="1319">
                  <c:v>1571.64</c:v>
                </c:pt>
                <c:pt idx="1320">
                  <c:v>1570.26</c:v>
                </c:pt>
                <c:pt idx="1321">
                  <c:v>1568.87</c:v>
                </c:pt>
                <c:pt idx="1322">
                  <c:v>1567.49</c:v>
                </c:pt>
                <c:pt idx="1323">
                  <c:v>1566.11</c:v>
                </c:pt>
                <c:pt idx="1324">
                  <c:v>1564.73</c:v>
                </c:pt>
                <c:pt idx="1325">
                  <c:v>1563.34</c:v>
                </c:pt>
                <c:pt idx="1326">
                  <c:v>1561.96</c:v>
                </c:pt>
                <c:pt idx="1327">
                  <c:v>1560.58</c:v>
                </c:pt>
                <c:pt idx="1328">
                  <c:v>1559.2</c:v>
                </c:pt>
                <c:pt idx="1329">
                  <c:v>1557.81</c:v>
                </c:pt>
                <c:pt idx="1330">
                  <c:v>1556.43</c:v>
                </c:pt>
                <c:pt idx="1331">
                  <c:v>1555.04</c:v>
                </c:pt>
                <c:pt idx="1332">
                  <c:v>1553.66</c:v>
                </c:pt>
                <c:pt idx="1333">
                  <c:v>1552.27</c:v>
                </c:pt>
                <c:pt idx="1334">
                  <c:v>1550.89</c:v>
                </c:pt>
                <c:pt idx="1335">
                  <c:v>1549.5</c:v>
                </c:pt>
                <c:pt idx="1336">
                  <c:v>1548.12</c:v>
                </c:pt>
                <c:pt idx="1337">
                  <c:v>1546.73</c:v>
                </c:pt>
                <c:pt idx="1338">
                  <c:v>1545.35</c:v>
                </c:pt>
                <c:pt idx="1339">
                  <c:v>1543.96</c:v>
                </c:pt>
                <c:pt idx="1340">
                  <c:v>1542.57</c:v>
                </c:pt>
                <c:pt idx="1341">
                  <c:v>1541.19</c:v>
                </c:pt>
                <c:pt idx="1342">
                  <c:v>1539.8</c:v>
                </c:pt>
                <c:pt idx="1343">
                  <c:v>1538.41</c:v>
                </c:pt>
                <c:pt idx="1344">
                  <c:v>1537.03</c:v>
                </c:pt>
                <c:pt idx="1345">
                  <c:v>1535.64</c:v>
                </c:pt>
                <c:pt idx="1346">
                  <c:v>1534.25</c:v>
                </c:pt>
                <c:pt idx="1347">
                  <c:v>1532.86</c:v>
                </c:pt>
                <c:pt idx="1348">
                  <c:v>1531.47</c:v>
                </c:pt>
                <c:pt idx="1349">
                  <c:v>1530.08</c:v>
                </c:pt>
                <c:pt idx="1350">
                  <c:v>1528.7</c:v>
                </c:pt>
                <c:pt idx="1351">
                  <c:v>1527.31</c:v>
                </c:pt>
                <c:pt idx="1352">
                  <c:v>1525.92</c:v>
                </c:pt>
                <c:pt idx="1353">
                  <c:v>1524.53</c:v>
                </c:pt>
                <c:pt idx="1354">
                  <c:v>1523.14</c:v>
                </c:pt>
                <c:pt idx="1355">
                  <c:v>1521.75</c:v>
                </c:pt>
                <c:pt idx="1356">
                  <c:v>1520.36</c:v>
                </c:pt>
                <c:pt idx="1357">
                  <c:v>1518.97</c:v>
                </c:pt>
                <c:pt idx="1358">
                  <c:v>1517.58</c:v>
                </c:pt>
                <c:pt idx="1359">
                  <c:v>1516.18</c:v>
                </c:pt>
                <c:pt idx="1360">
                  <c:v>1514.79</c:v>
                </c:pt>
                <c:pt idx="1361">
                  <c:v>1513.4</c:v>
                </c:pt>
                <c:pt idx="1362">
                  <c:v>1512.01</c:v>
                </c:pt>
                <c:pt idx="1363">
                  <c:v>1510.62</c:v>
                </c:pt>
                <c:pt idx="1364">
                  <c:v>1509.23</c:v>
                </c:pt>
                <c:pt idx="1365">
                  <c:v>1507.83</c:v>
                </c:pt>
                <c:pt idx="1366">
                  <c:v>1506.44</c:v>
                </c:pt>
                <c:pt idx="1367">
                  <c:v>1505.05</c:v>
                </c:pt>
                <c:pt idx="1368">
                  <c:v>1503.65</c:v>
                </c:pt>
                <c:pt idx="1369">
                  <c:v>1502.26</c:v>
                </c:pt>
                <c:pt idx="1370">
                  <c:v>1500.87</c:v>
                </c:pt>
                <c:pt idx="1371">
                  <c:v>1499.47</c:v>
                </c:pt>
                <c:pt idx="1372">
                  <c:v>1498.08</c:v>
                </c:pt>
                <c:pt idx="1373">
                  <c:v>1496.68</c:v>
                </c:pt>
                <c:pt idx="1374">
                  <c:v>1495.29</c:v>
                </c:pt>
                <c:pt idx="1375">
                  <c:v>1493.89</c:v>
                </c:pt>
                <c:pt idx="1376">
                  <c:v>1492.5</c:v>
                </c:pt>
                <c:pt idx="1377">
                  <c:v>1491.1</c:v>
                </c:pt>
                <c:pt idx="1378">
                  <c:v>1489.71</c:v>
                </c:pt>
                <c:pt idx="1379">
                  <c:v>1488.31</c:v>
                </c:pt>
                <c:pt idx="1380">
                  <c:v>1486.91</c:v>
                </c:pt>
                <c:pt idx="1381">
                  <c:v>1485.52</c:v>
                </c:pt>
                <c:pt idx="1382">
                  <c:v>1484.12</c:v>
                </c:pt>
                <c:pt idx="1383">
                  <c:v>1482.72</c:v>
                </c:pt>
                <c:pt idx="1384">
                  <c:v>1481.33</c:v>
                </c:pt>
                <c:pt idx="1385">
                  <c:v>1479.93</c:v>
                </c:pt>
                <c:pt idx="1386">
                  <c:v>1478.53</c:v>
                </c:pt>
                <c:pt idx="1387">
                  <c:v>1477.13</c:v>
                </c:pt>
                <c:pt idx="1388">
                  <c:v>1475.73</c:v>
                </c:pt>
                <c:pt idx="1389">
                  <c:v>1474.34</c:v>
                </c:pt>
                <c:pt idx="1390">
                  <c:v>1472.94</c:v>
                </c:pt>
                <c:pt idx="1391">
                  <c:v>1471.54</c:v>
                </c:pt>
                <c:pt idx="1392">
                  <c:v>1470.14</c:v>
                </c:pt>
                <c:pt idx="1393">
                  <c:v>1468.74</c:v>
                </c:pt>
                <c:pt idx="1394">
                  <c:v>1467.34</c:v>
                </c:pt>
                <c:pt idx="1395">
                  <c:v>1465.94</c:v>
                </c:pt>
                <c:pt idx="1396">
                  <c:v>1464.54</c:v>
                </c:pt>
                <c:pt idx="1397">
                  <c:v>1463.14</c:v>
                </c:pt>
                <c:pt idx="1398">
                  <c:v>1461.74</c:v>
                </c:pt>
                <c:pt idx="1399">
                  <c:v>1460.34</c:v>
                </c:pt>
                <c:pt idx="1400">
                  <c:v>1458.93</c:v>
                </c:pt>
                <c:pt idx="1401">
                  <c:v>1457.53</c:v>
                </c:pt>
                <c:pt idx="1402">
                  <c:v>1456.13</c:v>
                </c:pt>
                <c:pt idx="1403">
                  <c:v>1454.73</c:v>
                </c:pt>
                <c:pt idx="1404">
                  <c:v>1453.33</c:v>
                </c:pt>
                <c:pt idx="1405">
                  <c:v>1451.92</c:v>
                </c:pt>
                <c:pt idx="1406">
                  <c:v>1450.52</c:v>
                </c:pt>
                <c:pt idx="1407">
                  <c:v>1449.12</c:v>
                </c:pt>
                <c:pt idx="1408">
                  <c:v>1447.72</c:v>
                </c:pt>
                <c:pt idx="1409">
                  <c:v>1446.31</c:v>
                </c:pt>
                <c:pt idx="1410">
                  <c:v>1444.91</c:v>
                </c:pt>
                <c:pt idx="1411">
                  <c:v>1443.5</c:v>
                </c:pt>
                <c:pt idx="1412">
                  <c:v>1442.1</c:v>
                </c:pt>
                <c:pt idx="1413">
                  <c:v>1440.7</c:v>
                </c:pt>
                <c:pt idx="1414">
                  <c:v>1439.29</c:v>
                </c:pt>
                <c:pt idx="1415">
                  <c:v>1437.89</c:v>
                </c:pt>
                <c:pt idx="1416">
                  <c:v>1436.48</c:v>
                </c:pt>
                <c:pt idx="1417">
                  <c:v>1435.07</c:v>
                </c:pt>
                <c:pt idx="1418">
                  <c:v>1433.67</c:v>
                </c:pt>
                <c:pt idx="1419">
                  <c:v>1432.26</c:v>
                </c:pt>
                <c:pt idx="1420">
                  <c:v>1430.86</c:v>
                </c:pt>
                <c:pt idx="1421">
                  <c:v>1429.45</c:v>
                </c:pt>
                <c:pt idx="1422">
                  <c:v>1428.04</c:v>
                </c:pt>
                <c:pt idx="1423">
                  <c:v>1426.64</c:v>
                </c:pt>
                <c:pt idx="1424">
                  <c:v>1425.23</c:v>
                </c:pt>
                <c:pt idx="1425">
                  <c:v>1423.82</c:v>
                </c:pt>
                <c:pt idx="1426">
                  <c:v>1422.41</c:v>
                </c:pt>
                <c:pt idx="1427">
                  <c:v>1421.01</c:v>
                </c:pt>
                <c:pt idx="1428">
                  <c:v>1419.6</c:v>
                </c:pt>
                <c:pt idx="1429">
                  <c:v>1418.19</c:v>
                </c:pt>
                <c:pt idx="1430">
                  <c:v>1416.78</c:v>
                </c:pt>
                <c:pt idx="1431">
                  <c:v>1415.37</c:v>
                </c:pt>
                <c:pt idx="1432">
                  <c:v>1413.96</c:v>
                </c:pt>
                <c:pt idx="1433">
                  <c:v>1412.55</c:v>
                </c:pt>
                <c:pt idx="1434">
                  <c:v>1411.14</c:v>
                </c:pt>
                <c:pt idx="1435">
                  <c:v>1409.73</c:v>
                </c:pt>
                <c:pt idx="1436">
                  <c:v>1408.32</c:v>
                </c:pt>
                <c:pt idx="1437">
                  <c:v>1406.91</c:v>
                </c:pt>
                <c:pt idx="1438">
                  <c:v>1405.5</c:v>
                </c:pt>
                <c:pt idx="1439">
                  <c:v>1404.09</c:v>
                </c:pt>
                <c:pt idx="1440">
                  <c:v>1402.68</c:v>
                </c:pt>
                <c:pt idx="1441">
                  <c:v>1401.27</c:v>
                </c:pt>
                <c:pt idx="1442">
                  <c:v>1399.85</c:v>
                </c:pt>
                <c:pt idx="1443">
                  <c:v>1398.44</c:v>
                </c:pt>
                <c:pt idx="1444">
                  <c:v>1397.03</c:v>
                </c:pt>
                <c:pt idx="1445">
                  <c:v>1395.62</c:v>
                </c:pt>
                <c:pt idx="1446">
                  <c:v>1394.2</c:v>
                </c:pt>
                <c:pt idx="1447">
                  <c:v>1392.79</c:v>
                </c:pt>
                <c:pt idx="1448">
                  <c:v>1391.38</c:v>
                </c:pt>
                <c:pt idx="1449">
                  <c:v>1389.96</c:v>
                </c:pt>
                <c:pt idx="1450">
                  <c:v>1388.55</c:v>
                </c:pt>
                <c:pt idx="1451">
                  <c:v>1387.14</c:v>
                </c:pt>
                <c:pt idx="1452">
                  <c:v>1385.72</c:v>
                </c:pt>
                <c:pt idx="1453">
                  <c:v>1384.31</c:v>
                </c:pt>
                <c:pt idx="1454">
                  <c:v>1382.89</c:v>
                </c:pt>
                <c:pt idx="1455">
                  <c:v>1381.48</c:v>
                </c:pt>
                <c:pt idx="1456">
                  <c:v>1380.06</c:v>
                </c:pt>
                <c:pt idx="1457">
                  <c:v>1378.65</c:v>
                </c:pt>
                <c:pt idx="1458">
                  <c:v>1377.23</c:v>
                </c:pt>
                <c:pt idx="1459">
                  <c:v>1375.81</c:v>
                </c:pt>
                <c:pt idx="1460">
                  <c:v>1374.4</c:v>
                </c:pt>
                <c:pt idx="1461">
                  <c:v>1372.98</c:v>
                </c:pt>
                <c:pt idx="1462">
                  <c:v>1371.56</c:v>
                </c:pt>
                <c:pt idx="1463">
                  <c:v>1370.15</c:v>
                </c:pt>
                <c:pt idx="1464">
                  <c:v>1368.73</c:v>
                </c:pt>
                <c:pt idx="1465">
                  <c:v>1367.31</c:v>
                </c:pt>
                <c:pt idx="1466">
                  <c:v>1365.89</c:v>
                </c:pt>
                <c:pt idx="1467">
                  <c:v>1364.48</c:v>
                </c:pt>
                <c:pt idx="1468">
                  <c:v>1363.06</c:v>
                </c:pt>
                <c:pt idx="1469">
                  <c:v>1361.64</c:v>
                </c:pt>
                <c:pt idx="1470">
                  <c:v>1360.22</c:v>
                </c:pt>
                <c:pt idx="1471">
                  <c:v>1358.8</c:v>
                </c:pt>
                <c:pt idx="1472">
                  <c:v>1357.38</c:v>
                </c:pt>
                <c:pt idx="1473">
                  <c:v>1355.96</c:v>
                </c:pt>
                <c:pt idx="1474">
                  <c:v>1354.54</c:v>
                </c:pt>
                <c:pt idx="1475">
                  <c:v>1353.12</c:v>
                </c:pt>
                <c:pt idx="1476">
                  <c:v>1351.7</c:v>
                </c:pt>
                <c:pt idx="1477">
                  <c:v>1350.28</c:v>
                </c:pt>
                <c:pt idx="1478">
                  <c:v>1348.86</c:v>
                </c:pt>
                <c:pt idx="1479">
                  <c:v>1347.44</c:v>
                </c:pt>
                <c:pt idx="1480">
                  <c:v>1346.02</c:v>
                </c:pt>
                <c:pt idx="1481">
                  <c:v>1344.6</c:v>
                </c:pt>
                <c:pt idx="1482">
                  <c:v>1343.17</c:v>
                </c:pt>
                <c:pt idx="1483">
                  <c:v>1341.75</c:v>
                </c:pt>
                <c:pt idx="1484">
                  <c:v>1340.33</c:v>
                </c:pt>
                <c:pt idx="1485">
                  <c:v>1338.91</c:v>
                </c:pt>
                <c:pt idx="1486">
                  <c:v>1337.48</c:v>
                </c:pt>
                <c:pt idx="1487">
                  <c:v>1336.06</c:v>
                </c:pt>
                <c:pt idx="1488">
                  <c:v>1334.64</c:v>
                </c:pt>
                <c:pt idx="1489">
                  <c:v>1333.21</c:v>
                </c:pt>
                <c:pt idx="1490">
                  <c:v>1331.79</c:v>
                </c:pt>
                <c:pt idx="1491">
                  <c:v>1330.36</c:v>
                </c:pt>
                <c:pt idx="1492">
                  <c:v>1328.94</c:v>
                </c:pt>
                <c:pt idx="1493">
                  <c:v>1327.52</c:v>
                </c:pt>
                <c:pt idx="1494">
                  <c:v>1326.09</c:v>
                </c:pt>
                <c:pt idx="1495">
                  <c:v>1324.66</c:v>
                </c:pt>
                <c:pt idx="1496">
                  <c:v>1323.24</c:v>
                </c:pt>
                <c:pt idx="1497">
                  <c:v>1321.81</c:v>
                </c:pt>
                <c:pt idx="1498">
                  <c:v>1320.39</c:v>
                </c:pt>
                <c:pt idx="1499">
                  <c:v>1318.96</c:v>
                </c:pt>
                <c:pt idx="1500">
                  <c:v>1317.53</c:v>
                </c:pt>
                <c:pt idx="1501">
                  <c:v>1316.11</c:v>
                </c:pt>
                <c:pt idx="1502">
                  <c:v>1314.68</c:v>
                </c:pt>
                <c:pt idx="1503">
                  <c:v>1313.25</c:v>
                </c:pt>
                <c:pt idx="1504">
                  <c:v>1311.83</c:v>
                </c:pt>
                <c:pt idx="1505">
                  <c:v>1310.4000000000001</c:v>
                </c:pt>
                <c:pt idx="1506">
                  <c:v>1308.97</c:v>
                </c:pt>
                <c:pt idx="1507">
                  <c:v>1307.54</c:v>
                </c:pt>
                <c:pt idx="1508">
                  <c:v>1306.1099999999999</c:v>
                </c:pt>
                <c:pt idx="1509">
                  <c:v>1304.68</c:v>
                </c:pt>
                <c:pt idx="1510">
                  <c:v>1303.26</c:v>
                </c:pt>
                <c:pt idx="1511">
                  <c:v>1301.83</c:v>
                </c:pt>
                <c:pt idx="1512">
                  <c:v>1300.4000000000001</c:v>
                </c:pt>
                <c:pt idx="1513">
                  <c:v>1298.97</c:v>
                </c:pt>
                <c:pt idx="1514">
                  <c:v>1297.54</c:v>
                </c:pt>
                <c:pt idx="1515">
                  <c:v>1296.1099999999999</c:v>
                </c:pt>
                <c:pt idx="1516">
                  <c:v>1294.68</c:v>
                </c:pt>
                <c:pt idx="1517">
                  <c:v>1293.24</c:v>
                </c:pt>
                <c:pt idx="1518">
                  <c:v>1291.81</c:v>
                </c:pt>
                <c:pt idx="1519">
                  <c:v>1290.3800000000001</c:v>
                </c:pt>
                <c:pt idx="1520">
                  <c:v>1288.95</c:v>
                </c:pt>
                <c:pt idx="1521">
                  <c:v>1287.52</c:v>
                </c:pt>
                <c:pt idx="1522">
                  <c:v>1286.0899999999999</c:v>
                </c:pt>
                <c:pt idx="1523">
                  <c:v>1284.6500000000001</c:v>
                </c:pt>
                <c:pt idx="1524">
                  <c:v>1283.22</c:v>
                </c:pt>
                <c:pt idx="1525">
                  <c:v>1281.79</c:v>
                </c:pt>
                <c:pt idx="1526">
                  <c:v>1280.3499999999999</c:v>
                </c:pt>
                <c:pt idx="1527">
                  <c:v>1278.92</c:v>
                </c:pt>
                <c:pt idx="1528">
                  <c:v>1277.49</c:v>
                </c:pt>
                <c:pt idx="1529">
                  <c:v>1276.05</c:v>
                </c:pt>
                <c:pt idx="1530">
                  <c:v>1274.6199999999999</c:v>
                </c:pt>
                <c:pt idx="1531">
                  <c:v>1273.18</c:v>
                </c:pt>
                <c:pt idx="1532">
                  <c:v>1271.75</c:v>
                </c:pt>
                <c:pt idx="1533">
                  <c:v>1270.31</c:v>
                </c:pt>
                <c:pt idx="1534">
                  <c:v>1268.8800000000001</c:v>
                </c:pt>
                <c:pt idx="1535">
                  <c:v>1267.44</c:v>
                </c:pt>
                <c:pt idx="1536">
                  <c:v>1266.01</c:v>
                </c:pt>
                <c:pt idx="1537">
                  <c:v>1264.57</c:v>
                </c:pt>
                <c:pt idx="1538">
                  <c:v>1263.1400000000001</c:v>
                </c:pt>
                <c:pt idx="1539">
                  <c:v>1261.7</c:v>
                </c:pt>
                <c:pt idx="1540">
                  <c:v>1260.26</c:v>
                </c:pt>
                <c:pt idx="1541">
                  <c:v>1258.83</c:v>
                </c:pt>
                <c:pt idx="1542">
                  <c:v>1257.3900000000001</c:v>
                </c:pt>
                <c:pt idx="1543">
                  <c:v>1255.95</c:v>
                </c:pt>
                <c:pt idx="1544">
                  <c:v>1254.51</c:v>
                </c:pt>
                <c:pt idx="1545">
                  <c:v>1253.07</c:v>
                </c:pt>
                <c:pt idx="1546">
                  <c:v>1251.6400000000001</c:v>
                </c:pt>
                <c:pt idx="1547">
                  <c:v>1250.2</c:v>
                </c:pt>
                <c:pt idx="1548">
                  <c:v>1248.76</c:v>
                </c:pt>
                <c:pt idx="1549">
                  <c:v>1247.32</c:v>
                </c:pt>
                <c:pt idx="1550">
                  <c:v>1245.8800000000001</c:v>
                </c:pt>
                <c:pt idx="1551">
                  <c:v>1244.44</c:v>
                </c:pt>
                <c:pt idx="1552">
                  <c:v>1243</c:v>
                </c:pt>
                <c:pt idx="1553">
                  <c:v>1241.56</c:v>
                </c:pt>
                <c:pt idx="1554">
                  <c:v>1240.1199999999999</c:v>
                </c:pt>
                <c:pt idx="1555">
                  <c:v>1238.68</c:v>
                </c:pt>
                <c:pt idx="1556">
                  <c:v>1237.24</c:v>
                </c:pt>
                <c:pt idx="1557">
                  <c:v>1235.8</c:v>
                </c:pt>
                <c:pt idx="1558">
                  <c:v>1234.3499999999999</c:v>
                </c:pt>
                <c:pt idx="1559">
                  <c:v>1232.9100000000001</c:v>
                </c:pt>
                <c:pt idx="1560">
                  <c:v>1231.47</c:v>
                </c:pt>
                <c:pt idx="1561">
                  <c:v>1230.03</c:v>
                </c:pt>
                <c:pt idx="1562">
                  <c:v>1228.5899999999999</c:v>
                </c:pt>
                <c:pt idx="1563">
                  <c:v>1227.1400000000001</c:v>
                </c:pt>
                <c:pt idx="1564">
                  <c:v>1225.7</c:v>
                </c:pt>
                <c:pt idx="1565">
                  <c:v>1224.26</c:v>
                </c:pt>
                <c:pt idx="1566">
                  <c:v>1222.81</c:v>
                </c:pt>
                <c:pt idx="1567">
                  <c:v>1221.3699999999999</c:v>
                </c:pt>
                <c:pt idx="1568">
                  <c:v>1219.93</c:v>
                </c:pt>
                <c:pt idx="1569">
                  <c:v>1218.48</c:v>
                </c:pt>
                <c:pt idx="1570">
                  <c:v>1217.04</c:v>
                </c:pt>
                <c:pt idx="1571">
                  <c:v>1215.5899999999999</c:v>
                </c:pt>
                <c:pt idx="1572">
                  <c:v>1214.1500000000001</c:v>
                </c:pt>
                <c:pt idx="1573">
                  <c:v>1212.7</c:v>
                </c:pt>
                <c:pt idx="1574">
                  <c:v>1211.26</c:v>
                </c:pt>
                <c:pt idx="1575">
                  <c:v>1209.81</c:v>
                </c:pt>
                <c:pt idx="1576">
                  <c:v>1208.3599999999999</c:v>
                </c:pt>
                <c:pt idx="1577">
                  <c:v>1206.92</c:v>
                </c:pt>
                <c:pt idx="1578">
                  <c:v>1205.47</c:v>
                </c:pt>
                <c:pt idx="1579">
                  <c:v>1204.02</c:v>
                </c:pt>
                <c:pt idx="1580">
                  <c:v>1202.58</c:v>
                </c:pt>
                <c:pt idx="1581">
                  <c:v>1201.1300000000001</c:v>
                </c:pt>
                <c:pt idx="1582">
                  <c:v>1199.68</c:v>
                </c:pt>
                <c:pt idx="1583">
                  <c:v>1198.23</c:v>
                </c:pt>
                <c:pt idx="1584">
                  <c:v>1196.78</c:v>
                </c:pt>
                <c:pt idx="1585">
                  <c:v>1195.3399999999999</c:v>
                </c:pt>
                <c:pt idx="1586">
                  <c:v>1193.8900000000001</c:v>
                </c:pt>
                <c:pt idx="1587">
                  <c:v>1192.44</c:v>
                </c:pt>
                <c:pt idx="1588">
                  <c:v>1190.99</c:v>
                </c:pt>
                <c:pt idx="1589">
                  <c:v>1189.54</c:v>
                </c:pt>
                <c:pt idx="1590">
                  <c:v>1188.0899999999999</c:v>
                </c:pt>
                <c:pt idx="1591">
                  <c:v>1186.6400000000001</c:v>
                </c:pt>
                <c:pt idx="1592">
                  <c:v>1185.19</c:v>
                </c:pt>
                <c:pt idx="1593">
                  <c:v>1183.74</c:v>
                </c:pt>
                <c:pt idx="1594">
                  <c:v>1182.29</c:v>
                </c:pt>
                <c:pt idx="1595">
                  <c:v>1180.8399999999999</c:v>
                </c:pt>
                <c:pt idx="1596">
                  <c:v>1179.3900000000001</c:v>
                </c:pt>
                <c:pt idx="1597">
                  <c:v>1177.93</c:v>
                </c:pt>
                <c:pt idx="1598">
                  <c:v>1176.48</c:v>
                </c:pt>
                <c:pt idx="1599">
                  <c:v>1175.03</c:v>
                </c:pt>
                <c:pt idx="1600">
                  <c:v>1173.58</c:v>
                </c:pt>
                <c:pt idx="1601">
                  <c:v>1172.1199999999999</c:v>
                </c:pt>
                <c:pt idx="1602">
                  <c:v>1170.67</c:v>
                </c:pt>
                <c:pt idx="1603">
                  <c:v>1169.22</c:v>
                </c:pt>
                <c:pt idx="1604">
                  <c:v>1167.76</c:v>
                </c:pt>
                <c:pt idx="1605">
                  <c:v>1166.31</c:v>
                </c:pt>
                <c:pt idx="1606">
                  <c:v>1164.8599999999999</c:v>
                </c:pt>
                <c:pt idx="1607">
                  <c:v>1163.4000000000001</c:v>
                </c:pt>
                <c:pt idx="1608">
                  <c:v>1161.95</c:v>
                </c:pt>
                <c:pt idx="1609">
                  <c:v>1160.49</c:v>
                </c:pt>
                <c:pt idx="1610">
                  <c:v>1159.04</c:v>
                </c:pt>
                <c:pt idx="1611">
                  <c:v>1157.58</c:v>
                </c:pt>
                <c:pt idx="1612">
                  <c:v>1156.1300000000001</c:v>
                </c:pt>
                <c:pt idx="1613">
                  <c:v>1154.67</c:v>
                </c:pt>
                <c:pt idx="1614">
                  <c:v>1153.22</c:v>
                </c:pt>
                <c:pt idx="1615">
                  <c:v>1151.76</c:v>
                </c:pt>
                <c:pt idx="1616">
                  <c:v>1150.3</c:v>
                </c:pt>
                <c:pt idx="1617">
                  <c:v>1148.8499999999999</c:v>
                </c:pt>
                <c:pt idx="1618">
                  <c:v>1147.3900000000001</c:v>
                </c:pt>
                <c:pt idx="1619">
                  <c:v>1145.93</c:v>
                </c:pt>
                <c:pt idx="1620">
                  <c:v>1144.47</c:v>
                </c:pt>
                <c:pt idx="1621">
                  <c:v>1143.02</c:v>
                </c:pt>
                <c:pt idx="1622">
                  <c:v>1141.56</c:v>
                </c:pt>
                <c:pt idx="1623">
                  <c:v>1140.0999999999999</c:v>
                </c:pt>
                <c:pt idx="1624">
                  <c:v>1138.6400000000001</c:v>
                </c:pt>
                <c:pt idx="1625">
                  <c:v>1137.18</c:v>
                </c:pt>
                <c:pt idx="1626">
                  <c:v>1135.72</c:v>
                </c:pt>
                <c:pt idx="1627">
                  <c:v>1134.26</c:v>
                </c:pt>
                <c:pt idx="1628">
                  <c:v>1132.8</c:v>
                </c:pt>
                <c:pt idx="1629">
                  <c:v>1131.3399999999999</c:v>
                </c:pt>
                <c:pt idx="1630">
                  <c:v>1129.8800000000001</c:v>
                </c:pt>
                <c:pt idx="1631">
                  <c:v>1128.42</c:v>
                </c:pt>
                <c:pt idx="1632">
                  <c:v>1126.96</c:v>
                </c:pt>
                <c:pt idx="1633">
                  <c:v>1125.5</c:v>
                </c:pt>
                <c:pt idx="1634">
                  <c:v>1124.04</c:v>
                </c:pt>
                <c:pt idx="1635">
                  <c:v>1122.58</c:v>
                </c:pt>
                <c:pt idx="1636">
                  <c:v>1121.1099999999999</c:v>
                </c:pt>
                <c:pt idx="1637">
                  <c:v>1119.6500000000001</c:v>
                </c:pt>
                <c:pt idx="1638">
                  <c:v>1118.19</c:v>
                </c:pt>
                <c:pt idx="1639">
                  <c:v>1116.73</c:v>
                </c:pt>
                <c:pt idx="1640">
                  <c:v>1115.26</c:v>
                </c:pt>
                <c:pt idx="1641">
                  <c:v>1113.8</c:v>
                </c:pt>
                <c:pt idx="1642">
                  <c:v>1112.3399999999999</c:v>
                </c:pt>
                <c:pt idx="1643">
                  <c:v>1110.8699999999999</c:v>
                </c:pt>
                <c:pt idx="1644">
                  <c:v>1109.4100000000001</c:v>
                </c:pt>
                <c:pt idx="1645">
                  <c:v>1107.94</c:v>
                </c:pt>
                <c:pt idx="1646">
                  <c:v>1106.48</c:v>
                </c:pt>
                <c:pt idx="1647">
                  <c:v>1105.02</c:v>
                </c:pt>
                <c:pt idx="1648">
                  <c:v>1103.55</c:v>
                </c:pt>
                <c:pt idx="1649">
                  <c:v>1102.08</c:v>
                </c:pt>
                <c:pt idx="1650">
                  <c:v>1100.6199999999999</c:v>
                </c:pt>
                <c:pt idx="1651">
                  <c:v>1099.1500000000001</c:v>
                </c:pt>
                <c:pt idx="1652">
                  <c:v>1097.69</c:v>
                </c:pt>
                <c:pt idx="1653">
                  <c:v>1096.22</c:v>
                </c:pt>
                <c:pt idx="1654">
                  <c:v>1094.75</c:v>
                </c:pt>
                <c:pt idx="1655">
                  <c:v>1093.29</c:v>
                </c:pt>
                <c:pt idx="1656">
                  <c:v>1091.82</c:v>
                </c:pt>
                <c:pt idx="1657">
                  <c:v>1090.3499999999999</c:v>
                </c:pt>
                <c:pt idx="1658">
                  <c:v>1088.8800000000001</c:v>
                </c:pt>
                <c:pt idx="1659">
                  <c:v>1087.42</c:v>
                </c:pt>
                <c:pt idx="1660">
                  <c:v>1085.95</c:v>
                </c:pt>
                <c:pt idx="1661">
                  <c:v>1084.48</c:v>
                </c:pt>
                <c:pt idx="1662">
                  <c:v>1083.01</c:v>
                </c:pt>
                <c:pt idx="1663">
                  <c:v>1081.54</c:v>
                </c:pt>
                <c:pt idx="1664">
                  <c:v>1080.07</c:v>
                </c:pt>
                <c:pt idx="1665">
                  <c:v>1078.5999999999999</c:v>
                </c:pt>
                <c:pt idx="1666">
                  <c:v>1077.1300000000001</c:v>
                </c:pt>
                <c:pt idx="1667">
                  <c:v>1075.6600000000001</c:v>
                </c:pt>
                <c:pt idx="1668">
                  <c:v>1074.19</c:v>
                </c:pt>
                <c:pt idx="1669">
                  <c:v>1072.72</c:v>
                </c:pt>
                <c:pt idx="1670">
                  <c:v>1071.25</c:v>
                </c:pt>
                <c:pt idx="1671">
                  <c:v>1069.78</c:v>
                </c:pt>
                <c:pt idx="1672">
                  <c:v>1068.31</c:v>
                </c:pt>
                <c:pt idx="1673">
                  <c:v>1066.8399999999999</c:v>
                </c:pt>
                <c:pt idx="1674">
                  <c:v>1065.3599999999999</c:v>
                </c:pt>
                <c:pt idx="1675">
                  <c:v>1063.8900000000001</c:v>
                </c:pt>
                <c:pt idx="1676">
                  <c:v>1062.42</c:v>
                </c:pt>
                <c:pt idx="1677">
                  <c:v>1060.95</c:v>
                </c:pt>
                <c:pt idx="1678">
                  <c:v>1059.47</c:v>
                </c:pt>
                <c:pt idx="1679">
                  <c:v>1058</c:v>
                </c:pt>
                <c:pt idx="1680">
                  <c:v>1056.53</c:v>
                </c:pt>
                <c:pt idx="1681">
                  <c:v>1055.05</c:v>
                </c:pt>
                <c:pt idx="1682">
                  <c:v>1053.58</c:v>
                </c:pt>
                <c:pt idx="1683">
                  <c:v>1052.0999999999999</c:v>
                </c:pt>
                <c:pt idx="1684">
                  <c:v>1050.6300000000001</c:v>
                </c:pt>
                <c:pt idx="1685">
                  <c:v>1049.1500000000001</c:v>
                </c:pt>
                <c:pt idx="1686">
                  <c:v>1047.68</c:v>
                </c:pt>
                <c:pt idx="1687">
                  <c:v>1046.2</c:v>
                </c:pt>
                <c:pt idx="1688">
                  <c:v>1044.73</c:v>
                </c:pt>
                <c:pt idx="1689">
                  <c:v>1043.25</c:v>
                </c:pt>
                <c:pt idx="1690">
                  <c:v>1041.78</c:v>
                </c:pt>
                <c:pt idx="1691">
                  <c:v>1040.3</c:v>
                </c:pt>
                <c:pt idx="1692">
                  <c:v>1038.82</c:v>
                </c:pt>
                <c:pt idx="1693">
                  <c:v>1037.3399999999999</c:v>
                </c:pt>
                <c:pt idx="1694">
                  <c:v>1035.8699999999999</c:v>
                </c:pt>
                <c:pt idx="1695">
                  <c:v>1034.3900000000001</c:v>
                </c:pt>
                <c:pt idx="1696">
                  <c:v>1032.9100000000001</c:v>
                </c:pt>
                <c:pt idx="1697">
                  <c:v>1031.43</c:v>
                </c:pt>
                <c:pt idx="1698">
                  <c:v>1029.95</c:v>
                </c:pt>
                <c:pt idx="1699">
                  <c:v>1028.48</c:v>
                </c:pt>
                <c:pt idx="1700">
                  <c:v>1027</c:v>
                </c:pt>
                <c:pt idx="1701">
                  <c:v>1025.52</c:v>
                </c:pt>
                <c:pt idx="1702">
                  <c:v>1024.04</c:v>
                </c:pt>
                <c:pt idx="1703">
                  <c:v>1022.56</c:v>
                </c:pt>
                <c:pt idx="1704">
                  <c:v>1021.08</c:v>
                </c:pt>
                <c:pt idx="1705">
                  <c:v>1019.6</c:v>
                </c:pt>
                <c:pt idx="1706">
                  <c:v>1018.12</c:v>
                </c:pt>
                <c:pt idx="1707">
                  <c:v>1016.64</c:v>
                </c:pt>
                <c:pt idx="1708">
                  <c:v>1015.16</c:v>
                </c:pt>
                <c:pt idx="1709">
                  <c:v>1013.67</c:v>
                </c:pt>
                <c:pt idx="1710">
                  <c:v>1012.19</c:v>
                </c:pt>
                <c:pt idx="1711">
                  <c:v>1010.71</c:v>
                </c:pt>
                <c:pt idx="1712">
                  <c:v>1009.23</c:v>
                </c:pt>
                <c:pt idx="1713">
                  <c:v>1007.75</c:v>
                </c:pt>
                <c:pt idx="1714">
                  <c:v>1006.26</c:v>
                </c:pt>
                <c:pt idx="1715">
                  <c:v>1004.78</c:v>
                </c:pt>
                <c:pt idx="1716">
                  <c:v>1003.3</c:v>
                </c:pt>
                <c:pt idx="1717">
                  <c:v>1001.81</c:v>
                </c:pt>
                <c:pt idx="1718">
                  <c:v>1000.33</c:v>
                </c:pt>
                <c:pt idx="1719">
                  <c:v>998.84500000000003</c:v>
                </c:pt>
                <c:pt idx="1720">
                  <c:v>997.36</c:v>
                </c:pt>
                <c:pt idx="1721">
                  <c:v>995.87599999999998</c:v>
                </c:pt>
                <c:pt idx="1722">
                  <c:v>994.39099999999996</c:v>
                </c:pt>
                <c:pt idx="1723">
                  <c:v>992.90599999999995</c:v>
                </c:pt>
                <c:pt idx="1724">
                  <c:v>991.42</c:v>
                </c:pt>
                <c:pt idx="1725">
                  <c:v>989.93399999999997</c:v>
                </c:pt>
                <c:pt idx="1726">
                  <c:v>988.44799999999998</c:v>
                </c:pt>
                <c:pt idx="1727">
                  <c:v>986.96199999999999</c:v>
                </c:pt>
                <c:pt idx="1728">
                  <c:v>985.476</c:v>
                </c:pt>
                <c:pt idx="1729">
                  <c:v>983.98900000000003</c:v>
                </c:pt>
                <c:pt idx="1730">
                  <c:v>982.50199999999995</c:v>
                </c:pt>
                <c:pt idx="1731">
                  <c:v>981.01400000000001</c:v>
                </c:pt>
                <c:pt idx="1732">
                  <c:v>979.52700000000004</c:v>
                </c:pt>
                <c:pt idx="1733">
                  <c:v>978.03899999999999</c:v>
                </c:pt>
                <c:pt idx="1734">
                  <c:v>976.55100000000004</c:v>
                </c:pt>
                <c:pt idx="1735">
                  <c:v>975.06200000000001</c:v>
                </c:pt>
                <c:pt idx="1736">
                  <c:v>973.57299999999998</c:v>
                </c:pt>
                <c:pt idx="1737">
                  <c:v>972.08399999999995</c:v>
                </c:pt>
                <c:pt idx="1738">
                  <c:v>970.59500000000003</c:v>
                </c:pt>
                <c:pt idx="1739">
                  <c:v>969.10599999999999</c:v>
                </c:pt>
                <c:pt idx="1740">
                  <c:v>967.61599999999999</c:v>
                </c:pt>
                <c:pt idx="1741">
                  <c:v>966.12599999999998</c:v>
                </c:pt>
                <c:pt idx="1742">
                  <c:v>964.63499999999999</c:v>
                </c:pt>
                <c:pt idx="1743">
                  <c:v>963.14499999999998</c:v>
                </c:pt>
                <c:pt idx="1744">
                  <c:v>961.654</c:v>
                </c:pt>
                <c:pt idx="1745">
                  <c:v>960.16300000000001</c:v>
                </c:pt>
                <c:pt idx="1746">
                  <c:v>958.67100000000005</c:v>
                </c:pt>
                <c:pt idx="1747">
                  <c:v>957.17899999999997</c:v>
                </c:pt>
                <c:pt idx="1748">
                  <c:v>955.68700000000001</c:v>
                </c:pt>
                <c:pt idx="1749">
                  <c:v>954.19500000000005</c:v>
                </c:pt>
                <c:pt idx="1750">
                  <c:v>952.70299999999997</c:v>
                </c:pt>
                <c:pt idx="1751">
                  <c:v>951.21</c:v>
                </c:pt>
                <c:pt idx="1752">
                  <c:v>949.71699999999998</c:v>
                </c:pt>
                <c:pt idx="1753">
                  <c:v>948.22299999999996</c:v>
                </c:pt>
                <c:pt idx="1754">
                  <c:v>946.73</c:v>
                </c:pt>
                <c:pt idx="1755">
                  <c:v>945.23599999999999</c:v>
                </c:pt>
                <c:pt idx="1756">
                  <c:v>943.74199999999996</c:v>
                </c:pt>
                <c:pt idx="1757">
                  <c:v>942.24699999999996</c:v>
                </c:pt>
                <c:pt idx="1758">
                  <c:v>940.75300000000004</c:v>
                </c:pt>
                <c:pt idx="1759">
                  <c:v>939.25800000000004</c:v>
                </c:pt>
                <c:pt idx="1760">
                  <c:v>937.76199999999994</c:v>
                </c:pt>
                <c:pt idx="1761">
                  <c:v>936.26700000000005</c:v>
                </c:pt>
                <c:pt idx="1762">
                  <c:v>934.77099999999996</c:v>
                </c:pt>
                <c:pt idx="1763">
                  <c:v>933.27499999999998</c:v>
                </c:pt>
                <c:pt idx="1764">
                  <c:v>931.77800000000002</c:v>
                </c:pt>
                <c:pt idx="1765">
                  <c:v>930.28200000000004</c:v>
                </c:pt>
                <c:pt idx="1766">
                  <c:v>928.78499999999997</c:v>
                </c:pt>
                <c:pt idx="1767">
                  <c:v>927.28800000000001</c:v>
                </c:pt>
                <c:pt idx="1768">
                  <c:v>925.79</c:v>
                </c:pt>
                <c:pt idx="1769">
                  <c:v>924.29300000000001</c:v>
                </c:pt>
                <c:pt idx="1770">
                  <c:v>922.79499999999996</c:v>
                </c:pt>
                <c:pt idx="1771">
                  <c:v>921.29600000000005</c:v>
                </c:pt>
                <c:pt idx="1772">
                  <c:v>919.798</c:v>
                </c:pt>
                <c:pt idx="1773">
                  <c:v>918.29899999999998</c:v>
                </c:pt>
                <c:pt idx="1774">
                  <c:v>916.8</c:v>
                </c:pt>
                <c:pt idx="1775">
                  <c:v>915.30100000000004</c:v>
                </c:pt>
                <c:pt idx="1776">
                  <c:v>913.80100000000004</c:v>
                </c:pt>
                <c:pt idx="1777">
                  <c:v>912.30100000000004</c:v>
                </c:pt>
                <c:pt idx="1778">
                  <c:v>910.80100000000004</c:v>
                </c:pt>
                <c:pt idx="1779">
                  <c:v>909.3</c:v>
                </c:pt>
                <c:pt idx="1780">
                  <c:v>907.8</c:v>
                </c:pt>
                <c:pt idx="1781">
                  <c:v>906.29899999999998</c:v>
                </c:pt>
                <c:pt idx="1782">
                  <c:v>904.79700000000003</c:v>
                </c:pt>
                <c:pt idx="1783">
                  <c:v>903.29600000000005</c:v>
                </c:pt>
                <c:pt idx="1784">
                  <c:v>901.79399999999998</c:v>
                </c:pt>
                <c:pt idx="1785">
                  <c:v>900.29200000000003</c:v>
                </c:pt>
                <c:pt idx="1786">
                  <c:v>898.78899999999999</c:v>
                </c:pt>
                <c:pt idx="1787">
                  <c:v>897.28700000000003</c:v>
                </c:pt>
                <c:pt idx="1788">
                  <c:v>895.78399999999999</c:v>
                </c:pt>
                <c:pt idx="1789">
                  <c:v>894.28099999999995</c:v>
                </c:pt>
                <c:pt idx="1790">
                  <c:v>892.77700000000004</c:v>
                </c:pt>
                <c:pt idx="1791">
                  <c:v>891.27300000000002</c:v>
                </c:pt>
                <c:pt idx="1792">
                  <c:v>889.76900000000001</c:v>
                </c:pt>
                <c:pt idx="1793">
                  <c:v>888.26499999999999</c:v>
                </c:pt>
                <c:pt idx="1794">
                  <c:v>886.76</c:v>
                </c:pt>
                <c:pt idx="1795">
                  <c:v>885.255</c:v>
                </c:pt>
                <c:pt idx="1796">
                  <c:v>883.75</c:v>
                </c:pt>
                <c:pt idx="1797">
                  <c:v>882.245</c:v>
                </c:pt>
                <c:pt idx="1798">
                  <c:v>880.73900000000003</c:v>
                </c:pt>
                <c:pt idx="1799">
                  <c:v>879.23299999999995</c:v>
                </c:pt>
                <c:pt idx="1800">
                  <c:v>877.72699999999998</c:v>
                </c:pt>
                <c:pt idx="1801">
                  <c:v>876.221</c:v>
                </c:pt>
                <c:pt idx="1802">
                  <c:v>874.71400000000006</c:v>
                </c:pt>
                <c:pt idx="1803">
                  <c:v>873.20699999999999</c:v>
                </c:pt>
                <c:pt idx="1804">
                  <c:v>871.69899999999996</c:v>
                </c:pt>
                <c:pt idx="1805">
                  <c:v>870.19200000000001</c:v>
                </c:pt>
                <c:pt idx="1806">
                  <c:v>868.68399999999997</c:v>
                </c:pt>
                <c:pt idx="1807">
                  <c:v>867.17600000000004</c:v>
                </c:pt>
                <c:pt idx="1808">
                  <c:v>865.66700000000003</c:v>
                </c:pt>
                <c:pt idx="1809">
                  <c:v>864.15800000000002</c:v>
                </c:pt>
                <c:pt idx="1810">
                  <c:v>862.649</c:v>
                </c:pt>
                <c:pt idx="1811">
                  <c:v>861.14</c:v>
                </c:pt>
                <c:pt idx="1812">
                  <c:v>859.63099999999997</c:v>
                </c:pt>
                <c:pt idx="1813">
                  <c:v>858.12099999999998</c:v>
                </c:pt>
                <c:pt idx="1814">
                  <c:v>856.61099999999999</c:v>
                </c:pt>
                <c:pt idx="1815">
                  <c:v>855.1</c:v>
                </c:pt>
                <c:pt idx="1816">
                  <c:v>853.59</c:v>
                </c:pt>
                <c:pt idx="1817">
                  <c:v>852.07899999999995</c:v>
                </c:pt>
                <c:pt idx="1818">
                  <c:v>850.56700000000001</c:v>
                </c:pt>
                <c:pt idx="1819">
                  <c:v>849.05600000000004</c:v>
                </c:pt>
                <c:pt idx="1820">
                  <c:v>847.54399999999998</c:v>
                </c:pt>
                <c:pt idx="1821">
                  <c:v>846.03200000000004</c:v>
                </c:pt>
                <c:pt idx="1822">
                  <c:v>844.52</c:v>
                </c:pt>
                <c:pt idx="1823">
                  <c:v>843.00699999999995</c:v>
                </c:pt>
                <c:pt idx="1824">
                  <c:v>841.49400000000003</c:v>
                </c:pt>
                <c:pt idx="1825">
                  <c:v>839.98099999999999</c:v>
                </c:pt>
                <c:pt idx="1826">
                  <c:v>838.46799999999996</c:v>
                </c:pt>
                <c:pt idx="1827">
                  <c:v>836.95399999999995</c:v>
                </c:pt>
                <c:pt idx="1828">
                  <c:v>835.44</c:v>
                </c:pt>
                <c:pt idx="1829">
                  <c:v>833.92600000000004</c:v>
                </c:pt>
                <c:pt idx="1830">
                  <c:v>832.41099999999994</c:v>
                </c:pt>
                <c:pt idx="1831">
                  <c:v>830.89599999999996</c:v>
                </c:pt>
                <c:pt idx="1832">
                  <c:v>829.38099999999997</c:v>
                </c:pt>
                <c:pt idx="1833">
                  <c:v>827.86599999999999</c:v>
                </c:pt>
                <c:pt idx="1834">
                  <c:v>826.35</c:v>
                </c:pt>
                <c:pt idx="1835">
                  <c:v>824.83399999999995</c:v>
                </c:pt>
                <c:pt idx="1836">
                  <c:v>823.31799999999998</c:v>
                </c:pt>
                <c:pt idx="1837">
                  <c:v>821.80100000000004</c:v>
                </c:pt>
                <c:pt idx="1838">
                  <c:v>820.28499999999997</c:v>
                </c:pt>
                <c:pt idx="1839">
                  <c:v>818.76800000000003</c:v>
                </c:pt>
                <c:pt idx="1840">
                  <c:v>817.25</c:v>
                </c:pt>
                <c:pt idx="1841">
                  <c:v>815.73299999999995</c:v>
                </c:pt>
                <c:pt idx="1842">
                  <c:v>814.21500000000003</c:v>
                </c:pt>
                <c:pt idx="1843">
                  <c:v>812.697</c:v>
                </c:pt>
                <c:pt idx="1844">
                  <c:v>811.178</c:v>
                </c:pt>
                <c:pt idx="1845">
                  <c:v>809.65899999999999</c:v>
                </c:pt>
                <c:pt idx="1846">
                  <c:v>808.14</c:v>
                </c:pt>
                <c:pt idx="1847">
                  <c:v>806.62099999999998</c:v>
                </c:pt>
                <c:pt idx="1848">
                  <c:v>805.10199999999998</c:v>
                </c:pt>
                <c:pt idx="1849">
                  <c:v>803.58199999999999</c:v>
                </c:pt>
                <c:pt idx="1850">
                  <c:v>802.06200000000001</c:v>
                </c:pt>
                <c:pt idx="1851">
                  <c:v>800.54100000000005</c:v>
                </c:pt>
                <c:pt idx="1852">
                  <c:v>799.02</c:v>
                </c:pt>
                <c:pt idx="1853">
                  <c:v>797.49900000000002</c:v>
                </c:pt>
                <c:pt idx="1854">
                  <c:v>795.97799999999995</c:v>
                </c:pt>
                <c:pt idx="1855">
                  <c:v>794.45699999999999</c:v>
                </c:pt>
                <c:pt idx="1856">
                  <c:v>792.93499999999995</c:v>
                </c:pt>
                <c:pt idx="1857">
                  <c:v>791.41300000000001</c:v>
                </c:pt>
                <c:pt idx="1858">
                  <c:v>789.89</c:v>
                </c:pt>
                <c:pt idx="1859">
                  <c:v>788.36800000000005</c:v>
                </c:pt>
                <c:pt idx="1860">
                  <c:v>786.84500000000003</c:v>
                </c:pt>
                <c:pt idx="1861">
                  <c:v>785.322</c:v>
                </c:pt>
                <c:pt idx="1862">
                  <c:v>783.798</c:v>
                </c:pt>
                <c:pt idx="1863">
                  <c:v>782.274</c:v>
                </c:pt>
                <c:pt idx="1864">
                  <c:v>780.75</c:v>
                </c:pt>
                <c:pt idx="1865">
                  <c:v>779.226</c:v>
                </c:pt>
                <c:pt idx="1866">
                  <c:v>777.70100000000002</c:v>
                </c:pt>
                <c:pt idx="1867">
                  <c:v>776.17700000000002</c:v>
                </c:pt>
                <c:pt idx="1868">
                  <c:v>774.65099999999995</c:v>
                </c:pt>
                <c:pt idx="1869">
                  <c:v>773.12599999999998</c:v>
                </c:pt>
                <c:pt idx="1870">
                  <c:v>771.6</c:v>
                </c:pt>
                <c:pt idx="1871">
                  <c:v>770.07399999999996</c:v>
                </c:pt>
                <c:pt idx="1872">
                  <c:v>768.548</c:v>
                </c:pt>
                <c:pt idx="1873">
                  <c:v>767.02099999999996</c:v>
                </c:pt>
                <c:pt idx="1874">
                  <c:v>765.49400000000003</c:v>
                </c:pt>
                <c:pt idx="1875">
                  <c:v>763.96699999999998</c:v>
                </c:pt>
                <c:pt idx="1876">
                  <c:v>762.44</c:v>
                </c:pt>
                <c:pt idx="1877">
                  <c:v>760.91200000000003</c:v>
                </c:pt>
                <c:pt idx="1878">
                  <c:v>759.38400000000001</c:v>
                </c:pt>
                <c:pt idx="1879">
                  <c:v>757.85599999999999</c:v>
                </c:pt>
                <c:pt idx="1880">
                  <c:v>756.327</c:v>
                </c:pt>
                <c:pt idx="1881">
                  <c:v>754.79899999999998</c:v>
                </c:pt>
                <c:pt idx="1882">
                  <c:v>753.26900000000001</c:v>
                </c:pt>
                <c:pt idx="1883">
                  <c:v>751.74</c:v>
                </c:pt>
                <c:pt idx="1884">
                  <c:v>750.21</c:v>
                </c:pt>
                <c:pt idx="1885">
                  <c:v>748.68</c:v>
                </c:pt>
                <c:pt idx="1886">
                  <c:v>747.15</c:v>
                </c:pt>
                <c:pt idx="1887">
                  <c:v>745.62</c:v>
                </c:pt>
                <c:pt idx="1888">
                  <c:v>744.08900000000006</c:v>
                </c:pt>
                <c:pt idx="1889">
                  <c:v>742.55799999999999</c:v>
                </c:pt>
                <c:pt idx="1890">
                  <c:v>741.02599999999995</c:v>
                </c:pt>
                <c:pt idx="1891">
                  <c:v>739.495</c:v>
                </c:pt>
                <c:pt idx="1892">
                  <c:v>737.96299999999997</c:v>
                </c:pt>
                <c:pt idx="1893">
                  <c:v>736.43100000000004</c:v>
                </c:pt>
                <c:pt idx="1894">
                  <c:v>734.89800000000002</c:v>
                </c:pt>
                <c:pt idx="1895">
                  <c:v>733.36500000000001</c:v>
                </c:pt>
                <c:pt idx="1896">
                  <c:v>731.83199999999999</c:v>
                </c:pt>
                <c:pt idx="1897">
                  <c:v>730.29899999999998</c:v>
                </c:pt>
                <c:pt idx="1898">
                  <c:v>728.76499999999999</c:v>
                </c:pt>
                <c:pt idx="1899">
                  <c:v>727.23099999999999</c:v>
                </c:pt>
                <c:pt idx="1900">
                  <c:v>725.697</c:v>
                </c:pt>
                <c:pt idx="1901">
                  <c:v>724.16300000000001</c:v>
                </c:pt>
                <c:pt idx="1902">
                  <c:v>722.62800000000004</c:v>
                </c:pt>
                <c:pt idx="1903">
                  <c:v>721.09299999999996</c:v>
                </c:pt>
                <c:pt idx="1904">
                  <c:v>719.55799999999999</c:v>
                </c:pt>
                <c:pt idx="1905">
                  <c:v>718.02200000000005</c:v>
                </c:pt>
                <c:pt idx="1906">
                  <c:v>716.48599999999999</c:v>
                </c:pt>
                <c:pt idx="1907">
                  <c:v>714.95</c:v>
                </c:pt>
                <c:pt idx="1908">
                  <c:v>713.41300000000001</c:v>
                </c:pt>
                <c:pt idx="1909">
                  <c:v>711.87699999999995</c:v>
                </c:pt>
                <c:pt idx="1910">
                  <c:v>710.34</c:v>
                </c:pt>
                <c:pt idx="1911">
                  <c:v>708.80200000000002</c:v>
                </c:pt>
                <c:pt idx="1912">
                  <c:v>707.26499999999999</c:v>
                </c:pt>
                <c:pt idx="1913">
                  <c:v>705.72699999999998</c:v>
                </c:pt>
                <c:pt idx="1914">
                  <c:v>704.18899999999996</c:v>
                </c:pt>
                <c:pt idx="1915">
                  <c:v>702.65</c:v>
                </c:pt>
                <c:pt idx="1916">
                  <c:v>701.11199999999997</c:v>
                </c:pt>
                <c:pt idx="1917">
                  <c:v>699.57299999999998</c:v>
                </c:pt>
                <c:pt idx="1918">
                  <c:v>698.03300000000002</c:v>
                </c:pt>
                <c:pt idx="1919">
                  <c:v>696.49400000000003</c:v>
                </c:pt>
                <c:pt idx="1920">
                  <c:v>694.95399999999995</c:v>
                </c:pt>
                <c:pt idx="1921">
                  <c:v>693.41399999999999</c:v>
                </c:pt>
                <c:pt idx="1922">
                  <c:v>691.87300000000005</c:v>
                </c:pt>
                <c:pt idx="1923">
                  <c:v>690.33199999999999</c:v>
                </c:pt>
                <c:pt idx="1924">
                  <c:v>688.79100000000005</c:v>
                </c:pt>
                <c:pt idx="1925">
                  <c:v>687.25</c:v>
                </c:pt>
                <c:pt idx="1926">
                  <c:v>685.70899999999995</c:v>
                </c:pt>
                <c:pt idx="1927">
                  <c:v>684.16700000000003</c:v>
                </c:pt>
                <c:pt idx="1928">
                  <c:v>682.625</c:v>
                </c:pt>
                <c:pt idx="1929">
                  <c:v>681.08199999999999</c:v>
                </c:pt>
                <c:pt idx="1930">
                  <c:v>679.53899999999999</c:v>
                </c:pt>
                <c:pt idx="1931">
                  <c:v>677.99599999999998</c:v>
                </c:pt>
                <c:pt idx="1932">
                  <c:v>676.45299999999997</c:v>
                </c:pt>
                <c:pt idx="1933">
                  <c:v>674.90899999999999</c:v>
                </c:pt>
                <c:pt idx="1934">
                  <c:v>673.36599999999999</c:v>
                </c:pt>
                <c:pt idx="1935">
                  <c:v>671.82100000000003</c:v>
                </c:pt>
                <c:pt idx="1936">
                  <c:v>670.27700000000004</c:v>
                </c:pt>
                <c:pt idx="1937">
                  <c:v>668.73199999999997</c:v>
                </c:pt>
                <c:pt idx="1938">
                  <c:v>667.18700000000001</c:v>
                </c:pt>
                <c:pt idx="1939">
                  <c:v>665.64200000000005</c:v>
                </c:pt>
                <c:pt idx="1940">
                  <c:v>664.096</c:v>
                </c:pt>
                <c:pt idx="1941">
                  <c:v>662.55100000000004</c:v>
                </c:pt>
                <c:pt idx="1942">
                  <c:v>661.00400000000002</c:v>
                </c:pt>
                <c:pt idx="1943">
                  <c:v>659.45799999999997</c:v>
                </c:pt>
                <c:pt idx="1944">
                  <c:v>657.91099999999994</c:v>
                </c:pt>
                <c:pt idx="1945">
                  <c:v>656.36400000000003</c:v>
                </c:pt>
                <c:pt idx="1946">
                  <c:v>654.81700000000001</c:v>
                </c:pt>
                <c:pt idx="1947">
                  <c:v>653.26900000000001</c:v>
                </c:pt>
                <c:pt idx="1948">
                  <c:v>651.72199999999998</c:v>
                </c:pt>
                <c:pt idx="1949">
                  <c:v>650.173</c:v>
                </c:pt>
                <c:pt idx="1950">
                  <c:v>648.625</c:v>
                </c:pt>
                <c:pt idx="1951">
                  <c:v>647.07600000000002</c:v>
                </c:pt>
                <c:pt idx="1952">
                  <c:v>645.52700000000004</c:v>
                </c:pt>
                <c:pt idx="1953">
                  <c:v>643.97799999999995</c:v>
                </c:pt>
                <c:pt idx="1954">
                  <c:v>642.428</c:v>
                </c:pt>
                <c:pt idx="1955">
                  <c:v>640.87800000000004</c:v>
                </c:pt>
                <c:pt idx="1956">
                  <c:v>639.32799999999997</c:v>
                </c:pt>
                <c:pt idx="1957">
                  <c:v>637.77800000000002</c:v>
                </c:pt>
                <c:pt idx="1958">
                  <c:v>636.22699999999998</c:v>
                </c:pt>
                <c:pt idx="1959">
                  <c:v>634.67600000000004</c:v>
                </c:pt>
                <c:pt idx="1960">
                  <c:v>633.125</c:v>
                </c:pt>
                <c:pt idx="1961">
                  <c:v>631.57299999999998</c:v>
                </c:pt>
                <c:pt idx="1962">
                  <c:v>630.02099999999996</c:v>
                </c:pt>
                <c:pt idx="1963">
                  <c:v>628.46900000000005</c:v>
                </c:pt>
                <c:pt idx="1964">
                  <c:v>626.91700000000003</c:v>
                </c:pt>
                <c:pt idx="1965">
                  <c:v>625.36400000000003</c:v>
                </c:pt>
                <c:pt idx="1966">
                  <c:v>623.81100000000004</c:v>
                </c:pt>
                <c:pt idx="1967">
                  <c:v>622.25699999999995</c:v>
                </c:pt>
                <c:pt idx="1968">
                  <c:v>620.70399999999995</c:v>
                </c:pt>
                <c:pt idx="1969">
                  <c:v>619.15</c:v>
                </c:pt>
                <c:pt idx="1970">
                  <c:v>617.596</c:v>
                </c:pt>
                <c:pt idx="1971">
                  <c:v>616.04100000000005</c:v>
                </c:pt>
                <c:pt idx="1972">
                  <c:v>614.48599999999999</c:v>
                </c:pt>
                <c:pt idx="1973">
                  <c:v>612.93100000000004</c:v>
                </c:pt>
                <c:pt idx="1974">
                  <c:v>611.37599999999998</c:v>
                </c:pt>
                <c:pt idx="1975">
                  <c:v>609.82000000000005</c:v>
                </c:pt>
                <c:pt idx="1976">
                  <c:v>608.26400000000001</c:v>
                </c:pt>
                <c:pt idx="1977">
                  <c:v>606.70799999999997</c:v>
                </c:pt>
                <c:pt idx="1978">
                  <c:v>605.15200000000004</c:v>
                </c:pt>
                <c:pt idx="1979">
                  <c:v>603.59500000000003</c:v>
                </c:pt>
                <c:pt idx="1980">
                  <c:v>602.03800000000001</c:v>
                </c:pt>
                <c:pt idx="1981">
                  <c:v>600.48</c:v>
                </c:pt>
                <c:pt idx="1982">
                  <c:v>598.923</c:v>
                </c:pt>
                <c:pt idx="1983">
                  <c:v>597.36500000000001</c:v>
                </c:pt>
                <c:pt idx="1984">
                  <c:v>595.80700000000002</c:v>
                </c:pt>
                <c:pt idx="1985">
                  <c:v>594.24800000000005</c:v>
                </c:pt>
                <c:pt idx="1986">
                  <c:v>592.68899999999996</c:v>
                </c:pt>
                <c:pt idx="1987">
                  <c:v>591.13</c:v>
                </c:pt>
                <c:pt idx="1988">
                  <c:v>589.57100000000003</c:v>
                </c:pt>
                <c:pt idx="1989">
                  <c:v>588.01099999999997</c:v>
                </c:pt>
                <c:pt idx="1990">
                  <c:v>586.45100000000002</c:v>
                </c:pt>
                <c:pt idx="1991">
                  <c:v>584.89099999999996</c:v>
                </c:pt>
                <c:pt idx="1992">
                  <c:v>583.33000000000004</c:v>
                </c:pt>
                <c:pt idx="1993">
                  <c:v>581.76900000000001</c:v>
                </c:pt>
                <c:pt idx="1994">
                  <c:v>580.20799999999997</c:v>
                </c:pt>
                <c:pt idx="1995">
                  <c:v>578.64700000000005</c:v>
                </c:pt>
                <c:pt idx="1996">
                  <c:v>577.08500000000004</c:v>
                </c:pt>
                <c:pt idx="1997">
                  <c:v>575.52300000000002</c:v>
                </c:pt>
                <c:pt idx="1998">
                  <c:v>573.96100000000001</c:v>
                </c:pt>
                <c:pt idx="1999">
                  <c:v>572.39800000000002</c:v>
                </c:pt>
                <c:pt idx="2000">
                  <c:v>570.83500000000004</c:v>
                </c:pt>
                <c:pt idx="2001">
                  <c:v>569.27200000000005</c:v>
                </c:pt>
                <c:pt idx="2002">
                  <c:v>567.70899999999995</c:v>
                </c:pt>
                <c:pt idx="2003">
                  <c:v>566.14499999999998</c:v>
                </c:pt>
                <c:pt idx="2004">
                  <c:v>564.58100000000002</c:v>
                </c:pt>
                <c:pt idx="2005">
                  <c:v>563.01700000000005</c:v>
                </c:pt>
                <c:pt idx="2006">
                  <c:v>561.452</c:v>
                </c:pt>
                <c:pt idx="2007">
                  <c:v>559.88699999999994</c:v>
                </c:pt>
                <c:pt idx="2008">
                  <c:v>558.322</c:v>
                </c:pt>
                <c:pt idx="2009">
                  <c:v>556.75599999999997</c:v>
                </c:pt>
                <c:pt idx="2010">
                  <c:v>555.19100000000003</c:v>
                </c:pt>
                <c:pt idx="2011">
                  <c:v>553.62400000000002</c:v>
                </c:pt>
                <c:pt idx="2012">
                  <c:v>552.05799999999999</c:v>
                </c:pt>
                <c:pt idx="2013">
                  <c:v>550.49099999999999</c:v>
                </c:pt>
                <c:pt idx="2014">
                  <c:v>548.92399999999998</c:v>
                </c:pt>
                <c:pt idx="2015">
                  <c:v>547.35699999999997</c:v>
                </c:pt>
                <c:pt idx="2016">
                  <c:v>545.79</c:v>
                </c:pt>
                <c:pt idx="2017">
                  <c:v>544.22199999999998</c:v>
                </c:pt>
                <c:pt idx="2018">
                  <c:v>542.654</c:v>
                </c:pt>
                <c:pt idx="2019">
                  <c:v>541.08500000000004</c:v>
                </c:pt>
                <c:pt idx="2020">
                  <c:v>539.51700000000005</c:v>
                </c:pt>
                <c:pt idx="2021">
                  <c:v>537.94799999999998</c:v>
                </c:pt>
                <c:pt idx="2022">
                  <c:v>536.37800000000004</c:v>
                </c:pt>
                <c:pt idx="2023">
                  <c:v>534.80899999999997</c:v>
                </c:pt>
                <c:pt idx="2024">
                  <c:v>533.23900000000003</c:v>
                </c:pt>
                <c:pt idx="2025">
                  <c:v>531.66899999999998</c:v>
                </c:pt>
                <c:pt idx="2026">
                  <c:v>530.09799999999996</c:v>
                </c:pt>
                <c:pt idx="2027">
                  <c:v>528.52700000000004</c:v>
                </c:pt>
                <c:pt idx="2028">
                  <c:v>526.95600000000002</c:v>
                </c:pt>
                <c:pt idx="2029">
                  <c:v>525.38499999999999</c:v>
                </c:pt>
                <c:pt idx="2030">
                  <c:v>523.81299999999999</c:v>
                </c:pt>
                <c:pt idx="2031">
                  <c:v>522.24199999999996</c:v>
                </c:pt>
                <c:pt idx="2032">
                  <c:v>520.66899999999998</c:v>
                </c:pt>
                <c:pt idx="2033">
                  <c:v>519.09699999999998</c:v>
                </c:pt>
                <c:pt idx="2034">
                  <c:v>517.524</c:v>
                </c:pt>
                <c:pt idx="2035">
                  <c:v>515.95100000000002</c:v>
                </c:pt>
                <c:pt idx="2036">
                  <c:v>514.37699999999995</c:v>
                </c:pt>
                <c:pt idx="2037">
                  <c:v>512.80399999999997</c:v>
                </c:pt>
                <c:pt idx="2038">
                  <c:v>511.23</c:v>
                </c:pt>
                <c:pt idx="2039">
                  <c:v>509.65600000000001</c:v>
                </c:pt>
                <c:pt idx="2040">
                  <c:v>508.08100000000002</c:v>
                </c:pt>
                <c:pt idx="2041">
                  <c:v>506.50599999999997</c:v>
                </c:pt>
                <c:pt idx="2042">
                  <c:v>504.93099999999998</c:v>
                </c:pt>
                <c:pt idx="2043">
                  <c:v>503.35599999999999</c:v>
                </c:pt>
                <c:pt idx="2044">
                  <c:v>501.78</c:v>
                </c:pt>
                <c:pt idx="2045">
                  <c:v>500.20400000000001</c:v>
                </c:pt>
                <c:pt idx="2046">
                  <c:v>498.62700000000001</c:v>
                </c:pt>
                <c:pt idx="2047">
                  <c:v>497.05099999999999</c:v>
                </c:pt>
                <c:pt idx="2048">
                  <c:v>495.47399999999999</c:v>
                </c:pt>
                <c:pt idx="2049">
                  <c:v>493.89699999999999</c:v>
                </c:pt>
                <c:pt idx="2050">
                  <c:v>492.31900000000002</c:v>
                </c:pt>
                <c:pt idx="2051">
                  <c:v>490.74099999999999</c:v>
                </c:pt>
                <c:pt idx="2052">
                  <c:v>489.16300000000001</c:v>
                </c:pt>
                <c:pt idx="2053">
                  <c:v>487.58499999999998</c:v>
                </c:pt>
                <c:pt idx="2054">
                  <c:v>486.00599999999997</c:v>
                </c:pt>
                <c:pt idx="2055">
                  <c:v>484.42700000000002</c:v>
                </c:pt>
                <c:pt idx="2056">
                  <c:v>482.84800000000001</c:v>
                </c:pt>
                <c:pt idx="2057">
                  <c:v>481.26799999999997</c:v>
                </c:pt>
                <c:pt idx="2058">
                  <c:v>479.68799999999999</c:v>
                </c:pt>
                <c:pt idx="2059">
                  <c:v>478.108</c:v>
                </c:pt>
                <c:pt idx="2060">
                  <c:v>476.52800000000002</c:v>
                </c:pt>
                <c:pt idx="2061">
                  <c:v>474.947</c:v>
                </c:pt>
                <c:pt idx="2062">
                  <c:v>473.36599999999999</c:v>
                </c:pt>
                <c:pt idx="2063">
                  <c:v>471.78500000000003</c:v>
                </c:pt>
                <c:pt idx="2064">
                  <c:v>470.20299999999997</c:v>
                </c:pt>
                <c:pt idx="2065">
                  <c:v>468.62099999999998</c:v>
                </c:pt>
                <c:pt idx="2066">
                  <c:v>467.03899999999999</c:v>
                </c:pt>
                <c:pt idx="2067">
                  <c:v>465.45600000000002</c:v>
                </c:pt>
                <c:pt idx="2068">
                  <c:v>463.87400000000002</c:v>
                </c:pt>
                <c:pt idx="2069">
                  <c:v>462.29</c:v>
                </c:pt>
                <c:pt idx="2070">
                  <c:v>460.70699999999999</c:v>
                </c:pt>
                <c:pt idx="2071">
                  <c:v>459.12299999999999</c:v>
                </c:pt>
                <c:pt idx="2072">
                  <c:v>457.53899999999999</c:v>
                </c:pt>
                <c:pt idx="2073">
                  <c:v>455.95499999999998</c:v>
                </c:pt>
                <c:pt idx="2074">
                  <c:v>454.37</c:v>
                </c:pt>
                <c:pt idx="2075">
                  <c:v>452.786</c:v>
                </c:pt>
                <c:pt idx="2076">
                  <c:v>451.2</c:v>
                </c:pt>
                <c:pt idx="2077">
                  <c:v>449.61500000000001</c:v>
                </c:pt>
                <c:pt idx="2078">
                  <c:v>448.029</c:v>
                </c:pt>
                <c:pt idx="2079">
                  <c:v>446.44299999999998</c:v>
                </c:pt>
                <c:pt idx="2080">
                  <c:v>444.85700000000003</c:v>
                </c:pt>
                <c:pt idx="2081">
                  <c:v>443.27</c:v>
                </c:pt>
                <c:pt idx="2082">
                  <c:v>441.68299999999999</c:v>
                </c:pt>
                <c:pt idx="2083">
                  <c:v>440.096</c:v>
                </c:pt>
                <c:pt idx="2084">
                  <c:v>438.50799999999998</c:v>
                </c:pt>
                <c:pt idx="2085">
                  <c:v>436.92</c:v>
                </c:pt>
                <c:pt idx="2086">
                  <c:v>435.33199999999999</c:v>
                </c:pt>
                <c:pt idx="2087">
                  <c:v>433.74400000000003</c:v>
                </c:pt>
                <c:pt idx="2088">
                  <c:v>432.15499999999997</c:v>
                </c:pt>
                <c:pt idx="2089">
                  <c:v>430.56599999999997</c:v>
                </c:pt>
                <c:pt idx="2090">
                  <c:v>428.97699999999998</c:v>
                </c:pt>
                <c:pt idx="2091">
                  <c:v>427.387</c:v>
                </c:pt>
                <c:pt idx="2092">
                  <c:v>425.79700000000003</c:v>
                </c:pt>
                <c:pt idx="2093">
                  <c:v>424.20699999999999</c:v>
                </c:pt>
                <c:pt idx="2094">
                  <c:v>422.61599999999999</c:v>
                </c:pt>
                <c:pt idx="2095">
                  <c:v>421.02499999999998</c:v>
                </c:pt>
                <c:pt idx="2096">
                  <c:v>419.43400000000003</c:v>
                </c:pt>
                <c:pt idx="2097">
                  <c:v>417.84300000000002</c:v>
                </c:pt>
                <c:pt idx="2098">
                  <c:v>416.25099999999998</c:v>
                </c:pt>
                <c:pt idx="2099">
                  <c:v>414.65899999999999</c:v>
                </c:pt>
                <c:pt idx="2100">
                  <c:v>413.06700000000001</c:v>
                </c:pt>
                <c:pt idx="2101">
                  <c:v>411.47399999999999</c:v>
                </c:pt>
                <c:pt idx="2102">
                  <c:v>409.88099999999997</c:v>
                </c:pt>
                <c:pt idx="2103">
                  <c:v>408.28800000000001</c:v>
                </c:pt>
                <c:pt idx="2104">
                  <c:v>406.69400000000002</c:v>
                </c:pt>
                <c:pt idx="2105">
                  <c:v>405.101</c:v>
                </c:pt>
                <c:pt idx="2106">
                  <c:v>403.50599999999997</c:v>
                </c:pt>
                <c:pt idx="2107">
                  <c:v>401.91199999999998</c:v>
                </c:pt>
                <c:pt idx="2108">
                  <c:v>400.31700000000001</c:v>
                </c:pt>
                <c:pt idx="2109">
                  <c:v>398.72199999999998</c:v>
                </c:pt>
                <c:pt idx="2110">
                  <c:v>397.12700000000001</c:v>
                </c:pt>
                <c:pt idx="2111">
                  <c:v>395.53100000000001</c:v>
                </c:pt>
                <c:pt idx="2112">
                  <c:v>393.935</c:v>
                </c:pt>
                <c:pt idx="2113">
                  <c:v>392.339</c:v>
                </c:pt>
                <c:pt idx="2114">
                  <c:v>390.74299999999999</c:v>
                </c:pt>
                <c:pt idx="2115">
                  <c:v>389.14600000000002</c:v>
                </c:pt>
                <c:pt idx="2116">
                  <c:v>387.54899999999998</c:v>
                </c:pt>
                <c:pt idx="2117">
                  <c:v>385.95100000000002</c:v>
                </c:pt>
                <c:pt idx="2118">
                  <c:v>384.35399999999998</c:v>
                </c:pt>
                <c:pt idx="2119">
                  <c:v>382.75599999999997</c:v>
                </c:pt>
                <c:pt idx="2120">
                  <c:v>381.15699999999998</c:v>
                </c:pt>
                <c:pt idx="2121">
                  <c:v>379.55900000000003</c:v>
                </c:pt>
                <c:pt idx="2122">
                  <c:v>377.96</c:v>
                </c:pt>
                <c:pt idx="2123">
                  <c:v>376.36099999999999</c:v>
                </c:pt>
                <c:pt idx="2124">
                  <c:v>374.76100000000002</c:v>
                </c:pt>
                <c:pt idx="2125">
                  <c:v>373.161</c:v>
                </c:pt>
                <c:pt idx="2126">
                  <c:v>371.56099999999998</c:v>
                </c:pt>
                <c:pt idx="2127">
                  <c:v>369.96100000000001</c:v>
                </c:pt>
                <c:pt idx="2128">
                  <c:v>368.36</c:v>
                </c:pt>
                <c:pt idx="2129">
                  <c:v>366.75900000000001</c:v>
                </c:pt>
                <c:pt idx="2130">
                  <c:v>365.15800000000002</c:v>
                </c:pt>
                <c:pt idx="2131">
                  <c:v>363.55599999999998</c:v>
                </c:pt>
                <c:pt idx="2132">
                  <c:v>361.95400000000001</c:v>
                </c:pt>
                <c:pt idx="2133">
                  <c:v>360.35199999999998</c:v>
                </c:pt>
                <c:pt idx="2134">
                  <c:v>358.74900000000002</c:v>
                </c:pt>
                <c:pt idx="2135">
                  <c:v>357.14699999999999</c:v>
                </c:pt>
                <c:pt idx="2136">
                  <c:v>355.54300000000001</c:v>
                </c:pt>
                <c:pt idx="2137">
                  <c:v>353.94</c:v>
                </c:pt>
                <c:pt idx="2138">
                  <c:v>352.33600000000001</c:v>
                </c:pt>
                <c:pt idx="2139">
                  <c:v>350.73200000000003</c:v>
                </c:pt>
                <c:pt idx="2140">
                  <c:v>349.12799999999999</c:v>
                </c:pt>
                <c:pt idx="2141">
                  <c:v>347.52300000000002</c:v>
                </c:pt>
                <c:pt idx="2142">
                  <c:v>345.91800000000001</c:v>
                </c:pt>
                <c:pt idx="2143">
                  <c:v>344.31299999999999</c:v>
                </c:pt>
                <c:pt idx="2144">
                  <c:v>342.70800000000003</c:v>
                </c:pt>
                <c:pt idx="2145">
                  <c:v>341.10199999999998</c:v>
                </c:pt>
                <c:pt idx="2146">
                  <c:v>339.49599999999998</c:v>
                </c:pt>
                <c:pt idx="2147">
                  <c:v>337.88900000000001</c:v>
                </c:pt>
                <c:pt idx="2148">
                  <c:v>336.28199999999998</c:v>
                </c:pt>
                <c:pt idx="2149">
                  <c:v>334.67500000000001</c:v>
                </c:pt>
                <c:pt idx="2150">
                  <c:v>333.06799999999998</c:v>
                </c:pt>
                <c:pt idx="2151">
                  <c:v>331.46</c:v>
                </c:pt>
                <c:pt idx="2152">
                  <c:v>329.85300000000001</c:v>
                </c:pt>
                <c:pt idx="2153">
                  <c:v>328.24400000000003</c:v>
                </c:pt>
                <c:pt idx="2154">
                  <c:v>326.63600000000002</c:v>
                </c:pt>
                <c:pt idx="2155">
                  <c:v>325.02699999999999</c:v>
                </c:pt>
                <c:pt idx="2156">
                  <c:v>323.41800000000001</c:v>
                </c:pt>
                <c:pt idx="2157">
                  <c:v>321.80799999999999</c:v>
                </c:pt>
                <c:pt idx="2158">
                  <c:v>320.19799999999998</c:v>
                </c:pt>
                <c:pt idx="2159">
                  <c:v>318.58800000000002</c:v>
                </c:pt>
                <c:pt idx="2160">
                  <c:v>316.97800000000001</c:v>
                </c:pt>
                <c:pt idx="2161">
                  <c:v>315.36700000000002</c:v>
                </c:pt>
                <c:pt idx="2162">
                  <c:v>313.75599999999997</c:v>
                </c:pt>
                <c:pt idx="2163">
                  <c:v>312.14499999999998</c:v>
                </c:pt>
                <c:pt idx="2164">
                  <c:v>310.53300000000002</c:v>
                </c:pt>
                <c:pt idx="2165">
                  <c:v>308.92200000000003</c:v>
                </c:pt>
                <c:pt idx="2166">
                  <c:v>307.30900000000003</c:v>
                </c:pt>
                <c:pt idx="2167">
                  <c:v>305.697</c:v>
                </c:pt>
                <c:pt idx="2168">
                  <c:v>304.084</c:v>
                </c:pt>
                <c:pt idx="2169">
                  <c:v>302.471</c:v>
                </c:pt>
                <c:pt idx="2170">
                  <c:v>300.858</c:v>
                </c:pt>
                <c:pt idx="2171">
                  <c:v>299.24400000000003</c:v>
                </c:pt>
                <c:pt idx="2172">
                  <c:v>297.63</c:v>
                </c:pt>
                <c:pt idx="2173">
                  <c:v>296.01600000000002</c:v>
                </c:pt>
                <c:pt idx="2174">
                  <c:v>294.40100000000001</c:v>
                </c:pt>
                <c:pt idx="2175">
                  <c:v>292.786</c:v>
                </c:pt>
                <c:pt idx="2176">
                  <c:v>291.17099999999999</c:v>
                </c:pt>
                <c:pt idx="2177">
                  <c:v>289.55500000000001</c:v>
                </c:pt>
                <c:pt idx="2178">
                  <c:v>287.93900000000002</c:v>
                </c:pt>
                <c:pt idx="2179">
                  <c:v>286.32299999999998</c:v>
                </c:pt>
                <c:pt idx="2180">
                  <c:v>284.70699999999999</c:v>
                </c:pt>
                <c:pt idx="2181">
                  <c:v>283.08999999999997</c:v>
                </c:pt>
                <c:pt idx="2182">
                  <c:v>281.47300000000001</c:v>
                </c:pt>
                <c:pt idx="2183">
                  <c:v>279.85599999999999</c:v>
                </c:pt>
                <c:pt idx="2184">
                  <c:v>278.238</c:v>
                </c:pt>
                <c:pt idx="2185">
                  <c:v>276.62</c:v>
                </c:pt>
                <c:pt idx="2186">
                  <c:v>275.00200000000001</c:v>
                </c:pt>
                <c:pt idx="2187">
                  <c:v>273.38299999999998</c:v>
                </c:pt>
                <c:pt idx="2188">
                  <c:v>271.76400000000001</c:v>
                </c:pt>
                <c:pt idx="2189">
                  <c:v>270.14499999999998</c:v>
                </c:pt>
                <c:pt idx="2190">
                  <c:v>268.52499999999998</c:v>
                </c:pt>
                <c:pt idx="2191">
                  <c:v>266.90600000000001</c:v>
                </c:pt>
                <c:pt idx="2192">
                  <c:v>265.28500000000003</c:v>
                </c:pt>
                <c:pt idx="2193">
                  <c:v>263.66500000000002</c:v>
                </c:pt>
                <c:pt idx="2194">
                  <c:v>262.04399999999998</c:v>
                </c:pt>
                <c:pt idx="2195">
                  <c:v>260.423</c:v>
                </c:pt>
                <c:pt idx="2196">
                  <c:v>258.80200000000002</c:v>
                </c:pt>
                <c:pt idx="2197">
                  <c:v>257.18</c:v>
                </c:pt>
                <c:pt idx="2198">
                  <c:v>255.55799999999999</c:v>
                </c:pt>
                <c:pt idx="2199">
                  <c:v>253.93600000000001</c:v>
                </c:pt>
                <c:pt idx="2200">
                  <c:v>252.31399999999999</c:v>
                </c:pt>
                <c:pt idx="2201">
                  <c:v>250.691</c:v>
                </c:pt>
                <c:pt idx="2202">
                  <c:v>249.06700000000001</c:v>
                </c:pt>
                <c:pt idx="2203">
                  <c:v>247.44399999999999</c:v>
                </c:pt>
                <c:pt idx="2204">
                  <c:v>245.82</c:v>
                </c:pt>
                <c:pt idx="2205">
                  <c:v>244.196</c:v>
                </c:pt>
                <c:pt idx="2206">
                  <c:v>242.572</c:v>
                </c:pt>
                <c:pt idx="2207">
                  <c:v>240.947</c:v>
                </c:pt>
                <c:pt idx="2208">
                  <c:v>239.322</c:v>
                </c:pt>
                <c:pt idx="2209">
                  <c:v>237.697</c:v>
                </c:pt>
                <c:pt idx="2210">
                  <c:v>236.071</c:v>
                </c:pt>
                <c:pt idx="2211">
                  <c:v>234.44499999999999</c:v>
                </c:pt>
                <c:pt idx="2212">
                  <c:v>232.81899999999999</c:v>
                </c:pt>
                <c:pt idx="2213">
                  <c:v>231.19200000000001</c:v>
                </c:pt>
                <c:pt idx="2214">
                  <c:v>229.565</c:v>
                </c:pt>
                <c:pt idx="2215">
                  <c:v>227.93799999999999</c:v>
                </c:pt>
                <c:pt idx="2216">
                  <c:v>226.31100000000001</c:v>
                </c:pt>
                <c:pt idx="2217">
                  <c:v>224.68299999999999</c:v>
                </c:pt>
                <c:pt idx="2218">
                  <c:v>223.05500000000001</c:v>
                </c:pt>
                <c:pt idx="2219">
                  <c:v>221.42599999999999</c:v>
                </c:pt>
                <c:pt idx="2220">
                  <c:v>219.798</c:v>
                </c:pt>
                <c:pt idx="2221">
                  <c:v>218.16900000000001</c:v>
                </c:pt>
                <c:pt idx="2222">
                  <c:v>216.53899999999999</c:v>
                </c:pt>
                <c:pt idx="2223">
                  <c:v>214.91</c:v>
                </c:pt>
                <c:pt idx="2224">
                  <c:v>213.28</c:v>
                </c:pt>
                <c:pt idx="2225">
                  <c:v>211.65</c:v>
                </c:pt>
                <c:pt idx="2226">
                  <c:v>210.01900000000001</c:v>
                </c:pt>
                <c:pt idx="2227">
                  <c:v>208.38800000000001</c:v>
                </c:pt>
                <c:pt idx="2228">
                  <c:v>206.75700000000001</c:v>
                </c:pt>
                <c:pt idx="2229">
                  <c:v>205.125</c:v>
                </c:pt>
                <c:pt idx="2230">
                  <c:v>203.494</c:v>
                </c:pt>
                <c:pt idx="2231">
                  <c:v>201.86199999999999</c:v>
                </c:pt>
                <c:pt idx="2232">
                  <c:v>200.22900000000001</c:v>
                </c:pt>
                <c:pt idx="2233">
                  <c:v>198.596</c:v>
                </c:pt>
                <c:pt idx="2234">
                  <c:v>196.96299999999999</c:v>
                </c:pt>
                <c:pt idx="2235">
                  <c:v>195.33</c:v>
                </c:pt>
                <c:pt idx="2236">
                  <c:v>193.696</c:v>
                </c:pt>
                <c:pt idx="2237">
                  <c:v>192.06200000000001</c:v>
                </c:pt>
                <c:pt idx="2238">
                  <c:v>190.428</c:v>
                </c:pt>
                <c:pt idx="2239">
                  <c:v>188.79400000000001</c:v>
                </c:pt>
                <c:pt idx="2240">
                  <c:v>187.15899999999999</c:v>
                </c:pt>
                <c:pt idx="2241">
                  <c:v>185.524</c:v>
                </c:pt>
                <c:pt idx="2242">
                  <c:v>183.88800000000001</c:v>
                </c:pt>
                <c:pt idx="2243">
                  <c:v>182.25200000000001</c:v>
                </c:pt>
                <c:pt idx="2244">
                  <c:v>180.61600000000001</c:v>
                </c:pt>
                <c:pt idx="2245">
                  <c:v>178.98</c:v>
                </c:pt>
                <c:pt idx="2246">
                  <c:v>177.34299999999999</c:v>
                </c:pt>
                <c:pt idx="2247">
                  <c:v>175.70599999999999</c:v>
                </c:pt>
                <c:pt idx="2248">
                  <c:v>174.06800000000001</c:v>
                </c:pt>
                <c:pt idx="2249">
                  <c:v>172.43100000000001</c:v>
                </c:pt>
                <c:pt idx="2250">
                  <c:v>170.79300000000001</c:v>
                </c:pt>
                <c:pt idx="2251">
                  <c:v>169.155</c:v>
                </c:pt>
                <c:pt idx="2252">
                  <c:v>167.51599999999999</c:v>
                </c:pt>
                <c:pt idx="2253">
                  <c:v>165.87700000000001</c:v>
                </c:pt>
                <c:pt idx="2254">
                  <c:v>164.238</c:v>
                </c:pt>
                <c:pt idx="2255">
                  <c:v>162.59800000000001</c:v>
                </c:pt>
                <c:pt idx="2256">
                  <c:v>160.958</c:v>
                </c:pt>
                <c:pt idx="2257">
                  <c:v>159.31800000000001</c:v>
                </c:pt>
                <c:pt idx="2258">
                  <c:v>157.678</c:v>
                </c:pt>
                <c:pt idx="2259">
                  <c:v>156.03700000000001</c:v>
                </c:pt>
                <c:pt idx="2260">
                  <c:v>154.39599999999999</c:v>
                </c:pt>
                <c:pt idx="2261">
                  <c:v>152.75399999999999</c:v>
                </c:pt>
                <c:pt idx="2262">
                  <c:v>151.113</c:v>
                </c:pt>
                <c:pt idx="2263">
                  <c:v>149.471</c:v>
                </c:pt>
                <c:pt idx="2264">
                  <c:v>147.828</c:v>
                </c:pt>
                <c:pt idx="2265">
                  <c:v>146.18600000000001</c:v>
                </c:pt>
                <c:pt idx="2266">
                  <c:v>144.54300000000001</c:v>
                </c:pt>
                <c:pt idx="2267">
                  <c:v>142.899</c:v>
                </c:pt>
                <c:pt idx="2268">
                  <c:v>141.256</c:v>
                </c:pt>
                <c:pt idx="2269">
                  <c:v>139.61199999999999</c:v>
                </c:pt>
                <c:pt idx="2270">
                  <c:v>137.96799999999999</c:v>
                </c:pt>
                <c:pt idx="2271">
                  <c:v>136.32300000000001</c:v>
                </c:pt>
                <c:pt idx="2272">
                  <c:v>134.678</c:v>
                </c:pt>
                <c:pt idx="2273">
                  <c:v>133.03299999999999</c:v>
                </c:pt>
                <c:pt idx="2274">
                  <c:v>131.38800000000001</c:v>
                </c:pt>
                <c:pt idx="2275">
                  <c:v>129.74199999999999</c:v>
                </c:pt>
                <c:pt idx="2276">
                  <c:v>128.096</c:v>
                </c:pt>
                <c:pt idx="2277">
                  <c:v>126.449</c:v>
                </c:pt>
                <c:pt idx="2278">
                  <c:v>124.803</c:v>
                </c:pt>
                <c:pt idx="2279">
                  <c:v>123.15600000000001</c:v>
                </c:pt>
                <c:pt idx="2280">
                  <c:v>121.508</c:v>
                </c:pt>
                <c:pt idx="2281">
                  <c:v>119.861</c:v>
                </c:pt>
                <c:pt idx="2282">
                  <c:v>118.21299999999999</c:v>
                </c:pt>
                <c:pt idx="2283">
                  <c:v>116.56399999999999</c:v>
                </c:pt>
                <c:pt idx="2284">
                  <c:v>114.916</c:v>
                </c:pt>
                <c:pt idx="2285">
                  <c:v>113.267</c:v>
                </c:pt>
                <c:pt idx="2286">
                  <c:v>111.61799999999999</c:v>
                </c:pt>
                <c:pt idx="2287">
                  <c:v>109.968</c:v>
                </c:pt>
                <c:pt idx="2288">
                  <c:v>108.318</c:v>
                </c:pt>
                <c:pt idx="2289">
                  <c:v>106.66800000000001</c:v>
                </c:pt>
                <c:pt idx="2290">
                  <c:v>105.018</c:v>
                </c:pt>
                <c:pt idx="2291">
                  <c:v>103.367</c:v>
                </c:pt>
                <c:pt idx="2292">
                  <c:v>101.71599999999999</c:v>
                </c:pt>
              </c:numCache>
            </c:numRef>
          </c:xVal>
          <c:yVal>
            <c:numRef>
              <c:f>'D4 vs Si'!$I$2:$I$2297</c:f>
              <c:numCache>
                <c:formatCode>General</c:formatCode>
                <c:ptCount val="2296"/>
                <c:pt idx="0">
                  <c:v>124.46599999999999</c:v>
                </c:pt>
                <c:pt idx="1">
                  <c:v>115.414</c:v>
                </c:pt>
                <c:pt idx="2">
                  <c:v>110.87</c:v>
                </c:pt>
                <c:pt idx="3">
                  <c:v>126.688</c:v>
                </c:pt>
                <c:pt idx="4">
                  <c:v>115.358</c:v>
                </c:pt>
                <c:pt idx="5">
                  <c:v>122.124</c:v>
                </c:pt>
                <c:pt idx="6">
                  <c:v>85.924999999999997</c:v>
                </c:pt>
                <c:pt idx="7">
                  <c:v>146.953</c:v>
                </c:pt>
                <c:pt idx="8">
                  <c:v>117.54300000000001</c:v>
                </c:pt>
                <c:pt idx="9">
                  <c:v>119.78400000000001</c:v>
                </c:pt>
                <c:pt idx="10">
                  <c:v>110.726</c:v>
                </c:pt>
                <c:pt idx="11">
                  <c:v>92.633099999999999</c:v>
                </c:pt>
                <c:pt idx="12">
                  <c:v>112.949</c:v>
                </c:pt>
                <c:pt idx="13">
                  <c:v>115.18899999999999</c:v>
                </c:pt>
                <c:pt idx="14">
                  <c:v>124.203</c:v>
                </c:pt>
                <c:pt idx="15">
                  <c:v>112.89400000000001</c:v>
                </c:pt>
                <c:pt idx="16">
                  <c:v>121.905</c:v>
                </c:pt>
                <c:pt idx="17">
                  <c:v>112.857</c:v>
                </c:pt>
                <c:pt idx="18">
                  <c:v>112.839</c:v>
                </c:pt>
                <c:pt idx="19">
                  <c:v>133.12799999999999</c:v>
                </c:pt>
                <c:pt idx="20">
                  <c:v>110.54600000000001</c:v>
                </c:pt>
                <c:pt idx="21">
                  <c:v>128.57300000000001</c:v>
                </c:pt>
                <c:pt idx="22">
                  <c:v>94.7226</c:v>
                </c:pt>
                <c:pt idx="23">
                  <c:v>119.511</c:v>
                </c:pt>
                <c:pt idx="24">
                  <c:v>130.76499999999999</c:v>
                </c:pt>
                <c:pt idx="25">
                  <c:v>87.913700000000006</c:v>
                </c:pt>
                <c:pt idx="26">
                  <c:v>126.215</c:v>
                </c:pt>
                <c:pt idx="27">
                  <c:v>105.913</c:v>
                </c:pt>
                <c:pt idx="28">
                  <c:v>117.161</c:v>
                </c:pt>
                <c:pt idx="29">
                  <c:v>108.131</c:v>
                </c:pt>
                <c:pt idx="30">
                  <c:v>114.87</c:v>
                </c:pt>
                <c:pt idx="31">
                  <c:v>112.6</c:v>
                </c:pt>
                <c:pt idx="32">
                  <c:v>110.33</c:v>
                </c:pt>
                <c:pt idx="33">
                  <c:v>101.307</c:v>
                </c:pt>
                <c:pt idx="34">
                  <c:v>126.05</c:v>
                </c:pt>
                <c:pt idx="35">
                  <c:v>114.777</c:v>
                </c:pt>
                <c:pt idx="36">
                  <c:v>101.25700000000001</c:v>
                </c:pt>
                <c:pt idx="37">
                  <c:v>103.49</c:v>
                </c:pt>
                <c:pt idx="38">
                  <c:v>110.22199999999999</c:v>
                </c:pt>
                <c:pt idx="39">
                  <c:v>107.955</c:v>
                </c:pt>
                <c:pt idx="40">
                  <c:v>121.429</c:v>
                </c:pt>
                <c:pt idx="41">
                  <c:v>105.67100000000001</c:v>
                </c:pt>
                <c:pt idx="42">
                  <c:v>107.902</c:v>
                </c:pt>
                <c:pt idx="43">
                  <c:v>114.627</c:v>
                </c:pt>
                <c:pt idx="44">
                  <c:v>107.867</c:v>
                </c:pt>
                <c:pt idx="45">
                  <c:v>114.59</c:v>
                </c:pt>
                <c:pt idx="46">
                  <c:v>103.339</c:v>
                </c:pt>
                <c:pt idx="47">
                  <c:v>125.783</c:v>
                </c:pt>
                <c:pt idx="48">
                  <c:v>110.042</c:v>
                </c:pt>
                <c:pt idx="49">
                  <c:v>105.533</c:v>
                </c:pt>
                <c:pt idx="50">
                  <c:v>105.51600000000001</c:v>
                </c:pt>
                <c:pt idx="51">
                  <c:v>105.499</c:v>
                </c:pt>
                <c:pt idx="52">
                  <c:v>103.238</c:v>
                </c:pt>
                <c:pt idx="53">
                  <c:v>125.66</c:v>
                </c:pt>
                <c:pt idx="54">
                  <c:v>132.37</c:v>
                </c:pt>
                <c:pt idx="55">
                  <c:v>127.86199999999999</c:v>
                </c:pt>
                <c:pt idx="56">
                  <c:v>98.6845</c:v>
                </c:pt>
                <c:pt idx="57">
                  <c:v>130.06299999999999</c:v>
                </c:pt>
                <c:pt idx="58">
                  <c:v>107.621</c:v>
                </c:pt>
                <c:pt idx="59">
                  <c:v>105.361</c:v>
                </c:pt>
                <c:pt idx="60">
                  <c:v>145.68899999999999</c:v>
                </c:pt>
                <c:pt idx="61">
                  <c:v>96.363</c:v>
                </c:pt>
                <c:pt idx="62">
                  <c:v>100.828</c:v>
                </c:pt>
                <c:pt idx="63">
                  <c:v>123.215</c:v>
                </c:pt>
                <c:pt idx="64">
                  <c:v>111.995</c:v>
                </c:pt>
                <c:pt idx="65">
                  <c:v>114.21599999999999</c:v>
                </c:pt>
                <c:pt idx="66">
                  <c:v>109.71899999999999</c:v>
                </c:pt>
                <c:pt idx="67">
                  <c:v>120.895</c:v>
                </c:pt>
                <c:pt idx="68">
                  <c:v>127.59099999999999</c:v>
                </c:pt>
                <c:pt idx="69">
                  <c:v>134.28399999999999</c:v>
                </c:pt>
                <c:pt idx="70">
                  <c:v>109.648</c:v>
                </c:pt>
                <c:pt idx="71">
                  <c:v>93.968299999999999</c:v>
                </c:pt>
                <c:pt idx="72">
                  <c:v>118.56</c:v>
                </c:pt>
                <c:pt idx="73">
                  <c:v>123.014</c:v>
                </c:pt>
                <c:pt idx="74">
                  <c:v>105.104</c:v>
                </c:pt>
                <c:pt idx="75">
                  <c:v>109.55800000000001</c:v>
                </c:pt>
                <c:pt idx="76">
                  <c:v>156.48599999999999</c:v>
                </c:pt>
                <c:pt idx="77">
                  <c:v>116.22799999999999</c:v>
                </c:pt>
                <c:pt idx="78">
                  <c:v>118.444</c:v>
                </c:pt>
                <c:pt idx="79">
                  <c:v>111.721</c:v>
                </c:pt>
                <c:pt idx="80">
                  <c:v>127.34099999999999</c:v>
                </c:pt>
                <c:pt idx="81">
                  <c:v>107.217</c:v>
                </c:pt>
                <c:pt idx="82">
                  <c:v>127.29900000000001</c:v>
                </c:pt>
                <c:pt idx="83">
                  <c:v>118.34699999999999</c:v>
                </c:pt>
                <c:pt idx="84">
                  <c:v>118.327</c:v>
                </c:pt>
                <c:pt idx="85">
                  <c:v>109.379</c:v>
                </c:pt>
                <c:pt idx="86">
                  <c:v>120.521</c:v>
                </c:pt>
                <c:pt idx="87">
                  <c:v>95.954400000000007</c:v>
                </c:pt>
                <c:pt idx="88">
                  <c:v>98.169799999999995</c:v>
                </c:pt>
                <c:pt idx="89">
                  <c:v>120.461</c:v>
                </c:pt>
                <c:pt idx="90">
                  <c:v>127.133</c:v>
                </c:pt>
                <c:pt idx="91">
                  <c:v>120.422</c:v>
                </c:pt>
                <c:pt idx="92">
                  <c:v>136.01</c:v>
                </c:pt>
                <c:pt idx="93">
                  <c:v>124.84099999999999</c:v>
                </c:pt>
                <c:pt idx="94">
                  <c:v>98.073499999999996</c:v>
                </c:pt>
                <c:pt idx="95">
                  <c:v>118.11499999999999</c:v>
                </c:pt>
                <c:pt idx="96">
                  <c:v>113.639</c:v>
                </c:pt>
                <c:pt idx="97">
                  <c:v>118.07599999999999</c:v>
                </c:pt>
                <c:pt idx="98">
                  <c:v>126.967</c:v>
                </c:pt>
                <c:pt idx="99">
                  <c:v>91.311899999999994</c:v>
                </c:pt>
                <c:pt idx="100">
                  <c:v>118.018</c:v>
                </c:pt>
                <c:pt idx="101">
                  <c:v>124.678</c:v>
                </c:pt>
                <c:pt idx="102">
                  <c:v>100.17100000000001</c:v>
                </c:pt>
                <c:pt idx="103">
                  <c:v>106.83199999999999</c:v>
                </c:pt>
                <c:pt idx="104">
                  <c:v>91.237200000000001</c:v>
                </c:pt>
                <c:pt idx="105">
                  <c:v>115.697</c:v>
                </c:pt>
                <c:pt idx="106">
                  <c:v>120.127</c:v>
                </c:pt>
                <c:pt idx="107">
                  <c:v>102.313</c:v>
                </c:pt>
                <c:pt idx="108">
                  <c:v>117.864</c:v>
                </c:pt>
                <c:pt idx="109">
                  <c:v>111.17400000000001</c:v>
                </c:pt>
                <c:pt idx="110">
                  <c:v>113.379</c:v>
                </c:pt>
                <c:pt idx="111">
                  <c:v>113.36</c:v>
                </c:pt>
                <c:pt idx="112">
                  <c:v>122.23099999999999</c:v>
                </c:pt>
                <c:pt idx="113">
                  <c:v>113.32299999999999</c:v>
                </c:pt>
                <c:pt idx="114">
                  <c:v>95.531300000000002</c:v>
                </c:pt>
                <c:pt idx="115">
                  <c:v>113.286</c:v>
                </c:pt>
                <c:pt idx="116">
                  <c:v>104.384</c:v>
                </c:pt>
                <c:pt idx="117">
                  <c:v>126.572</c:v>
                </c:pt>
                <c:pt idx="118">
                  <c:v>102.129</c:v>
                </c:pt>
                <c:pt idx="119">
                  <c:v>122.09099999999999</c:v>
                </c:pt>
                <c:pt idx="120">
                  <c:v>106.535</c:v>
                </c:pt>
                <c:pt idx="121">
                  <c:v>104.298</c:v>
                </c:pt>
                <c:pt idx="122">
                  <c:v>86.531099999999995</c:v>
                </c:pt>
                <c:pt idx="123">
                  <c:v>115.35599999999999</c:v>
                </c:pt>
                <c:pt idx="124">
                  <c:v>104.247</c:v>
                </c:pt>
                <c:pt idx="125">
                  <c:v>117.536</c:v>
                </c:pt>
                <c:pt idx="126">
                  <c:v>110.86499999999999</c:v>
                </c:pt>
                <c:pt idx="127">
                  <c:v>104.196</c:v>
                </c:pt>
                <c:pt idx="128">
                  <c:v>95.312399999999997</c:v>
                </c:pt>
                <c:pt idx="129">
                  <c:v>126.324</c:v>
                </c:pt>
                <c:pt idx="130">
                  <c:v>95.281099999999995</c:v>
                </c:pt>
                <c:pt idx="131">
                  <c:v>99.696399999999997</c:v>
                </c:pt>
                <c:pt idx="132">
                  <c:v>110.756</c:v>
                </c:pt>
                <c:pt idx="133">
                  <c:v>97.448999999999998</c:v>
                </c:pt>
                <c:pt idx="134">
                  <c:v>112.934</c:v>
                </c:pt>
                <c:pt idx="135">
                  <c:v>104.059</c:v>
                </c:pt>
                <c:pt idx="136">
                  <c:v>130.60599999999999</c:v>
                </c:pt>
                <c:pt idx="137">
                  <c:v>115.09099999999999</c:v>
                </c:pt>
                <c:pt idx="138">
                  <c:v>121.711</c:v>
                </c:pt>
                <c:pt idx="139">
                  <c:v>92.927999999999997</c:v>
                </c:pt>
                <c:pt idx="140">
                  <c:v>112.82299999999999</c:v>
                </c:pt>
                <c:pt idx="141">
                  <c:v>126.075</c:v>
                </c:pt>
                <c:pt idx="142">
                  <c:v>123.843</c:v>
                </c:pt>
                <c:pt idx="143">
                  <c:v>130.45599999999999</c:v>
                </c:pt>
                <c:pt idx="144">
                  <c:v>88.430300000000003</c:v>
                </c:pt>
                <c:pt idx="145">
                  <c:v>125.992</c:v>
                </c:pt>
                <c:pt idx="146">
                  <c:v>103.871</c:v>
                </c:pt>
                <c:pt idx="147">
                  <c:v>101.645</c:v>
                </c:pt>
                <c:pt idx="148">
                  <c:v>112.675</c:v>
                </c:pt>
                <c:pt idx="149">
                  <c:v>117.074</c:v>
                </c:pt>
                <c:pt idx="150">
                  <c:v>112.63800000000001</c:v>
                </c:pt>
                <c:pt idx="151">
                  <c:v>108.203</c:v>
                </c:pt>
                <c:pt idx="152">
                  <c:v>125.848</c:v>
                </c:pt>
                <c:pt idx="153">
                  <c:v>116.997</c:v>
                </c:pt>
                <c:pt idx="154">
                  <c:v>108.149</c:v>
                </c:pt>
                <c:pt idx="155">
                  <c:v>112.545</c:v>
                </c:pt>
                <c:pt idx="156">
                  <c:v>108.114</c:v>
                </c:pt>
                <c:pt idx="157">
                  <c:v>119.126</c:v>
                </c:pt>
                <c:pt idx="158">
                  <c:v>90.433000000000007</c:v>
                </c:pt>
                <c:pt idx="159">
                  <c:v>94.828699999999998</c:v>
                </c:pt>
                <c:pt idx="160">
                  <c:v>116.863</c:v>
                </c:pt>
                <c:pt idx="161">
                  <c:v>105.821</c:v>
                </c:pt>
                <c:pt idx="162">
                  <c:v>94.781999999999996</c:v>
                </c:pt>
                <c:pt idx="163">
                  <c:v>105.786</c:v>
                </c:pt>
                <c:pt idx="164">
                  <c:v>105.768</c:v>
                </c:pt>
                <c:pt idx="165">
                  <c:v>114.56399999999999</c:v>
                </c:pt>
                <c:pt idx="166">
                  <c:v>110.139</c:v>
                </c:pt>
                <c:pt idx="167">
                  <c:v>110.121</c:v>
                </c:pt>
                <c:pt idx="168">
                  <c:v>110.10299999999999</c:v>
                </c:pt>
                <c:pt idx="169">
                  <c:v>114.488</c:v>
                </c:pt>
                <c:pt idx="170">
                  <c:v>103.46299999999999</c:v>
                </c:pt>
                <c:pt idx="171">
                  <c:v>83.637100000000004</c:v>
                </c:pt>
                <c:pt idx="172">
                  <c:v>114.432</c:v>
                </c:pt>
                <c:pt idx="173">
                  <c:v>103.41200000000001</c:v>
                </c:pt>
                <c:pt idx="174">
                  <c:v>101.19499999999999</c:v>
                </c:pt>
                <c:pt idx="175">
                  <c:v>123.17400000000001</c:v>
                </c:pt>
                <c:pt idx="176">
                  <c:v>107.759</c:v>
                </c:pt>
                <c:pt idx="177">
                  <c:v>105.54300000000001</c:v>
                </c:pt>
                <c:pt idx="178">
                  <c:v>98.93</c:v>
                </c:pt>
                <c:pt idx="179">
                  <c:v>118.696</c:v>
                </c:pt>
                <c:pt idx="180">
                  <c:v>112.084</c:v>
                </c:pt>
                <c:pt idx="181">
                  <c:v>87.894400000000005</c:v>
                </c:pt>
                <c:pt idx="182">
                  <c:v>103.259</c:v>
                </c:pt>
                <c:pt idx="183">
                  <c:v>109.83199999999999</c:v>
                </c:pt>
                <c:pt idx="184">
                  <c:v>116.40300000000001</c:v>
                </c:pt>
                <c:pt idx="185">
                  <c:v>116.384</c:v>
                </c:pt>
                <c:pt idx="186">
                  <c:v>114.169</c:v>
                </c:pt>
                <c:pt idx="187">
                  <c:v>111.955</c:v>
                </c:pt>
                <c:pt idx="188">
                  <c:v>103.157</c:v>
                </c:pt>
                <c:pt idx="189">
                  <c:v>107.529</c:v>
                </c:pt>
                <c:pt idx="190">
                  <c:v>87.764399999999995</c:v>
                </c:pt>
                <c:pt idx="191">
                  <c:v>118.462</c:v>
                </c:pt>
                <c:pt idx="192">
                  <c:v>122.83</c:v>
                </c:pt>
                <c:pt idx="193">
                  <c:v>127.196</c:v>
                </c:pt>
                <c:pt idx="194">
                  <c:v>100.863</c:v>
                </c:pt>
                <c:pt idx="195">
                  <c:v>107.423</c:v>
                </c:pt>
                <c:pt idx="196">
                  <c:v>94.253600000000006</c:v>
                </c:pt>
                <c:pt idx="197">
                  <c:v>120.53700000000001</c:v>
                </c:pt>
                <c:pt idx="198">
                  <c:v>100.79600000000001</c:v>
                </c:pt>
                <c:pt idx="199">
                  <c:v>127.07</c:v>
                </c:pt>
                <c:pt idx="200">
                  <c:v>107.33499999999999</c:v>
                </c:pt>
                <c:pt idx="201">
                  <c:v>109.50700000000001</c:v>
                </c:pt>
                <c:pt idx="202">
                  <c:v>116.05800000000001</c:v>
                </c:pt>
                <c:pt idx="203">
                  <c:v>107.282</c:v>
                </c:pt>
                <c:pt idx="204">
                  <c:v>107.264</c:v>
                </c:pt>
                <c:pt idx="205">
                  <c:v>120.378</c:v>
                </c:pt>
                <c:pt idx="206">
                  <c:v>100.664</c:v>
                </c:pt>
                <c:pt idx="207">
                  <c:v>100.64700000000001</c:v>
                </c:pt>
                <c:pt idx="208">
                  <c:v>113.756</c:v>
                </c:pt>
                <c:pt idx="209">
                  <c:v>124.67400000000001</c:v>
                </c:pt>
                <c:pt idx="210">
                  <c:v>111.532</c:v>
                </c:pt>
                <c:pt idx="211">
                  <c:v>85.274900000000002</c:v>
                </c:pt>
                <c:pt idx="212">
                  <c:v>98.377899999999997</c:v>
                </c:pt>
                <c:pt idx="213">
                  <c:v>102.733</c:v>
                </c:pt>
                <c:pt idx="214">
                  <c:v>98.345500000000001</c:v>
                </c:pt>
                <c:pt idx="215">
                  <c:v>133.291</c:v>
                </c:pt>
                <c:pt idx="216">
                  <c:v>113.60599999999999</c:v>
                </c:pt>
                <c:pt idx="217">
                  <c:v>117.956</c:v>
                </c:pt>
                <c:pt idx="218">
                  <c:v>115.753</c:v>
                </c:pt>
                <c:pt idx="219">
                  <c:v>124.468</c:v>
                </c:pt>
                <c:pt idx="220">
                  <c:v>102.61499999999999</c:v>
                </c:pt>
                <c:pt idx="221">
                  <c:v>104.78100000000001</c:v>
                </c:pt>
                <c:pt idx="222">
                  <c:v>106.946</c:v>
                </c:pt>
                <c:pt idx="223">
                  <c:v>115.657</c:v>
                </c:pt>
                <c:pt idx="224">
                  <c:v>102.547</c:v>
                </c:pt>
                <c:pt idx="225">
                  <c:v>124.345</c:v>
                </c:pt>
                <c:pt idx="226">
                  <c:v>113.419</c:v>
                </c:pt>
                <c:pt idx="227">
                  <c:v>122.124</c:v>
                </c:pt>
                <c:pt idx="228">
                  <c:v>117.74299999999999</c:v>
                </c:pt>
                <c:pt idx="229">
                  <c:v>89.382400000000004</c:v>
                </c:pt>
                <c:pt idx="230">
                  <c:v>100.26600000000001</c:v>
                </c:pt>
                <c:pt idx="231">
                  <c:v>113.32599999999999</c:v>
                </c:pt>
                <c:pt idx="232">
                  <c:v>106.77</c:v>
                </c:pt>
                <c:pt idx="233">
                  <c:v>119.824</c:v>
                </c:pt>
                <c:pt idx="234">
                  <c:v>91.486999999999995</c:v>
                </c:pt>
                <c:pt idx="235">
                  <c:v>95.827699999999993</c:v>
                </c:pt>
                <c:pt idx="236">
                  <c:v>113.232</c:v>
                </c:pt>
                <c:pt idx="237">
                  <c:v>111.036</c:v>
                </c:pt>
                <c:pt idx="238">
                  <c:v>111.018</c:v>
                </c:pt>
                <c:pt idx="239">
                  <c:v>111</c:v>
                </c:pt>
                <c:pt idx="240">
                  <c:v>106.629</c:v>
                </c:pt>
                <c:pt idx="241">
                  <c:v>119.666</c:v>
                </c:pt>
                <c:pt idx="242">
                  <c:v>104.419</c:v>
                </c:pt>
                <c:pt idx="243">
                  <c:v>104.401</c:v>
                </c:pt>
                <c:pt idx="244">
                  <c:v>119.607</c:v>
                </c:pt>
                <c:pt idx="245">
                  <c:v>100.018</c:v>
                </c:pt>
                <c:pt idx="246">
                  <c:v>100.002</c:v>
                </c:pt>
                <c:pt idx="247">
                  <c:v>102.15900000000001</c:v>
                </c:pt>
                <c:pt idx="248">
                  <c:v>102.142</c:v>
                </c:pt>
                <c:pt idx="249">
                  <c:v>108.64400000000001</c:v>
                </c:pt>
                <c:pt idx="250">
                  <c:v>119.488</c:v>
                </c:pt>
                <c:pt idx="251">
                  <c:v>104.264</c:v>
                </c:pt>
                <c:pt idx="252">
                  <c:v>78.184700000000007</c:v>
                </c:pt>
                <c:pt idx="253">
                  <c:v>106.401</c:v>
                </c:pt>
                <c:pt idx="254">
                  <c:v>104.212</c:v>
                </c:pt>
                <c:pt idx="255">
                  <c:v>108.536</c:v>
                </c:pt>
                <c:pt idx="256">
                  <c:v>104.17700000000001</c:v>
                </c:pt>
                <c:pt idx="257">
                  <c:v>101.99</c:v>
                </c:pt>
                <c:pt idx="258">
                  <c:v>97.634100000000004</c:v>
                </c:pt>
                <c:pt idx="259">
                  <c:v>117.142</c:v>
                </c:pt>
                <c:pt idx="260">
                  <c:v>110.61499999999999</c:v>
                </c:pt>
                <c:pt idx="261">
                  <c:v>86.742900000000006</c:v>
                </c:pt>
                <c:pt idx="262">
                  <c:v>95.401399999999995</c:v>
                </c:pt>
                <c:pt idx="263">
                  <c:v>108.393</c:v>
                </c:pt>
                <c:pt idx="264">
                  <c:v>108.375</c:v>
                </c:pt>
                <c:pt idx="265">
                  <c:v>91.019800000000004</c:v>
                </c:pt>
                <c:pt idx="266">
                  <c:v>119.173</c:v>
                </c:pt>
                <c:pt idx="267">
                  <c:v>110.488</c:v>
                </c:pt>
                <c:pt idx="268">
                  <c:v>119.134</c:v>
                </c:pt>
                <c:pt idx="269">
                  <c:v>112.617</c:v>
                </c:pt>
                <c:pt idx="270">
                  <c:v>123.425</c:v>
                </c:pt>
                <c:pt idx="271">
                  <c:v>119.074</c:v>
                </c:pt>
                <c:pt idx="272">
                  <c:v>97.408500000000004</c:v>
                </c:pt>
                <c:pt idx="273">
                  <c:v>82.242400000000004</c:v>
                </c:pt>
                <c:pt idx="274">
                  <c:v>101.70399999999999</c:v>
                </c:pt>
                <c:pt idx="275">
                  <c:v>90.869500000000002</c:v>
                </c:pt>
                <c:pt idx="276">
                  <c:v>103.834</c:v>
                </c:pt>
                <c:pt idx="277">
                  <c:v>105.979</c:v>
                </c:pt>
                <c:pt idx="278">
                  <c:v>73.524500000000003</c:v>
                </c:pt>
                <c:pt idx="279">
                  <c:v>86.485100000000003</c:v>
                </c:pt>
                <c:pt idx="280">
                  <c:v>110.25</c:v>
                </c:pt>
                <c:pt idx="281">
                  <c:v>97.263599999999997</c:v>
                </c:pt>
                <c:pt idx="282">
                  <c:v>114.536</c:v>
                </c:pt>
                <c:pt idx="283">
                  <c:v>99.392099999999999</c:v>
                </c:pt>
                <c:pt idx="284">
                  <c:v>108.017</c:v>
                </c:pt>
                <c:pt idx="285">
                  <c:v>88.559299999999993</c:v>
                </c:pt>
                <c:pt idx="286">
                  <c:v>105.822</c:v>
                </c:pt>
                <c:pt idx="287">
                  <c:v>97.167100000000005</c:v>
                </c:pt>
                <c:pt idx="288">
                  <c:v>101.46899999999999</c:v>
                </c:pt>
                <c:pt idx="289">
                  <c:v>107.928</c:v>
                </c:pt>
                <c:pt idx="290">
                  <c:v>125.175</c:v>
                </c:pt>
                <c:pt idx="291">
                  <c:v>107.892</c:v>
                </c:pt>
                <c:pt idx="292">
                  <c:v>138.07900000000001</c:v>
                </c:pt>
                <c:pt idx="293">
                  <c:v>88.442099999999996</c:v>
                </c:pt>
                <c:pt idx="294">
                  <c:v>138.03299999999999</c:v>
                </c:pt>
                <c:pt idx="295">
                  <c:v>101.351</c:v>
                </c:pt>
                <c:pt idx="296">
                  <c:v>73.305800000000005</c:v>
                </c:pt>
                <c:pt idx="297">
                  <c:v>99.162000000000006</c:v>
                </c:pt>
                <c:pt idx="298">
                  <c:v>96.990300000000005</c:v>
                </c:pt>
                <c:pt idx="299">
                  <c:v>90.509299999999996</c:v>
                </c:pt>
                <c:pt idx="300">
                  <c:v>109.886</c:v>
                </c:pt>
                <c:pt idx="301">
                  <c:v>124.94799999999999</c:v>
                </c:pt>
                <c:pt idx="302">
                  <c:v>101.23399999999999</c:v>
                </c:pt>
                <c:pt idx="303">
                  <c:v>105.524</c:v>
                </c:pt>
                <c:pt idx="304">
                  <c:v>96.893900000000002</c:v>
                </c:pt>
                <c:pt idx="305">
                  <c:v>111.94799999999999</c:v>
                </c:pt>
                <c:pt idx="306">
                  <c:v>109.777</c:v>
                </c:pt>
                <c:pt idx="307">
                  <c:v>105.45399999999999</c:v>
                </c:pt>
                <c:pt idx="308">
                  <c:v>94.677899999999994</c:v>
                </c:pt>
                <c:pt idx="309">
                  <c:v>94.662300000000002</c:v>
                </c:pt>
                <c:pt idx="310">
                  <c:v>101.1</c:v>
                </c:pt>
                <c:pt idx="311">
                  <c:v>103.23399999999999</c:v>
                </c:pt>
                <c:pt idx="312">
                  <c:v>111.818</c:v>
                </c:pt>
                <c:pt idx="313">
                  <c:v>79.549599999999998</c:v>
                </c:pt>
                <c:pt idx="314">
                  <c:v>105.33199999999999</c:v>
                </c:pt>
                <c:pt idx="315">
                  <c:v>116.06100000000001</c:v>
                </c:pt>
                <c:pt idx="316">
                  <c:v>96.701400000000007</c:v>
                </c:pt>
                <c:pt idx="317">
                  <c:v>96.685400000000001</c:v>
                </c:pt>
                <c:pt idx="318">
                  <c:v>90.224699999999999</c:v>
                </c:pt>
                <c:pt idx="319">
                  <c:v>96.653300000000002</c:v>
                </c:pt>
                <c:pt idx="320">
                  <c:v>111.67</c:v>
                </c:pt>
                <c:pt idx="321">
                  <c:v>100.916</c:v>
                </c:pt>
                <c:pt idx="322">
                  <c:v>94.458500000000001</c:v>
                </c:pt>
                <c:pt idx="323">
                  <c:v>92.296400000000006</c:v>
                </c:pt>
                <c:pt idx="324">
                  <c:v>111.596</c:v>
                </c:pt>
                <c:pt idx="325">
                  <c:v>102.994</c:v>
                </c:pt>
                <c:pt idx="326">
                  <c:v>87.959699999999998</c:v>
                </c:pt>
                <c:pt idx="327">
                  <c:v>100.815</c:v>
                </c:pt>
                <c:pt idx="328">
                  <c:v>102.943</c:v>
                </c:pt>
                <c:pt idx="329">
                  <c:v>102.926</c:v>
                </c:pt>
                <c:pt idx="330">
                  <c:v>77.181700000000006</c:v>
                </c:pt>
                <c:pt idx="331">
                  <c:v>85.743200000000002</c:v>
                </c:pt>
                <c:pt idx="332">
                  <c:v>100.732</c:v>
                </c:pt>
                <c:pt idx="333">
                  <c:v>98.572000000000003</c:v>
                </c:pt>
                <c:pt idx="334">
                  <c:v>119.98099999999999</c:v>
                </c:pt>
                <c:pt idx="335">
                  <c:v>113.53400000000001</c:v>
                </c:pt>
                <c:pt idx="336">
                  <c:v>107.09</c:v>
                </c:pt>
                <c:pt idx="337">
                  <c:v>109.214</c:v>
                </c:pt>
                <c:pt idx="338">
                  <c:v>113.47799999999999</c:v>
                </c:pt>
                <c:pt idx="339">
                  <c:v>98.473799999999997</c:v>
                </c:pt>
                <c:pt idx="340">
                  <c:v>119.861</c:v>
                </c:pt>
                <c:pt idx="341">
                  <c:v>98.441100000000006</c:v>
                </c:pt>
                <c:pt idx="342">
                  <c:v>104.84399999999999</c:v>
                </c:pt>
                <c:pt idx="343">
                  <c:v>104.82599999999999</c:v>
                </c:pt>
                <c:pt idx="344">
                  <c:v>91.975200000000001</c:v>
                </c:pt>
                <c:pt idx="345">
                  <c:v>98.375799999999998</c:v>
                </c:pt>
                <c:pt idx="346">
                  <c:v>91.944699999999997</c:v>
                </c:pt>
                <c:pt idx="347">
                  <c:v>106.895</c:v>
                </c:pt>
                <c:pt idx="348">
                  <c:v>89.776600000000002</c:v>
                </c:pt>
                <c:pt idx="349">
                  <c:v>132.505</c:v>
                </c:pt>
                <c:pt idx="350">
                  <c:v>104.705</c:v>
                </c:pt>
                <c:pt idx="351">
                  <c:v>102.551</c:v>
                </c:pt>
                <c:pt idx="352">
                  <c:v>98.261399999999995</c:v>
                </c:pt>
                <c:pt idx="353">
                  <c:v>100.381</c:v>
                </c:pt>
                <c:pt idx="354">
                  <c:v>106.77</c:v>
                </c:pt>
                <c:pt idx="355">
                  <c:v>106.753</c:v>
                </c:pt>
                <c:pt idx="356">
                  <c:v>102.46599999999999</c:v>
                </c:pt>
                <c:pt idx="357">
                  <c:v>102.449</c:v>
                </c:pt>
                <c:pt idx="358">
                  <c:v>85.3596</c:v>
                </c:pt>
                <c:pt idx="359">
                  <c:v>108.815</c:v>
                </c:pt>
                <c:pt idx="360">
                  <c:v>125.864</c:v>
                </c:pt>
                <c:pt idx="361">
                  <c:v>98.114599999999996</c:v>
                </c:pt>
                <c:pt idx="362">
                  <c:v>95.965699999999998</c:v>
                </c:pt>
                <c:pt idx="363">
                  <c:v>102.346</c:v>
                </c:pt>
                <c:pt idx="364">
                  <c:v>81.010800000000003</c:v>
                </c:pt>
                <c:pt idx="365">
                  <c:v>87.391800000000003</c:v>
                </c:pt>
                <c:pt idx="366">
                  <c:v>102.295</c:v>
                </c:pt>
                <c:pt idx="367">
                  <c:v>117.194</c:v>
                </c:pt>
                <c:pt idx="368">
                  <c:v>85.217799999999997</c:v>
                </c:pt>
                <c:pt idx="369">
                  <c:v>91.593900000000005</c:v>
                </c:pt>
                <c:pt idx="370">
                  <c:v>97.967799999999997</c:v>
                </c:pt>
                <c:pt idx="371">
                  <c:v>80.916499999999999</c:v>
                </c:pt>
                <c:pt idx="372">
                  <c:v>119.226</c:v>
                </c:pt>
                <c:pt idx="373">
                  <c:v>87.275599999999997</c:v>
                </c:pt>
                <c:pt idx="374">
                  <c:v>117.05800000000001</c:v>
                </c:pt>
                <c:pt idx="375">
                  <c:v>80.862700000000004</c:v>
                </c:pt>
                <c:pt idx="376">
                  <c:v>104.253</c:v>
                </c:pt>
                <c:pt idx="377">
                  <c:v>99.981099999999998</c:v>
                </c:pt>
                <c:pt idx="378">
                  <c:v>99.964399999999998</c:v>
                </c:pt>
                <c:pt idx="379">
                  <c:v>76.555800000000005</c:v>
                </c:pt>
                <c:pt idx="380">
                  <c:v>93.552599999999998</c:v>
                </c:pt>
                <c:pt idx="381">
                  <c:v>78.656099999999995</c:v>
                </c:pt>
                <c:pt idx="382">
                  <c:v>95.646900000000002</c:v>
                </c:pt>
                <c:pt idx="383">
                  <c:v>87.130499999999998</c:v>
                </c:pt>
                <c:pt idx="384">
                  <c:v>91.365499999999997</c:v>
                </c:pt>
                <c:pt idx="385">
                  <c:v>97.723600000000005</c:v>
                </c:pt>
                <c:pt idx="386">
                  <c:v>108.328</c:v>
                </c:pt>
                <c:pt idx="387">
                  <c:v>87.072500000000005</c:v>
                </c:pt>
                <c:pt idx="388">
                  <c:v>101.922</c:v>
                </c:pt>
                <c:pt idx="389">
                  <c:v>97.658500000000004</c:v>
                </c:pt>
                <c:pt idx="390">
                  <c:v>89.151600000000002</c:v>
                </c:pt>
                <c:pt idx="391">
                  <c:v>97.626000000000005</c:v>
                </c:pt>
                <c:pt idx="392">
                  <c:v>106.098</c:v>
                </c:pt>
                <c:pt idx="393">
                  <c:v>93.350300000000004</c:v>
                </c:pt>
                <c:pt idx="394">
                  <c:v>93.334800000000001</c:v>
                </c:pt>
                <c:pt idx="395">
                  <c:v>93.319199999999995</c:v>
                </c:pt>
                <c:pt idx="396">
                  <c:v>99.665300000000002</c:v>
                </c:pt>
                <c:pt idx="397">
                  <c:v>95.408299999999997</c:v>
                </c:pt>
                <c:pt idx="398">
                  <c:v>103.872</c:v>
                </c:pt>
                <c:pt idx="399">
                  <c:v>103.854</c:v>
                </c:pt>
                <c:pt idx="400">
                  <c:v>89.003200000000007</c:v>
                </c:pt>
                <c:pt idx="401">
                  <c:v>91.107200000000006</c:v>
                </c:pt>
                <c:pt idx="402">
                  <c:v>95.328800000000001</c:v>
                </c:pt>
                <c:pt idx="403">
                  <c:v>93.194900000000004</c:v>
                </c:pt>
                <c:pt idx="404">
                  <c:v>88.943899999999999</c:v>
                </c:pt>
                <c:pt idx="405">
                  <c:v>93.163799999999995</c:v>
                </c:pt>
                <c:pt idx="406">
                  <c:v>114.318</c:v>
                </c:pt>
                <c:pt idx="407">
                  <c:v>80.4328</c:v>
                </c:pt>
                <c:pt idx="408">
                  <c:v>80.419399999999996</c:v>
                </c:pt>
                <c:pt idx="409">
                  <c:v>112.145</c:v>
                </c:pt>
                <c:pt idx="410">
                  <c:v>84.623800000000003</c:v>
                </c:pt>
                <c:pt idx="411">
                  <c:v>107.877</c:v>
                </c:pt>
                <c:pt idx="412">
                  <c:v>97.284899999999993</c:v>
                </c:pt>
                <c:pt idx="413">
                  <c:v>112.07</c:v>
                </c:pt>
                <c:pt idx="414">
                  <c:v>97.252499999999998</c:v>
                </c:pt>
                <c:pt idx="415">
                  <c:v>107.80500000000001</c:v>
                </c:pt>
                <c:pt idx="416">
                  <c:v>109.901</c:v>
                </c:pt>
                <c:pt idx="417">
                  <c:v>101.43</c:v>
                </c:pt>
                <c:pt idx="418">
                  <c:v>99.300399999999996</c:v>
                </c:pt>
                <c:pt idx="419">
                  <c:v>95.058999999999997</c:v>
                </c:pt>
                <c:pt idx="420">
                  <c:v>105.60299999999999</c:v>
                </c:pt>
                <c:pt idx="421">
                  <c:v>109.809</c:v>
                </c:pt>
                <c:pt idx="422">
                  <c:v>97.122799999999998</c:v>
                </c:pt>
                <c:pt idx="423">
                  <c:v>105.551</c:v>
                </c:pt>
                <c:pt idx="424">
                  <c:v>111.86499999999999</c:v>
                </c:pt>
                <c:pt idx="425">
                  <c:v>116.06699999999999</c:v>
                </c:pt>
                <c:pt idx="426">
                  <c:v>101.27800000000001</c:v>
                </c:pt>
                <c:pt idx="427">
                  <c:v>103.371</c:v>
                </c:pt>
                <c:pt idx="428">
                  <c:v>92.807100000000005</c:v>
                </c:pt>
                <c:pt idx="429">
                  <c:v>99.118300000000005</c:v>
                </c:pt>
                <c:pt idx="430">
                  <c:v>84.341899999999995</c:v>
                </c:pt>
                <c:pt idx="431">
                  <c:v>96.977000000000004</c:v>
                </c:pt>
                <c:pt idx="432">
                  <c:v>105.392</c:v>
                </c:pt>
                <c:pt idx="433">
                  <c:v>96.944599999999994</c:v>
                </c:pt>
                <c:pt idx="434">
                  <c:v>94.821299999999994</c:v>
                </c:pt>
                <c:pt idx="435">
                  <c:v>115.873</c:v>
                </c:pt>
                <c:pt idx="436">
                  <c:v>88.470299999999995</c:v>
                </c:pt>
                <c:pt idx="437">
                  <c:v>94.773799999999994</c:v>
                </c:pt>
                <c:pt idx="438">
                  <c:v>115.815</c:v>
                </c:pt>
                <c:pt idx="439">
                  <c:v>94.742099999999994</c:v>
                </c:pt>
                <c:pt idx="440">
                  <c:v>77.886099999999999</c:v>
                </c:pt>
                <c:pt idx="441">
                  <c:v>86.291799999999995</c:v>
                </c:pt>
                <c:pt idx="442">
                  <c:v>103.11199999999999</c:v>
                </c:pt>
                <c:pt idx="443">
                  <c:v>105.199</c:v>
                </c:pt>
                <c:pt idx="444">
                  <c:v>92.559399999999997</c:v>
                </c:pt>
                <c:pt idx="445">
                  <c:v>90.440700000000007</c:v>
                </c:pt>
                <c:pt idx="446">
                  <c:v>103.04300000000001</c:v>
                </c:pt>
                <c:pt idx="447">
                  <c:v>103.026</c:v>
                </c:pt>
                <c:pt idx="448">
                  <c:v>88.293099999999995</c:v>
                </c:pt>
                <c:pt idx="449">
                  <c:v>102.991</c:v>
                </c:pt>
                <c:pt idx="450">
                  <c:v>94.568200000000004</c:v>
                </c:pt>
                <c:pt idx="451">
                  <c:v>92.4512</c:v>
                </c:pt>
                <c:pt idx="452">
                  <c:v>98.738200000000006</c:v>
                </c:pt>
                <c:pt idx="453">
                  <c:v>86.118899999999996</c:v>
                </c:pt>
                <c:pt idx="454">
                  <c:v>88.204599999999999</c:v>
                </c:pt>
                <c:pt idx="455">
                  <c:v>94.489099999999993</c:v>
                </c:pt>
                <c:pt idx="456">
                  <c:v>90.274500000000003</c:v>
                </c:pt>
                <c:pt idx="457">
                  <c:v>96.556600000000003</c:v>
                </c:pt>
                <c:pt idx="458">
                  <c:v>88.145600000000002</c:v>
                </c:pt>
                <c:pt idx="459">
                  <c:v>115.40900000000001</c:v>
                </c:pt>
                <c:pt idx="460">
                  <c:v>94.410200000000003</c:v>
                </c:pt>
                <c:pt idx="461">
                  <c:v>96.492000000000004</c:v>
                </c:pt>
                <c:pt idx="462">
                  <c:v>106.962</c:v>
                </c:pt>
                <c:pt idx="463">
                  <c:v>94.362799999999993</c:v>
                </c:pt>
                <c:pt idx="464">
                  <c:v>88.057199999999995</c:v>
                </c:pt>
                <c:pt idx="465">
                  <c:v>94.331199999999995</c:v>
                </c:pt>
                <c:pt idx="466">
                  <c:v>100.60299999999999</c:v>
                </c:pt>
                <c:pt idx="467">
                  <c:v>81.726399999999998</c:v>
                </c:pt>
                <c:pt idx="468">
                  <c:v>81.712699999999998</c:v>
                </c:pt>
                <c:pt idx="469">
                  <c:v>90.078400000000002</c:v>
                </c:pt>
                <c:pt idx="470">
                  <c:v>77.496399999999994</c:v>
                </c:pt>
                <c:pt idx="471">
                  <c:v>85.86</c:v>
                </c:pt>
                <c:pt idx="472">
                  <c:v>90.033199999999994</c:v>
                </c:pt>
                <c:pt idx="473">
                  <c:v>96.298500000000004</c:v>
                </c:pt>
                <c:pt idx="474">
                  <c:v>113.027</c:v>
                </c:pt>
                <c:pt idx="475">
                  <c:v>81.617000000000004</c:v>
                </c:pt>
                <c:pt idx="476">
                  <c:v>85.7881</c:v>
                </c:pt>
                <c:pt idx="477">
                  <c:v>108.786</c:v>
                </c:pt>
                <c:pt idx="478">
                  <c:v>110.86</c:v>
                </c:pt>
                <c:pt idx="479">
                  <c:v>110.84099999999999</c:v>
                </c:pt>
                <c:pt idx="480">
                  <c:v>112.914</c:v>
                </c:pt>
                <c:pt idx="481">
                  <c:v>87.807000000000002</c:v>
                </c:pt>
                <c:pt idx="482">
                  <c:v>81.5214</c:v>
                </c:pt>
                <c:pt idx="483">
                  <c:v>96.137299999999996</c:v>
                </c:pt>
                <c:pt idx="484">
                  <c:v>106.569</c:v>
                </c:pt>
                <c:pt idx="485">
                  <c:v>94.015900000000002</c:v>
                </c:pt>
                <c:pt idx="486">
                  <c:v>98.177899999999994</c:v>
                </c:pt>
                <c:pt idx="487">
                  <c:v>79.364599999999996</c:v>
                </c:pt>
                <c:pt idx="488">
                  <c:v>102.321</c:v>
                </c:pt>
                <c:pt idx="489">
                  <c:v>93.9529</c:v>
                </c:pt>
                <c:pt idx="490">
                  <c:v>85.587199999999996</c:v>
                </c:pt>
                <c:pt idx="491">
                  <c:v>85.572900000000004</c:v>
                </c:pt>
                <c:pt idx="492">
                  <c:v>108.51300000000001</c:v>
                </c:pt>
                <c:pt idx="493">
                  <c:v>100.149</c:v>
                </c:pt>
                <c:pt idx="494">
                  <c:v>85.529799999999994</c:v>
                </c:pt>
                <c:pt idx="495">
                  <c:v>95.944199999999995</c:v>
                </c:pt>
                <c:pt idx="496">
                  <c:v>91.757400000000004</c:v>
                </c:pt>
                <c:pt idx="497">
                  <c:v>95.912099999999995</c:v>
                </c:pt>
                <c:pt idx="498">
                  <c:v>79.218400000000003</c:v>
                </c:pt>
                <c:pt idx="499">
                  <c:v>93.795599999999993</c:v>
                </c:pt>
                <c:pt idx="500">
                  <c:v>85.443899999999999</c:v>
                </c:pt>
                <c:pt idx="501">
                  <c:v>85.429500000000004</c:v>
                </c:pt>
                <c:pt idx="502">
                  <c:v>99.9983</c:v>
                </c:pt>
                <c:pt idx="503">
                  <c:v>95.815600000000003</c:v>
                </c:pt>
                <c:pt idx="504">
                  <c:v>97.882199999999997</c:v>
                </c:pt>
                <c:pt idx="505">
                  <c:v>114.524</c:v>
                </c:pt>
                <c:pt idx="506">
                  <c:v>106.17700000000001</c:v>
                </c:pt>
                <c:pt idx="507">
                  <c:v>81.180499999999995</c:v>
                </c:pt>
                <c:pt idx="508">
                  <c:v>91.572900000000004</c:v>
                </c:pt>
                <c:pt idx="509">
                  <c:v>76.991600000000005</c:v>
                </c:pt>
                <c:pt idx="510">
                  <c:v>101.94499999999999</c:v>
                </c:pt>
                <c:pt idx="511">
                  <c:v>101.928</c:v>
                </c:pt>
                <c:pt idx="512">
                  <c:v>87.351900000000001</c:v>
                </c:pt>
                <c:pt idx="513">
                  <c:v>89.416700000000006</c:v>
                </c:pt>
                <c:pt idx="514">
                  <c:v>91.480800000000002</c:v>
                </c:pt>
                <c:pt idx="515">
                  <c:v>99.7804</c:v>
                </c:pt>
                <c:pt idx="516">
                  <c:v>78.979600000000005</c:v>
                </c:pt>
                <c:pt idx="517">
                  <c:v>81.044399999999996</c:v>
                </c:pt>
                <c:pt idx="518">
                  <c:v>87.263900000000007</c:v>
                </c:pt>
                <c:pt idx="519">
                  <c:v>101.791</c:v>
                </c:pt>
                <c:pt idx="520">
                  <c:v>99.696700000000007</c:v>
                </c:pt>
                <c:pt idx="521">
                  <c:v>93.45</c:v>
                </c:pt>
                <c:pt idx="522">
                  <c:v>87.205399999999997</c:v>
                </c:pt>
                <c:pt idx="523">
                  <c:v>91.342699999999994</c:v>
                </c:pt>
                <c:pt idx="524">
                  <c:v>89.2517</c:v>
                </c:pt>
                <c:pt idx="525">
                  <c:v>95.462500000000006</c:v>
                </c:pt>
                <c:pt idx="526">
                  <c:v>91.296599999999998</c:v>
                </c:pt>
                <c:pt idx="527">
                  <c:v>93.355900000000005</c:v>
                </c:pt>
                <c:pt idx="528">
                  <c:v>76.746399999999994</c:v>
                </c:pt>
                <c:pt idx="529">
                  <c:v>95.398399999999995</c:v>
                </c:pt>
                <c:pt idx="530">
                  <c:v>91.235299999999995</c:v>
                </c:pt>
                <c:pt idx="531">
                  <c:v>91.22</c:v>
                </c:pt>
                <c:pt idx="532">
                  <c:v>99.495999999999995</c:v>
                </c:pt>
                <c:pt idx="533">
                  <c:v>107.76900000000001</c:v>
                </c:pt>
                <c:pt idx="534">
                  <c:v>74.596900000000005</c:v>
                </c:pt>
                <c:pt idx="535">
                  <c:v>93.230500000000006</c:v>
                </c:pt>
                <c:pt idx="536">
                  <c:v>99.429199999999994</c:v>
                </c:pt>
                <c:pt idx="537">
                  <c:v>95.270300000000006</c:v>
                </c:pt>
                <c:pt idx="538">
                  <c:v>78.688299999999998</c:v>
                </c:pt>
                <c:pt idx="539">
                  <c:v>74.534300000000002</c:v>
                </c:pt>
                <c:pt idx="540">
                  <c:v>103.502</c:v>
                </c:pt>
                <c:pt idx="541">
                  <c:v>66.230400000000003</c:v>
                </c:pt>
                <c:pt idx="542">
                  <c:v>82.774100000000004</c:v>
                </c:pt>
                <c:pt idx="543">
                  <c:v>88.967200000000005</c:v>
                </c:pt>
                <c:pt idx="544">
                  <c:v>97.226900000000001</c:v>
                </c:pt>
                <c:pt idx="545">
                  <c:v>109.62</c:v>
                </c:pt>
                <c:pt idx="546">
                  <c:v>101.33</c:v>
                </c:pt>
                <c:pt idx="547">
                  <c:v>105.44799999999999</c:v>
                </c:pt>
                <c:pt idx="548">
                  <c:v>84.757900000000006</c:v>
                </c:pt>
                <c:pt idx="549">
                  <c:v>99.212100000000007</c:v>
                </c:pt>
                <c:pt idx="550">
                  <c:v>101.262</c:v>
                </c:pt>
                <c:pt idx="551">
                  <c:v>92.980099999999993</c:v>
                </c:pt>
                <c:pt idx="552">
                  <c:v>90.898499999999999</c:v>
                </c:pt>
                <c:pt idx="553">
                  <c:v>95.014300000000006</c:v>
                </c:pt>
                <c:pt idx="554">
                  <c:v>94.9983</c:v>
                </c:pt>
                <c:pt idx="555">
                  <c:v>84.658199999999994</c:v>
                </c:pt>
                <c:pt idx="556">
                  <c:v>107.35299999999999</c:v>
                </c:pt>
                <c:pt idx="557">
                  <c:v>94.950400000000002</c:v>
                </c:pt>
                <c:pt idx="558">
                  <c:v>105.253</c:v>
                </c:pt>
                <c:pt idx="559">
                  <c:v>96.981899999999996</c:v>
                </c:pt>
                <c:pt idx="560">
                  <c:v>107.28100000000001</c:v>
                </c:pt>
                <c:pt idx="561">
                  <c:v>76.321700000000007</c:v>
                </c:pt>
                <c:pt idx="562">
                  <c:v>86.620900000000006</c:v>
                </c:pt>
                <c:pt idx="563">
                  <c:v>94.854500000000002</c:v>
                </c:pt>
                <c:pt idx="564">
                  <c:v>96.900300000000001</c:v>
                </c:pt>
                <c:pt idx="565">
                  <c:v>74.209000000000003</c:v>
                </c:pt>
                <c:pt idx="566">
                  <c:v>90.684600000000003</c:v>
                </c:pt>
                <c:pt idx="567">
                  <c:v>57.698700000000002</c:v>
                </c:pt>
                <c:pt idx="568">
                  <c:v>80.352500000000006</c:v>
                </c:pt>
                <c:pt idx="569">
                  <c:v>92.698800000000006</c:v>
                </c:pt>
                <c:pt idx="570">
                  <c:v>72.0869</c:v>
                </c:pt>
                <c:pt idx="571">
                  <c:v>90.6083</c:v>
                </c:pt>
                <c:pt idx="572">
                  <c:v>100.88800000000001</c:v>
                </c:pt>
                <c:pt idx="573">
                  <c:v>78.226299999999995</c:v>
                </c:pt>
                <c:pt idx="574">
                  <c:v>107.02800000000001</c:v>
                </c:pt>
                <c:pt idx="575">
                  <c:v>84.373599999999996</c:v>
                </c:pt>
                <c:pt idx="576">
                  <c:v>80.244299999999996</c:v>
                </c:pt>
                <c:pt idx="577">
                  <c:v>94.631200000000007</c:v>
                </c:pt>
                <c:pt idx="578">
                  <c:v>82.274100000000004</c:v>
                </c:pt>
                <c:pt idx="579">
                  <c:v>84.316800000000001</c:v>
                </c:pt>
                <c:pt idx="580">
                  <c:v>84.302499999999995</c:v>
                </c:pt>
                <c:pt idx="581">
                  <c:v>90.455799999999996</c:v>
                </c:pt>
                <c:pt idx="582">
                  <c:v>86.329599999999999</c:v>
                </c:pt>
                <c:pt idx="583">
                  <c:v>98.645799999999994</c:v>
                </c:pt>
                <c:pt idx="584">
                  <c:v>94.519599999999997</c:v>
                </c:pt>
                <c:pt idx="585">
                  <c:v>98.612499999999997</c:v>
                </c:pt>
                <c:pt idx="586">
                  <c:v>94.487700000000004</c:v>
                </c:pt>
                <c:pt idx="587">
                  <c:v>86.256900000000002</c:v>
                </c:pt>
                <c:pt idx="588">
                  <c:v>73.921999999999997</c:v>
                </c:pt>
                <c:pt idx="589">
                  <c:v>92.386899999999997</c:v>
                </c:pt>
                <c:pt idx="590">
                  <c:v>84.160600000000002</c:v>
                </c:pt>
                <c:pt idx="591">
                  <c:v>90.303399999999996</c:v>
                </c:pt>
                <c:pt idx="592">
                  <c:v>98.496200000000002</c:v>
                </c:pt>
                <c:pt idx="593">
                  <c:v>90.272999999999996</c:v>
                </c:pt>
                <c:pt idx="594">
                  <c:v>75.898600000000002</c:v>
                </c:pt>
                <c:pt idx="595">
                  <c:v>98.446399999999997</c:v>
                </c:pt>
                <c:pt idx="596">
                  <c:v>90.2273</c:v>
                </c:pt>
                <c:pt idx="597">
                  <c:v>86.111500000000007</c:v>
                </c:pt>
                <c:pt idx="598">
                  <c:v>81.997100000000003</c:v>
                </c:pt>
                <c:pt idx="599">
                  <c:v>77.884100000000004</c:v>
                </c:pt>
                <c:pt idx="600">
                  <c:v>98.363399999999999</c:v>
                </c:pt>
                <c:pt idx="601">
                  <c:v>79.906800000000004</c:v>
                </c:pt>
                <c:pt idx="602">
                  <c:v>77.844700000000003</c:v>
                </c:pt>
                <c:pt idx="603">
                  <c:v>81.927999999999997</c:v>
                </c:pt>
                <c:pt idx="604">
                  <c:v>86.009900000000002</c:v>
                </c:pt>
                <c:pt idx="605">
                  <c:v>77.805300000000003</c:v>
                </c:pt>
                <c:pt idx="606">
                  <c:v>77.792199999999994</c:v>
                </c:pt>
                <c:pt idx="607">
                  <c:v>79.825900000000004</c:v>
                </c:pt>
                <c:pt idx="608">
                  <c:v>94.137699999999995</c:v>
                </c:pt>
                <c:pt idx="609">
                  <c:v>85.937299999999993</c:v>
                </c:pt>
                <c:pt idx="610">
                  <c:v>85.922799999999995</c:v>
                </c:pt>
                <c:pt idx="611">
                  <c:v>89.999200000000002</c:v>
                </c:pt>
                <c:pt idx="612">
                  <c:v>100.209</c:v>
                </c:pt>
                <c:pt idx="613">
                  <c:v>100.193</c:v>
                </c:pt>
                <c:pt idx="614">
                  <c:v>67.465199999999996</c:v>
                </c:pt>
                <c:pt idx="615">
                  <c:v>108.33499999999999</c:v>
                </c:pt>
                <c:pt idx="616">
                  <c:v>71.529799999999994</c:v>
                </c:pt>
                <c:pt idx="617">
                  <c:v>73.561099999999996</c:v>
                </c:pt>
                <c:pt idx="618">
                  <c:v>81.720799999999997</c:v>
                </c:pt>
                <c:pt idx="619">
                  <c:v>81.706999999999994</c:v>
                </c:pt>
                <c:pt idx="620">
                  <c:v>93.947100000000006</c:v>
                </c:pt>
                <c:pt idx="621">
                  <c:v>100.057</c:v>
                </c:pt>
                <c:pt idx="622">
                  <c:v>91.873800000000003</c:v>
                </c:pt>
                <c:pt idx="623">
                  <c:v>102.065</c:v>
                </c:pt>
                <c:pt idx="624">
                  <c:v>91.842699999999994</c:v>
                </c:pt>
                <c:pt idx="625">
                  <c:v>67.3399</c:v>
                </c:pt>
                <c:pt idx="626">
                  <c:v>83.650599999999997</c:v>
                </c:pt>
                <c:pt idx="627">
                  <c:v>81.596599999999995</c:v>
                </c:pt>
                <c:pt idx="628">
                  <c:v>85.661900000000003</c:v>
                </c:pt>
                <c:pt idx="629">
                  <c:v>95.843599999999995</c:v>
                </c:pt>
                <c:pt idx="630">
                  <c:v>69.321899999999999</c:v>
                </c:pt>
                <c:pt idx="631">
                  <c:v>67.271699999999996</c:v>
                </c:pt>
                <c:pt idx="632">
                  <c:v>83.565799999999996</c:v>
                </c:pt>
                <c:pt idx="633">
                  <c:v>79.475999999999999</c:v>
                </c:pt>
                <c:pt idx="634">
                  <c:v>99.837599999999995</c:v>
                </c:pt>
                <c:pt idx="635">
                  <c:v>89.634900000000002</c:v>
                </c:pt>
                <c:pt idx="636">
                  <c:v>89.619799999999998</c:v>
                </c:pt>
                <c:pt idx="637">
                  <c:v>93.677599999999998</c:v>
                </c:pt>
                <c:pt idx="638">
                  <c:v>77.372699999999995</c:v>
                </c:pt>
                <c:pt idx="639">
                  <c:v>73.2881</c:v>
                </c:pt>
                <c:pt idx="640">
                  <c:v>93.63</c:v>
                </c:pt>
                <c:pt idx="641">
                  <c:v>73.263300000000001</c:v>
                </c:pt>
                <c:pt idx="642">
                  <c:v>73.250900000000001</c:v>
                </c:pt>
                <c:pt idx="643">
                  <c:v>65.100899999999996</c:v>
                </c:pt>
                <c:pt idx="644">
                  <c:v>93.566699999999997</c:v>
                </c:pt>
                <c:pt idx="645">
                  <c:v>71.180000000000007</c:v>
                </c:pt>
                <c:pt idx="646">
                  <c:v>83.368200000000002</c:v>
                </c:pt>
                <c:pt idx="647">
                  <c:v>87.420100000000005</c:v>
                </c:pt>
                <c:pt idx="648">
                  <c:v>95.536100000000005</c:v>
                </c:pt>
                <c:pt idx="649">
                  <c:v>79.261200000000002</c:v>
                </c:pt>
                <c:pt idx="650">
                  <c:v>81.279799999999994</c:v>
                </c:pt>
                <c:pt idx="651">
                  <c:v>125.962</c:v>
                </c:pt>
                <c:pt idx="652">
                  <c:v>87.346199999999996</c:v>
                </c:pt>
                <c:pt idx="653">
                  <c:v>99.517200000000003</c:v>
                </c:pt>
                <c:pt idx="654">
                  <c:v>105.592</c:v>
                </c:pt>
                <c:pt idx="655">
                  <c:v>77.150499999999994</c:v>
                </c:pt>
                <c:pt idx="656">
                  <c:v>71.047600000000003</c:v>
                </c:pt>
                <c:pt idx="657">
                  <c:v>77.124300000000005</c:v>
                </c:pt>
                <c:pt idx="658">
                  <c:v>89.286699999999996</c:v>
                </c:pt>
                <c:pt idx="659">
                  <c:v>87.242699999999999</c:v>
                </c:pt>
                <c:pt idx="660">
                  <c:v>93.313599999999994</c:v>
                </c:pt>
                <c:pt idx="661">
                  <c:v>81.128500000000003</c:v>
                </c:pt>
                <c:pt idx="662">
                  <c:v>73.003299999999996</c:v>
                </c:pt>
                <c:pt idx="663">
                  <c:v>97.321299999999994</c:v>
                </c:pt>
                <c:pt idx="664">
                  <c:v>85.1417</c:v>
                </c:pt>
                <c:pt idx="665">
                  <c:v>107.422</c:v>
                </c:pt>
                <c:pt idx="666">
                  <c:v>83.086299999999994</c:v>
                </c:pt>
                <c:pt idx="667">
                  <c:v>85.098399999999998</c:v>
                </c:pt>
                <c:pt idx="668">
                  <c:v>72.929100000000005</c:v>
                </c:pt>
                <c:pt idx="669">
                  <c:v>91.146000000000001</c:v>
                </c:pt>
                <c:pt idx="670">
                  <c:v>87.080299999999994</c:v>
                </c:pt>
                <c:pt idx="671">
                  <c:v>89.090299999999999</c:v>
                </c:pt>
                <c:pt idx="672">
                  <c:v>99.197400000000002</c:v>
                </c:pt>
                <c:pt idx="673">
                  <c:v>80.963700000000003</c:v>
                </c:pt>
                <c:pt idx="674">
                  <c:v>76.902500000000003</c:v>
                </c:pt>
                <c:pt idx="675">
                  <c:v>87.006500000000003</c:v>
                </c:pt>
                <c:pt idx="676">
                  <c:v>93.061000000000007</c:v>
                </c:pt>
                <c:pt idx="677">
                  <c:v>72.817999999999998</c:v>
                </c:pt>
                <c:pt idx="678">
                  <c:v>80.895099999999999</c:v>
                </c:pt>
                <c:pt idx="679">
                  <c:v>70.771199999999993</c:v>
                </c:pt>
                <c:pt idx="680">
                  <c:v>82.889399999999995</c:v>
                </c:pt>
                <c:pt idx="681">
                  <c:v>62.661799999999999</c:v>
                </c:pt>
                <c:pt idx="682">
                  <c:v>92.966300000000004</c:v>
                </c:pt>
                <c:pt idx="683">
                  <c:v>80.826599999999999</c:v>
                </c:pt>
                <c:pt idx="684">
                  <c:v>92.934799999999996</c:v>
                </c:pt>
                <c:pt idx="685">
                  <c:v>70.699299999999994</c:v>
                </c:pt>
                <c:pt idx="686">
                  <c:v>70.687299999999993</c:v>
                </c:pt>
                <c:pt idx="687">
                  <c:v>92.887500000000003</c:v>
                </c:pt>
                <c:pt idx="688">
                  <c:v>88.833799999999997</c:v>
                </c:pt>
                <c:pt idx="689">
                  <c:v>82.762900000000002</c:v>
                </c:pt>
                <c:pt idx="690">
                  <c:v>84.767200000000003</c:v>
                </c:pt>
                <c:pt idx="691">
                  <c:v>92.8245</c:v>
                </c:pt>
                <c:pt idx="692">
                  <c:v>72.632900000000006</c:v>
                </c:pt>
                <c:pt idx="693">
                  <c:v>72.620599999999996</c:v>
                </c:pt>
                <c:pt idx="694">
                  <c:v>78.659000000000006</c:v>
                </c:pt>
                <c:pt idx="695">
                  <c:v>82.678700000000006</c:v>
                </c:pt>
                <c:pt idx="696">
                  <c:v>78.632300000000001</c:v>
                </c:pt>
                <c:pt idx="697">
                  <c:v>90.714100000000002</c:v>
                </c:pt>
                <c:pt idx="698">
                  <c:v>70.543499999999995</c:v>
                </c:pt>
                <c:pt idx="699">
                  <c:v>90.683300000000003</c:v>
                </c:pt>
                <c:pt idx="700">
                  <c:v>58.430399999999999</c:v>
                </c:pt>
                <c:pt idx="701">
                  <c:v>88.638000000000005</c:v>
                </c:pt>
                <c:pt idx="702">
                  <c:v>100.708</c:v>
                </c:pt>
                <c:pt idx="703">
                  <c:v>56.386899999999997</c:v>
                </c:pt>
                <c:pt idx="704">
                  <c:v>82.552499999999995</c:v>
                </c:pt>
                <c:pt idx="705">
                  <c:v>70.459599999999995</c:v>
                </c:pt>
                <c:pt idx="706">
                  <c:v>74.473299999999995</c:v>
                </c:pt>
                <c:pt idx="707">
                  <c:v>74.460599999999999</c:v>
                </c:pt>
                <c:pt idx="708">
                  <c:v>104.63</c:v>
                </c:pt>
                <c:pt idx="709">
                  <c:v>92.541200000000003</c:v>
                </c:pt>
                <c:pt idx="710">
                  <c:v>86.491200000000006</c:v>
                </c:pt>
                <c:pt idx="711">
                  <c:v>92.509799999999998</c:v>
                </c:pt>
                <c:pt idx="712">
                  <c:v>80.429599999999994</c:v>
                </c:pt>
                <c:pt idx="713">
                  <c:v>94.488699999999994</c:v>
                </c:pt>
                <c:pt idx="714">
                  <c:v>82.412300000000002</c:v>
                </c:pt>
                <c:pt idx="715">
                  <c:v>58.281700000000001</c:v>
                </c:pt>
                <c:pt idx="716">
                  <c:v>72.337400000000002</c:v>
                </c:pt>
                <c:pt idx="717">
                  <c:v>102.461</c:v>
                </c:pt>
                <c:pt idx="718">
                  <c:v>90.391099999999994</c:v>
                </c:pt>
                <c:pt idx="719">
                  <c:v>88.367400000000004</c:v>
                </c:pt>
                <c:pt idx="720">
                  <c:v>82.328299999999999</c:v>
                </c:pt>
                <c:pt idx="721">
                  <c:v>76.291300000000007</c:v>
                </c:pt>
                <c:pt idx="722">
                  <c:v>64.234399999999994</c:v>
                </c:pt>
                <c:pt idx="723">
                  <c:v>82.286299999999997</c:v>
                </c:pt>
                <c:pt idx="724">
                  <c:v>70.232500000000002</c:v>
                </c:pt>
                <c:pt idx="725">
                  <c:v>72.226799999999997</c:v>
                </c:pt>
                <c:pt idx="726">
                  <c:v>92.274199999999993</c:v>
                </c:pt>
                <c:pt idx="727">
                  <c:v>82.230400000000003</c:v>
                </c:pt>
                <c:pt idx="728">
                  <c:v>82.216399999999993</c:v>
                </c:pt>
                <c:pt idx="729">
                  <c:v>96.236900000000006</c:v>
                </c:pt>
                <c:pt idx="730">
                  <c:v>80.183800000000005</c:v>
                </c:pt>
                <c:pt idx="731">
                  <c:v>74.157399999999996</c:v>
                </c:pt>
                <c:pt idx="732">
                  <c:v>84.164400000000001</c:v>
                </c:pt>
                <c:pt idx="733">
                  <c:v>80.142899999999997</c:v>
                </c:pt>
                <c:pt idx="734">
                  <c:v>74.119600000000005</c:v>
                </c:pt>
                <c:pt idx="735">
                  <c:v>86.124300000000005</c:v>
                </c:pt>
                <c:pt idx="736">
                  <c:v>94.119799999999998</c:v>
                </c:pt>
                <c:pt idx="737">
                  <c:v>72.079499999999996</c:v>
                </c:pt>
                <c:pt idx="738">
                  <c:v>60.055999999999997</c:v>
                </c:pt>
                <c:pt idx="739">
                  <c:v>80.061099999999996</c:v>
                </c:pt>
                <c:pt idx="740">
                  <c:v>88.052199999999999</c:v>
                </c:pt>
                <c:pt idx="741">
                  <c:v>128.054</c:v>
                </c:pt>
                <c:pt idx="742">
                  <c:v>104.026</c:v>
                </c:pt>
                <c:pt idx="743">
                  <c:v>130.011</c:v>
                </c:pt>
                <c:pt idx="744">
                  <c:v>93.991699999999994</c:v>
                </c:pt>
                <c:pt idx="745">
                  <c:v>99.974199999999996</c:v>
                </c:pt>
                <c:pt idx="746">
                  <c:v>75.967399999999998</c:v>
                </c:pt>
                <c:pt idx="747">
                  <c:v>75.954499999999996</c:v>
                </c:pt>
                <c:pt idx="748">
                  <c:v>81.936999999999998</c:v>
                </c:pt>
                <c:pt idx="749">
                  <c:v>109.89700000000001</c:v>
                </c:pt>
                <c:pt idx="750">
                  <c:v>83.906800000000004</c:v>
                </c:pt>
                <c:pt idx="751">
                  <c:v>75.902799999999999</c:v>
                </c:pt>
                <c:pt idx="752">
                  <c:v>85.875399999999999</c:v>
                </c:pt>
                <c:pt idx="753">
                  <c:v>71.883399999999995</c:v>
                </c:pt>
                <c:pt idx="754">
                  <c:v>75.864000000000004</c:v>
                </c:pt>
                <c:pt idx="755">
                  <c:v>93.815799999999996</c:v>
                </c:pt>
                <c:pt idx="756">
                  <c:v>81.825400000000002</c:v>
                </c:pt>
                <c:pt idx="757">
                  <c:v>75.825199999999995</c:v>
                </c:pt>
                <c:pt idx="758">
                  <c:v>85.787599999999998</c:v>
                </c:pt>
                <c:pt idx="759">
                  <c:v>93.751900000000006</c:v>
                </c:pt>
                <c:pt idx="760">
                  <c:v>77.780799999999999</c:v>
                </c:pt>
                <c:pt idx="761">
                  <c:v>59.821199999999997</c:v>
                </c:pt>
                <c:pt idx="762">
                  <c:v>73.766900000000007</c:v>
                </c:pt>
                <c:pt idx="763">
                  <c:v>87.707899999999995</c:v>
                </c:pt>
                <c:pt idx="764">
                  <c:v>63.776699999999998</c:v>
                </c:pt>
                <c:pt idx="765">
                  <c:v>67.751199999999997</c:v>
                </c:pt>
                <c:pt idx="766">
                  <c:v>85.670699999999997</c:v>
                </c:pt>
                <c:pt idx="767">
                  <c:v>73.704099999999997</c:v>
                </c:pt>
                <c:pt idx="768">
                  <c:v>77.674800000000005</c:v>
                </c:pt>
                <c:pt idx="769">
                  <c:v>71.687600000000003</c:v>
                </c:pt>
                <c:pt idx="770">
                  <c:v>83.621300000000005</c:v>
                </c:pt>
                <c:pt idx="771">
                  <c:v>85.5976</c:v>
                </c:pt>
                <c:pt idx="772">
                  <c:v>75.631500000000003</c:v>
                </c:pt>
                <c:pt idx="773">
                  <c:v>93.528300000000002</c:v>
                </c:pt>
                <c:pt idx="774">
                  <c:v>69.636899999999997</c:v>
                </c:pt>
                <c:pt idx="775">
                  <c:v>85.539299999999997</c:v>
                </c:pt>
                <c:pt idx="776">
                  <c:v>85.524699999999996</c:v>
                </c:pt>
                <c:pt idx="777">
                  <c:v>81.532899999999998</c:v>
                </c:pt>
                <c:pt idx="778">
                  <c:v>59.648000000000003</c:v>
                </c:pt>
                <c:pt idx="779">
                  <c:v>69.577500000000001</c:v>
                </c:pt>
                <c:pt idx="780">
                  <c:v>81.491100000000003</c:v>
                </c:pt>
                <c:pt idx="781">
                  <c:v>89.426199999999994</c:v>
                </c:pt>
                <c:pt idx="782">
                  <c:v>77.489500000000007</c:v>
                </c:pt>
                <c:pt idx="783">
                  <c:v>75.489699999999999</c:v>
                </c:pt>
                <c:pt idx="784">
                  <c:v>85.408000000000001</c:v>
                </c:pt>
                <c:pt idx="785">
                  <c:v>77.449799999999996</c:v>
                </c:pt>
                <c:pt idx="786">
                  <c:v>89.349900000000005</c:v>
                </c:pt>
                <c:pt idx="787">
                  <c:v>65.512100000000004</c:v>
                </c:pt>
                <c:pt idx="788">
                  <c:v>93.289199999999994</c:v>
                </c:pt>
                <c:pt idx="789">
                  <c:v>81.366</c:v>
                </c:pt>
                <c:pt idx="790">
                  <c:v>71.431100000000001</c:v>
                </c:pt>
                <c:pt idx="791">
                  <c:v>65.467299999999994</c:v>
                </c:pt>
                <c:pt idx="792">
                  <c:v>71.406700000000001</c:v>
                </c:pt>
                <c:pt idx="793">
                  <c:v>67.428200000000004</c:v>
                </c:pt>
                <c:pt idx="794">
                  <c:v>69.399500000000003</c:v>
                </c:pt>
                <c:pt idx="795">
                  <c:v>93.177700000000002</c:v>
                </c:pt>
                <c:pt idx="796">
                  <c:v>77.304400000000001</c:v>
                </c:pt>
                <c:pt idx="797">
                  <c:v>75.309399999999997</c:v>
                </c:pt>
                <c:pt idx="798">
                  <c:v>61.426099999999998</c:v>
                </c:pt>
                <c:pt idx="799">
                  <c:v>75.283699999999996</c:v>
                </c:pt>
                <c:pt idx="800">
                  <c:v>57.4435</c:v>
                </c:pt>
                <c:pt idx="801">
                  <c:v>83.1798</c:v>
                </c:pt>
                <c:pt idx="802">
                  <c:v>63.3643</c:v>
                </c:pt>
                <c:pt idx="803">
                  <c:v>81.171599999999998</c:v>
                </c:pt>
                <c:pt idx="804">
                  <c:v>67.301500000000004</c:v>
                </c:pt>
                <c:pt idx="805">
                  <c:v>96.976799999999997</c:v>
                </c:pt>
                <c:pt idx="806">
                  <c:v>87.066299999999998</c:v>
                </c:pt>
                <c:pt idx="807">
                  <c:v>87.051500000000004</c:v>
                </c:pt>
                <c:pt idx="808">
                  <c:v>71.211699999999993</c:v>
                </c:pt>
                <c:pt idx="809">
                  <c:v>77.132900000000006</c:v>
                </c:pt>
                <c:pt idx="810">
                  <c:v>61.3003</c:v>
                </c:pt>
                <c:pt idx="811">
                  <c:v>83.037700000000001</c:v>
                </c:pt>
                <c:pt idx="812">
                  <c:v>77.093299999999999</c:v>
                </c:pt>
                <c:pt idx="813">
                  <c:v>61.268799999999999</c:v>
                </c:pt>
                <c:pt idx="814">
                  <c:v>71.1387</c:v>
                </c:pt>
                <c:pt idx="815">
                  <c:v>84.956699999999998</c:v>
                </c:pt>
                <c:pt idx="816">
                  <c:v>79.016000000000005</c:v>
                </c:pt>
                <c:pt idx="817">
                  <c:v>94.802899999999994</c:v>
                </c:pt>
                <c:pt idx="818">
                  <c:v>80.963700000000003</c:v>
                </c:pt>
                <c:pt idx="819">
                  <c:v>78.975399999999993</c:v>
                </c:pt>
                <c:pt idx="820">
                  <c:v>84.884</c:v>
                </c:pt>
                <c:pt idx="821">
                  <c:v>71.053600000000003</c:v>
                </c:pt>
                <c:pt idx="822">
                  <c:v>88.801699999999997</c:v>
                </c:pt>
                <c:pt idx="823">
                  <c:v>61.164099999999998</c:v>
                </c:pt>
                <c:pt idx="824">
                  <c:v>74.962500000000006</c:v>
                </c:pt>
                <c:pt idx="825">
                  <c:v>65.087800000000001</c:v>
                </c:pt>
                <c:pt idx="826">
                  <c:v>70.992800000000003</c:v>
                </c:pt>
                <c:pt idx="827">
                  <c:v>82.810699999999997</c:v>
                </c:pt>
                <c:pt idx="828">
                  <c:v>78.853899999999996</c:v>
                </c:pt>
                <c:pt idx="829">
                  <c:v>61.101300000000002</c:v>
                </c:pt>
                <c:pt idx="830">
                  <c:v>67.002799999999993</c:v>
                </c:pt>
                <c:pt idx="831">
                  <c:v>92.605699999999999</c:v>
                </c:pt>
                <c:pt idx="832">
                  <c:v>88.649799999999999</c:v>
                </c:pt>
                <c:pt idx="833">
                  <c:v>78.7864</c:v>
                </c:pt>
                <c:pt idx="834">
                  <c:v>86.650199999999998</c:v>
                </c:pt>
                <c:pt idx="835">
                  <c:v>84.666300000000007</c:v>
                </c:pt>
                <c:pt idx="836">
                  <c:v>66.933999999999997</c:v>
                </c:pt>
                <c:pt idx="837">
                  <c:v>68.890900000000002</c:v>
                </c:pt>
                <c:pt idx="838">
                  <c:v>88.558800000000005</c:v>
                </c:pt>
                <c:pt idx="839">
                  <c:v>82.640699999999995</c:v>
                </c:pt>
                <c:pt idx="840">
                  <c:v>53.117100000000001</c:v>
                </c:pt>
                <c:pt idx="841">
                  <c:v>96.381100000000004</c:v>
                </c:pt>
                <c:pt idx="842">
                  <c:v>86.531499999999994</c:v>
                </c:pt>
                <c:pt idx="843">
                  <c:v>98.314400000000006</c:v>
                </c:pt>
                <c:pt idx="844">
                  <c:v>82.569900000000004</c:v>
                </c:pt>
                <c:pt idx="845">
                  <c:v>68.796499999999995</c:v>
                </c:pt>
                <c:pt idx="846">
                  <c:v>92.367999999999995</c:v>
                </c:pt>
                <c:pt idx="847">
                  <c:v>84.492400000000004</c:v>
                </c:pt>
                <c:pt idx="848">
                  <c:v>80.548699999999997</c:v>
                </c:pt>
                <c:pt idx="849">
                  <c:v>76.606399999999994</c:v>
                </c:pt>
                <c:pt idx="850">
                  <c:v>74.629300000000001</c:v>
                </c:pt>
                <c:pt idx="851">
                  <c:v>90.325299999999999</c:v>
                </c:pt>
                <c:pt idx="852">
                  <c:v>64.787499999999994</c:v>
                </c:pt>
                <c:pt idx="853">
                  <c:v>80.479699999999994</c:v>
                </c:pt>
                <c:pt idx="854">
                  <c:v>76.540700000000001</c:v>
                </c:pt>
                <c:pt idx="855">
                  <c:v>90.263300000000001</c:v>
                </c:pt>
                <c:pt idx="856">
                  <c:v>76.514499999999998</c:v>
                </c:pt>
                <c:pt idx="857">
                  <c:v>78.462900000000005</c:v>
                </c:pt>
                <c:pt idx="858">
                  <c:v>82.372</c:v>
                </c:pt>
                <c:pt idx="859">
                  <c:v>66.670599999999993</c:v>
                </c:pt>
                <c:pt idx="860">
                  <c:v>74.501400000000004</c:v>
                </c:pt>
                <c:pt idx="861">
                  <c:v>70.568200000000004</c:v>
                </c:pt>
                <c:pt idx="862">
                  <c:v>88.195099999999996</c:v>
                </c:pt>
                <c:pt idx="863">
                  <c:v>76.422700000000006</c:v>
                </c:pt>
                <c:pt idx="864">
                  <c:v>74.450299999999999</c:v>
                </c:pt>
                <c:pt idx="865">
                  <c:v>78.3553</c:v>
                </c:pt>
                <c:pt idx="866">
                  <c:v>68.549099999999996</c:v>
                </c:pt>
                <c:pt idx="867">
                  <c:v>92.035899999999998</c:v>
                </c:pt>
                <c:pt idx="868">
                  <c:v>66.567700000000002</c:v>
                </c:pt>
                <c:pt idx="869">
                  <c:v>70.471400000000003</c:v>
                </c:pt>
                <c:pt idx="870">
                  <c:v>78.2881</c:v>
                </c:pt>
                <c:pt idx="871">
                  <c:v>95.886399999999995</c:v>
                </c:pt>
                <c:pt idx="872">
                  <c:v>76.304699999999997</c:v>
                </c:pt>
                <c:pt idx="873">
                  <c:v>76.291600000000003</c:v>
                </c:pt>
                <c:pt idx="874">
                  <c:v>64.543300000000002</c:v>
                </c:pt>
                <c:pt idx="875">
                  <c:v>78.2209</c:v>
                </c:pt>
                <c:pt idx="876">
                  <c:v>86.028199999999998</c:v>
                </c:pt>
                <c:pt idx="877">
                  <c:v>60.6004</c:v>
                </c:pt>
                <c:pt idx="878">
                  <c:v>74.271600000000007</c:v>
                </c:pt>
                <c:pt idx="879">
                  <c:v>80.121399999999994</c:v>
                </c:pt>
                <c:pt idx="880">
                  <c:v>70.338399999999993</c:v>
                </c:pt>
                <c:pt idx="881">
                  <c:v>85.954400000000007</c:v>
                </c:pt>
                <c:pt idx="882">
                  <c:v>80.080100000000002</c:v>
                </c:pt>
                <c:pt idx="883">
                  <c:v>66.396500000000003</c:v>
                </c:pt>
                <c:pt idx="884">
                  <c:v>95.672600000000003</c:v>
                </c:pt>
                <c:pt idx="885">
                  <c:v>81.991</c:v>
                </c:pt>
                <c:pt idx="886">
                  <c:v>76.121399999999994</c:v>
                </c:pt>
                <c:pt idx="887">
                  <c:v>78.059799999999996</c:v>
                </c:pt>
                <c:pt idx="888">
                  <c:v>66.339399999999998</c:v>
                </c:pt>
                <c:pt idx="889">
                  <c:v>66.328000000000003</c:v>
                </c:pt>
                <c:pt idx="890">
                  <c:v>83.870999999999995</c:v>
                </c:pt>
                <c:pt idx="891">
                  <c:v>85.806799999999996</c:v>
                </c:pt>
                <c:pt idx="892">
                  <c:v>83.842200000000005</c:v>
                </c:pt>
                <c:pt idx="893">
                  <c:v>79.928799999999995</c:v>
                </c:pt>
                <c:pt idx="894">
                  <c:v>77.965900000000005</c:v>
                </c:pt>
                <c:pt idx="895">
                  <c:v>79.901300000000006</c:v>
                </c:pt>
                <c:pt idx="896">
                  <c:v>79.887600000000006</c:v>
                </c:pt>
                <c:pt idx="897">
                  <c:v>83.770099999999999</c:v>
                </c:pt>
                <c:pt idx="898">
                  <c:v>56.486400000000003</c:v>
                </c:pt>
                <c:pt idx="899">
                  <c:v>83.741299999999995</c:v>
                </c:pt>
                <c:pt idx="900">
                  <c:v>81.779799999999994</c:v>
                </c:pt>
                <c:pt idx="901">
                  <c:v>87.606099999999998</c:v>
                </c:pt>
                <c:pt idx="902">
                  <c:v>70.072900000000004</c:v>
                </c:pt>
                <c:pt idx="903">
                  <c:v>91.468299999999999</c:v>
                </c:pt>
                <c:pt idx="904">
                  <c:v>56.428199999999997</c:v>
                </c:pt>
                <c:pt idx="905">
                  <c:v>73.927599999999998</c:v>
                </c:pt>
                <c:pt idx="906">
                  <c:v>73.914900000000003</c:v>
                </c:pt>
                <c:pt idx="907">
                  <c:v>79.736599999999996</c:v>
                </c:pt>
                <c:pt idx="908">
                  <c:v>70.000500000000002</c:v>
                </c:pt>
                <c:pt idx="909">
                  <c:v>64.156099999999995</c:v>
                </c:pt>
                <c:pt idx="910">
                  <c:v>66.088899999999995</c:v>
                </c:pt>
                <c:pt idx="911">
                  <c:v>89.399000000000001</c:v>
                </c:pt>
                <c:pt idx="912">
                  <c:v>81.611099999999993</c:v>
                </c:pt>
                <c:pt idx="913">
                  <c:v>62.169199999999996</c:v>
                </c:pt>
                <c:pt idx="914">
                  <c:v>91.295299999999997</c:v>
                </c:pt>
                <c:pt idx="915">
                  <c:v>71.858400000000003</c:v>
                </c:pt>
                <c:pt idx="916">
                  <c:v>66.020600000000002</c:v>
                </c:pt>
                <c:pt idx="917">
                  <c:v>69.892200000000003</c:v>
                </c:pt>
                <c:pt idx="918">
                  <c:v>73.7624</c:v>
                </c:pt>
                <c:pt idx="919">
                  <c:v>73.749700000000004</c:v>
                </c:pt>
                <c:pt idx="920">
                  <c:v>79.558300000000003</c:v>
                </c:pt>
                <c:pt idx="921">
                  <c:v>56.263199999999998</c:v>
                </c:pt>
                <c:pt idx="922">
                  <c:v>77.591099999999997</c:v>
                </c:pt>
                <c:pt idx="923">
                  <c:v>91.153800000000004</c:v>
                </c:pt>
                <c:pt idx="924">
                  <c:v>87.259900000000002</c:v>
                </c:pt>
                <c:pt idx="925">
                  <c:v>69.795900000000003</c:v>
                </c:pt>
                <c:pt idx="926">
                  <c:v>79.476100000000002</c:v>
                </c:pt>
                <c:pt idx="927">
                  <c:v>75.586200000000005</c:v>
                </c:pt>
                <c:pt idx="928">
                  <c:v>71.697599999999994</c:v>
                </c:pt>
                <c:pt idx="929">
                  <c:v>81.372500000000002</c:v>
                </c:pt>
                <c:pt idx="930">
                  <c:v>81.358400000000003</c:v>
                </c:pt>
                <c:pt idx="931">
                  <c:v>63.913499999999999</c:v>
                </c:pt>
                <c:pt idx="932">
                  <c:v>63.9024</c:v>
                </c:pt>
                <c:pt idx="933">
                  <c:v>73.572000000000003</c:v>
                </c:pt>
                <c:pt idx="934">
                  <c:v>71.623500000000007</c:v>
                </c:pt>
                <c:pt idx="935">
                  <c:v>79.352900000000005</c:v>
                </c:pt>
                <c:pt idx="936">
                  <c:v>73.533900000000003</c:v>
                </c:pt>
                <c:pt idx="937">
                  <c:v>65.782200000000003</c:v>
                </c:pt>
                <c:pt idx="938">
                  <c:v>63.836399999999998</c:v>
                </c:pt>
                <c:pt idx="939">
                  <c:v>75.430000000000007</c:v>
                </c:pt>
                <c:pt idx="940">
                  <c:v>59.946800000000003</c:v>
                </c:pt>
                <c:pt idx="941">
                  <c:v>83.137699999999995</c:v>
                </c:pt>
                <c:pt idx="942">
                  <c:v>75.391000000000005</c:v>
                </c:pt>
                <c:pt idx="943">
                  <c:v>67.646900000000002</c:v>
                </c:pt>
                <c:pt idx="944">
                  <c:v>73.432500000000005</c:v>
                </c:pt>
                <c:pt idx="945">
                  <c:v>96.605099999999993</c:v>
                </c:pt>
                <c:pt idx="946">
                  <c:v>52.157699999999998</c:v>
                </c:pt>
                <c:pt idx="947">
                  <c:v>63.737299999999998</c:v>
                </c:pt>
                <c:pt idx="948">
                  <c:v>86.899600000000007</c:v>
                </c:pt>
                <c:pt idx="949">
                  <c:v>73.369200000000006</c:v>
                </c:pt>
                <c:pt idx="950">
                  <c:v>73.356499999999997</c:v>
                </c:pt>
                <c:pt idx="951">
                  <c:v>79.134200000000007</c:v>
                </c:pt>
                <c:pt idx="952">
                  <c:v>75.260999999999996</c:v>
                </c:pt>
                <c:pt idx="953">
                  <c:v>63.671399999999998</c:v>
                </c:pt>
                <c:pt idx="954">
                  <c:v>63.660400000000003</c:v>
                </c:pt>
                <c:pt idx="955">
                  <c:v>77.150800000000004</c:v>
                </c:pt>
                <c:pt idx="956">
                  <c:v>71.352199999999996</c:v>
                </c:pt>
                <c:pt idx="957">
                  <c:v>90.620900000000006</c:v>
                </c:pt>
                <c:pt idx="958">
                  <c:v>55.9054</c:v>
                </c:pt>
                <c:pt idx="959">
                  <c:v>55.895699999999998</c:v>
                </c:pt>
                <c:pt idx="960">
                  <c:v>65.521600000000007</c:v>
                </c:pt>
                <c:pt idx="961">
                  <c:v>69.363799999999998</c:v>
                </c:pt>
                <c:pt idx="962">
                  <c:v>73.204700000000003</c:v>
                </c:pt>
                <c:pt idx="963">
                  <c:v>73.192099999999996</c:v>
                </c:pt>
                <c:pt idx="964">
                  <c:v>57.773200000000003</c:v>
                </c:pt>
                <c:pt idx="965">
                  <c:v>63.5396</c:v>
                </c:pt>
                <c:pt idx="966">
                  <c:v>69.303899999999999</c:v>
                </c:pt>
                <c:pt idx="967">
                  <c:v>75.066299999999998</c:v>
                </c:pt>
                <c:pt idx="968">
                  <c:v>75.053299999999993</c:v>
                </c:pt>
                <c:pt idx="969">
                  <c:v>69.268000000000001</c:v>
                </c:pt>
                <c:pt idx="970">
                  <c:v>86.57</c:v>
                </c:pt>
                <c:pt idx="971">
                  <c:v>61.5503</c:v>
                </c:pt>
                <c:pt idx="972">
                  <c:v>67.308999999999997</c:v>
                </c:pt>
                <c:pt idx="973">
                  <c:v>71.142899999999997</c:v>
                </c:pt>
                <c:pt idx="974">
                  <c:v>73.053100000000001</c:v>
                </c:pt>
                <c:pt idx="975">
                  <c:v>82.650999999999996</c:v>
                </c:pt>
                <c:pt idx="976">
                  <c:v>78.793199999999999</c:v>
                </c:pt>
                <c:pt idx="977">
                  <c:v>78.779600000000002</c:v>
                </c:pt>
                <c:pt idx="978">
                  <c:v>71.081500000000005</c:v>
                </c:pt>
                <c:pt idx="979">
                  <c:v>80.673100000000005</c:v>
                </c:pt>
                <c:pt idx="980">
                  <c:v>57.613700000000001</c:v>
                </c:pt>
                <c:pt idx="981">
                  <c:v>49.923200000000001</c:v>
                </c:pt>
                <c:pt idx="982">
                  <c:v>59.513500000000001</c:v>
                </c:pt>
                <c:pt idx="983">
                  <c:v>76.778400000000005</c:v>
                </c:pt>
                <c:pt idx="984">
                  <c:v>78.684200000000004</c:v>
                </c:pt>
                <c:pt idx="985">
                  <c:v>70.995400000000004</c:v>
                </c:pt>
                <c:pt idx="986">
                  <c:v>70.983199999999997</c:v>
                </c:pt>
                <c:pt idx="987">
                  <c:v>59.4621</c:v>
                </c:pt>
                <c:pt idx="988">
                  <c:v>67.123000000000005</c:v>
                </c:pt>
                <c:pt idx="989">
                  <c:v>51.771599999999999</c:v>
                </c:pt>
                <c:pt idx="990">
                  <c:v>72.851200000000006</c:v>
                </c:pt>
                <c:pt idx="991">
                  <c:v>69.004999999999995</c:v>
                </c:pt>
                <c:pt idx="992">
                  <c:v>78.575400000000002</c:v>
                </c:pt>
                <c:pt idx="993">
                  <c:v>82.394099999999995</c:v>
                </c:pt>
                <c:pt idx="994">
                  <c:v>63.221699999999998</c:v>
                </c:pt>
                <c:pt idx="995">
                  <c:v>72.788200000000003</c:v>
                </c:pt>
                <c:pt idx="996">
                  <c:v>61.284700000000001</c:v>
                </c:pt>
                <c:pt idx="997">
                  <c:v>68.933400000000006</c:v>
                </c:pt>
                <c:pt idx="998">
                  <c:v>51.691099999999999</c:v>
                </c:pt>
                <c:pt idx="999">
                  <c:v>59.338700000000003</c:v>
                </c:pt>
                <c:pt idx="1000">
                  <c:v>45.931699999999999</c:v>
                </c:pt>
                <c:pt idx="1001">
                  <c:v>63.145200000000003</c:v>
                </c:pt>
                <c:pt idx="1002">
                  <c:v>61.2211</c:v>
                </c:pt>
                <c:pt idx="1003">
                  <c:v>87.99</c:v>
                </c:pt>
                <c:pt idx="1004">
                  <c:v>55.462400000000002</c:v>
                </c:pt>
                <c:pt idx="1005">
                  <c:v>65.013599999999997</c:v>
                </c:pt>
                <c:pt idx="1006">
                  <c:v>59.266800000000003</c:v>
                </c:pt>
                <c:pt idx="1007">
                  <c:v>64.991100000000003</c:v>
                </c:pt>
                <c:pt idx="1008">
                  <c:v>78.358000000000004</c:v>
                </c:pt>
                <c:pt idx="1009">
                  <c:v>63.057699999999997</c:v>
                </c:pt>
                <c:pt idx="1010">
                  <c:v>76.420299999999997</c:v>
                </c:pt>
                <c:pt idx="1011">
                  <c:v>64.945999999999998</c:v>
                </c:pt>
                <c:pt idx="1012">
                  <c:v>72.574200000000005</c:v>
                </c:pt>
                <c:pt idx="1013">
                  <c:v>82.109200000000001</c:v>
                </c:pt>
                <c:pt idx="1014">
                  <c:v>74.458200000000005</c:v>
                </c:pt>
                <c:pt idx="1015">
                  <c:v>57.265599999999999</c:v>
                </c:pt>
                <c:pt idx="1016">
                  <c:v>59.164200000000001</c:v>
                </c:pt>
                <c:pt idx="1017">
                  <c:v>64.878500000000003</c:v>
                </c:pt>
                <c:pt idx="1018">
                  <c:v>68.683000000000007</c:v>
                </c:pt>
                <c:pt idx="1019">
                  <c:v>53.410899999999998</c:v>
                </c:pt>
                <c:pt idx="1020">
                  <c:v>85.823999999999998</c:v>
                </c:pt>
                <c:pt idx="1021">
                  <c:v>81.995400000000004</c:v>
                </c:pt>
                <c:pt idx="1022">
                  <c:v>68.635400000000004</c:v>
                </c:pt>
                <c:pt idx="1023">
                  <c:v>66.717299999999994</c:v>
                </c:pt>
                <c:pt idx="1024">
                  <c:v>78.141000000000005</c:v>
                </c:pt>
                <c:pt idx="1025">
                  <c:v>55.260899999999999</c:v>
                </c:pt>
                <c:pt idx="1026">
                  <c:v>55.251300000000001</c:v>
                </c:pt>
                <c:pt idx="1027">
                  <c:v>64.766099999999994</c:v>
                </c:pt>
                <c:pt idx="1028">
                  <c:v>59.041200000000003</c:v>
                </c:pt>
                <c:pt idx="1029">
                  <c:v>79.977500000000006</c:v>
                </c:pt>
                <c:pt idx="1030">
                  <c:v>60.924599999999998</c:v>
                </c:pt>
                <c:pt idx="1031">
                  <c:v>78.046099999999996</c:v>
                </c:pt>
                <c:pt idx="1032">
                  <c:v>64.709999999999994</c:v>
                </c:pt>
                <c:pt idx="1033">
                  <c:v>68.504499999999993</c:v>
                </c:pt>
                <c:pt idx="1034">
                  <c:v>70.395200000000003</c:v>
                </c:pt>
                <c:pt idx="1035">
                  <c:v>57.067300000000003</c:v>
                </c:pt>
                <c:pt idx="1036">
                  <c:v>68.468900000000005</c:v>
                </c:pt>
                <c:pt idx="1037">
                  <c:v>51.342700000000001</c:v>
                </c:pt>
                <c:pt idx="1038">
                  <c:v>66.543899999999994</c:v>
                </c:pt>
                <c:pt idx="1039">
                  <c:v>66.532300000000006</c:v>
                </c:pt>
                <c:pt idx="1040">
                  <c:v>76.023700000000005</c:v>
                </c:pt>
                <c:pt idx="1041">
                  <c:v>57.007899999999999</c:v>
                </c:pt>
                <c:pt idx="1042">
                  <c:v>66.497699999999995</c:v>
                </c:pt>
                <c:pt idx="1043">
                  <c:v>68.3857</c:v>
                </c:pt>
                <c:pt idx="1044">
                  <c:v>81.668800000000005</c:v>
                </c:pt>
                <c:pt idx="1045">
                  <c:v>81.654600000000002</c:v>
                </c:pt>
                <c:pt idx="1046">
                  <c:v>81.6404</c:v>
                </c:pt>
                <c:pt idx="1047">
                  <c:v>70.236500000000007</c:v>
                </c:pt>
                <c:pt idx="1048">
                  <c:v>75.918199999999999</c:v>
                </c:pt>
                <c:pt idx="1049">
                  <c:v>58.8264</c:v>
                </c:pt>
                <c:pt idx="1050">
                  <c:v>72.097200000000001</c:v>
                </c:pt>
                <c:pt idx="1051">
                  <c:v>62.599899999999998</c:v>
                </c:pt>
                <c:pt idx="1052">
                  <c:v>64.485600000000005</c:v>
                </c:pt>
                <c:pt idx="1053">
                  <c:v>64.474400000000003</c:v>
                </c:pt>
                <c:pt idx="1054">
                  <c:v>64.463200000000001</c:v>
                </c:pt>
                <c:pt idx="1055">
                  <c:v>75.825900000000004</c:v>
                </c:pt>
                <c:pt idx="1056">
                  <c:v>66.336100000000002</c:v>
                </c:pt>
                <c:pt idx="1057">
                  <c:v>87.169499999999999</c:v>
                </c:pt>
                <c:pt idx="1058">
                  <c:v>62.523699999999998</c:v>
                </c:pt>
                <c:pt idx="1059">
                  <c:v>64.407200000000003</c:v>
                </c:pt>
                <c:pt idx="1060">
                  <c:v>56.82</c:v>
                </c:pt>
                <c:pt idx="1061">
                  <c:v>58.703800000000001</c:v>
                </c:pt>
                <c:pt idx="1062">
                  <c:v>64.373599999999996</c:v>
                </c:pt>
                <c:pt idx="1063">
                  <c:v>62.4694</c:v>
                </c:pt>
                <c:pt idx="1064">
                  <c:v>77.599999999999994</c:v>
                </c:pt>
                <c:pt idx="1065">
                  <c:v>70.017099999999999</c:v>
                </c:pt>
                <c:pt idx="1066">
                  <c:v>64.328900000000004</c:v>
                </c:pt>
                <c:pt idx="1067">
                  <c:v>66.209400000000002</c:v>
                </c:pt>
                <c:pt idx="1068">
                  <c:v>71.872</c:v>
                </c:pt>
                <c:pt idx="1069">
                  <c:v>81.314599999999999</c:v>
                </c:pt>
                <c:pt idx="1070">
                  <c:v>77.519099999999995</c:v>
                </c:pt>
                <c:pt idx="1071">
                  <c:v>75.615200000000002</c:v>
                </c:pt>
                <c:pt idx="1072">
                  <c:v>64.261799999999994</c:v>
                </c:pt>
                <c:pt idx="1073">
                  <c:v>66.140299999999996</c:v>
                </c:pt>
                <c:pt idx="1074">
                  <c:v>60.460599999999999</c:v>
                </c:pt>
                <c:pt idx="1075">
                  <c:v>56.671999999999997</c:v>
                </c:pt>
                <c:pt idx="1076">
                  <c:v>58.550800000000002</c:v>
                </c:pt>
                <c:pt idx="1077">
                  <c:v>86.866799999999998</c:v>
                </c:pt>
                <c:pt idx="1078">
                  <c:v>56.642400000000002</c:v>
                </c:pt>
                <c:pt idx="1079">
                  <c:v>79.285499999999999</c:v>
                </c:pt>
                <c:pt idx="1080">
                  <c:v>58.510100000000001</c:v>
                </c:pt>
                <c:pt idx="1081">
                  <c:v>75.483699999999999</c:v>
                </c:pt>
                <c:pt idx="1082">
                  <c:v>71.697100000000006</c:v>
                </c:pt>
                <c:pt idx="1083">
                  <c:v>64.138800000000003</c:v>
                </c:pt>
                <c:pt idx="1084">
                  <c:v>69.786000000000001</c:v>
                </c:pt>
                <c:pt idx="1085">
                  <c:v>81.088499999999996</c:v>
                </c:pt>
                <c:pt idx="1086">
                  <c:v>54.678100000000001</c:v>
                </c:pt>
                <c:pt idx="1087">
                  <c:v>71.634699999999995</c:v>
                </c:pt>
                <c:pt idx="1088">
                  <c:v>65.967799999999997</c:v>
                </c:pt>
                <c:pt idx="1089">
                  <c:v>54.649500000000003</c:v>
                </c:pt>
                <c:pt idx="1090">
                  <c:v>54.64</c:v>
                </c:pt>
                <c:pt idx="1091">
                  <c:v>64.049499999999995</c:v>
                </c:pt>
                <c:pt idx="1092">
                  <c:v>56.504399999999997</c:v>
                </c:pt>
                <c:pt idx="1093">
                  <c:v>47.078800000000001</c:v>
                </c:pt>
                <c:pt idx="1094">
                  <c:v>77.195800000000006</c:v>
                </c:pt>
                <c:pt idx="1095">
                  <c:v>82.829899999999995</c:v>
                </c:pt>
                <c:pt idx="1096">
                  <c:v>60.229399999999998</c:v>
                </c:pt>
                <c:pt idx="1097">
                  <c:v>63.982599999999998</c:v>
                </c:pt>
                <c:pt idx="1098">
                  <c:v>67.734499999999997</c:v>
                </c:pt>
                <c:pt idx="1099">
                  <c:v>47.029600000000002</c:v>
                </c:pt>
                <c:pt idx="1100">
                  <c:v>78.995999999999995</c:v>
                </c:pt>
                <c:pt idx="1101">
                  <c:v>67.698999999999998</c:v>
                </c:pt>
                <c:pt idx="1102">
                  <c:v>77.088300000000004</c:v>
                </c:pt>
                <c:pt idx="1103">
                  <c:v>75.194900000000004</c:v>
                </c:pt>
                <c:pt idx="1104">
                  <c:v>69.543199999999999</c:v>
                </c:pt>
                <c:pt idx="1105">
                  <c:v>65.772599999999997</c:v>
                </c:pt>
                <c:pt idx="1106">
                  <c:v>71.397800000000004</c:v>
                </c:pt>
                <c:pt idx="1107">
                  <c:v>58.235399999999998</c:v>
                </c:pt>
                <c:pt idx="1108">
                  <c:v>58.225299999999997</c:v>
                </c:pt>
                <c:pt idx="1109">
                  <c:v>78.872100000000003</c:v>
                </c:pt>
                <c:pt idx="1110">
                  <c:v>45.061900000000001</c:v>
                </c:pt>
                <c:pt idx="1111">
                  <c:v>63.826599999999999</c:v>
                </c:pt>
                <c:pt idx="1112">
                  <c:v>75.076999999999998</c:v>
                </c:pt>
                <c:pt idx="1113">
                  <c:v>65.680899999999994</c:v>
                </c:pt>
                <c:pt idx="1114">
                  <c:v>54.411799999999999</c:v>
                </c:pt>
                <c:pt idx="1115">
                  <c:v>60.030200000000001</c:v>
                </c:pt>
                <c:pt idx="1116">
                  <c:v>63.770899999999997</c:v>
                </c:pt>
                <c:pt idx="1117">
                  <c:v>56.258600000000001</c:v>
                </c:pt>
                <c:pt idx="1118">
                  <c:v>63.748699999999999</c:v>
                </c:pt>
                <c:pt idx="1119">
                  <c:v>67.486800000000002</c:v>
                </c:pt>
                <c:pt idx="1120">
                  <c:v>76.846599999999995</c:v>
                </c:pt>
                <c:pt idx="1121">
                  <c:v>61.841299999999997</c:v>
                </c:pt>
                <c:pt idx="1122">
                  <c:v>54.335900000000002</c:v>
                </c:pt>
                <c:pt idx="1123">
                  <c:v>65.566400000000002</c:v>
                </c:pt>
                <c:pt idx="1124">
                  <c:v>54.316899999999997</c:v>
                </c:pt>
                <c:pt idx="1125">
                  <c:v>63.6708</c:v>
                </c:pt>
                <c:pt idx="1126">
                  <c:v>67.404399999999995</c:v>
                </c:pt>
                <c:pt idx="1127">
                  <c:v>65.520600000000002</c:v>
                </c:pt>
                <c:pt idx="1128">
                  <c:v>59.894100000000002</c:v>
                </c:pt>
                <c:pt idx="1129">
                  <c:v>48.6554</c:v>
                </c:pt>
                <c:pt idx="1130">
                  <c:v>61.744199999999999</c:v>
                </c:pt>
                <c:pt idx="1131">
                  <c:v>46.767699999999998</c:v>
                </c:pt>
                <c:pt idx="1132">
                  <c:v>57.981900000000003</c:v>
                </c:pt>
                <c:pt idx="1133">
                  <c:v>61.711799999999997</c:v>
                </c:pt>
                <c:pt idx="1134">
                  <c:v>71.049700000000001</c:v>
                </c:pt>
                <c:pt idx="1135">
                  <c:v>69.167900000000003</c:v>
                </c:pt>
                <c:pt idx="1136">
                  <c:v>72.894000000000005</c:v>
                </c:pt>
                <c:pt idx="1137">
                  <c:v>61.668700000000001</c:v>
                </c:pt>
                <c:pt idx="1138">
                  <c:v>52.315800000000003</c:v>
                </c:pt>
                <c:pt idx="1139">
                  <c:v>46.702399999999997</c:v>
                </c:pt>
                <c:pt idx="1140">
                  <c:v>59.768599999999999</c:v>
                </c:pt>
                <c:pt idx="1141">
                  <c:v>78.432599999999994</c:v>
                </c:pt>
                <c:pt idx="1142">
                  <c:v>50.412199999999999</c:v>
                </c:pt>
                <c:pt idx="1143">
                  <c:v>61.604100000000003</c:v>
                </c:pt>
                <c:pt idx="1144">
                  <c:v>65.3262</c:v>
                </c:pt>
                <c:pt idx="1145">
                  <c:v>83.976200000000006</c:v>
                </c:pt>
                <c:pt idx="1146">
                  <c:v>67.169200000000004</c:v>
                </c:pt>
                <c:pt idx="1147">
                  <c:v>50.368099999999998</c:v>
                </c:pt>
                <c:pt idx="1148">
                  <c:v>65.280600000000007</c:v>
                </c:pt>
                <c:pt idx="1149">
                  <c:v>63.404299999999999</c:v>
                </c:pt>
                <c:pt idx="1150">
                  <c:v>67.122200000000007</c:v>
                </c:pt>
                <c:pt idx="1151">
                  <c:v>50.332900000000002</c:v>
                </c:pt>
                <c:pt idx="1152">
                  <c:v>59.643300000000004</c:v>
                </c:pt>
                <c:pt idx="1153">
                  <c:v>67.087000000000003</c:v>
                </c:pt>
                <c:pt idx="1154">
                  <c:v>65.212100000000007</c:v>
                </c:pt>
                <c:pt idx="1155">
                  <c:v>55.886299999999999</c:v>
                </c:pt>
                <c:pt idx="1156">
                  <c:v>52.151400000000002</c:v>
                </c:pt>
                <c:pt idx="1157">
                  <c:v>68.902299999999997</c:v>
                </c:pt>
                <c:pt idx="1158">
                  <c:v>68.890199999999993</c:v>
                </c:pt>
                <c:pt idx="1159">
                  <c:v>67.016599999999997</c:v>
                </c:pt>
                <c:pt idx="1160">
                  <c:v>65.143600000000006</c:v>
                </c:pt>
                <c:pt idx="1161">
                  <c:v>57.688600000000001</c:v>
                </c:pt>
                <c:pt idx="1162">
                  <c:v>59.539099999999998</c:v>
                </c:pt>
                <c:pt idx="1163">
                  <c:v>57.668399999999998</c:v>
                </c:pt>
                <c:pt idx="1164">
                  <c:v>61.3782</c:v>
                </c:pt>
                <c:pt idx="1165">
                  <c:v>59.507800000000003</c:v>
                </c:pt>
                <c:pt idx="1166">
                  <c:v>66.9345</c:v>
                </c:pt>
                <c:pt idx="1167">
                  <c:v>61.3459</c:v>
                </c:pt>
                <c:pt idx="1168">
                  <c:v>59.476500000000001</c:v>
                </c:pt>
                <c:pt idx="1169">
                  <c:v>61.324399999999997</c:v>
                </c:pt>
                <c:pt idx="1170">
                  <c:v>72.461600000000004</c:v>
                </c:pt>
                <c:pt idx="1171">
                  <c:v>53.872300000000003</c:v>
                </c:pt>
                <c:pt idx="1172">
                  <c:v>52.005499999999998</c:v>
                </c:pt>
                <c:pt idx="1173">
                  <c:v>59.424500000000002</c:v>
                </c:pt>
                <c:pt idx="1174">
                  <c:v>55.700699999999998</c:v>
                </c:pt>
                <c:pt idx="1175">
                  <c:v>68.685500000000005</c:v>
                </c:pt>
                <c:pt idx="1176">
                  <c:v>68.673400000000001</c:v>
                </c:pt>
                <c:pt idx="1177">
                  <c:v>59.382800000000003</c:v>
                </c:pt>
                <c:pt idx="1178">
                  <c:v>53.8063</c:v>
                </c:pt>
                <c:pt idx="1179">
                  <c:v>51.941800000000001</c:v>
                </c:pt>
                <c:pt idx="1180">
                  <c:v>63.061100000000003</c:v>
                </c:pt>
                <c:pt idx="1181">
                  <c:v>59.341200000000001</c:v>
                </c:pt>
                <c:pt idx="1182">
                  <c:v>51.914499999999997</c:v>
                </c:pt>
                <c:pt idx="1183">
                  <c:v>87.126900000000006</c:v>
                </c:pt>
                <c:pt idx="1184">
                  <c:v>61.163499999999999</c:v>
                </c:pt>
                <c:pt idx="1185">
                  <c:v>63.005800000000001</c:v>
                </c:pt>
                <c:pt idx="1186">
                  <c:v>57.436399999999999</c:v>
                </c:pt>
                <c:pt idx="1187">
                  <c:v>51.869</c:v>
                </c:pt>
                <c:pt idx="1188">
                  <c:v>62.972700000000003</c:v>
                </c:pt>
                <c:pt idx="1189">
                  <c:v>48.147199999999998</c:v>
                </c:pt>
                <c:pt idx="1190">
                  <c:v>55.544699999999999</c:v>
                </c:pt>
                <c:pt idx="1191">
                  <c:v>53.683799999999998</c:v>
                </c:pt>
                <c:pt idx="1192">
                  <c:v>44.420099999999998</c:v>
                </c:pt>
                <c:pt idx="1193">
                  <c:v>53.664900000000003</c:v>
                </c:pt>
                <c:pt idx="1194">
                  <c:v>57.355899999999998</c:v>
                </c:pt>
                <c:pt idx="1195">
                  <c:v>33.297600000000003</c:v>
                </c:pt>
                <c:pt idx="1196">
                  <c:v>57.335799999999999</c:v>
                </c:pt>
                <c:pt idx="1197">
                  <c:v>51.778100000000002</c:v>
                </c:pt>
                <c:pt idx="1198">
                  <c:v>73.955699999999993</c:v>
                </c:pt>
                <c:pt idx="1199">
                  <c:v>53.608499999999999</c:v>
                </c:pt>
                <c:pt idx="1200">
                  <c:v>77.626199999999997</c:v>
                </c:pt>
                <c:pt idx="1201">
                  <c:v>68.373000000000005</c:v>
                </c:pt>
                <c:pt idx="1202">
                  <c:v>59.122999999999998</c:v>
                </c:pt>
                <c:pt idx="1203">
                  <c:v>55.418100000000003</c:v>
                </c:pt>
                <c:pt idx="1204">
                  <c:v>57.255299999999998</c:v>
                </c:pt>
                <c:pt idx="1205">
                  <c:v>60.938499999999998</c:v>
                </c:pt>
                <c:pt idx="1206">
                  <c:v>66.466700000000003</c:v>
                </c:pt>
                <c:pt idx="1207">
                  <c:v>70.147000000000006</c:v>
                </c:pt>
                <c:pt idx="1208">
                  <c:v>46.141199999999998</c:v>
                </c:pt>
                <c:pt idx="1209">
                  <c:v>68.277000000000001</c:v>
                </c:pt>
                <c:pt idx="1210">
                  <c:v>53.505000000000003</c:v>
                </c:pt>
                <c:pt idx="1211">
                  <c:v>53.495600000000003</c:v>
                </c:pt>
                <c:pt idx="1212">
                  <c:v>60.863599999999998</c:v>
                </c:pt>
                <c:pt idx="1213">
                  <c:v>62.697000000000003</c:v>
                </c:pt>
                <c:pt idx="1214">
                  <c:v>53.467399999999998</c:v>
                </c:pt>
                <c:pt idx="1215">
                  <c:v>42.397799999999997</c:v>
                </c:pt>
                <c:pt idx="1216">
                  <c:v>53.448700000000002</c:v>
                </c:pt>
                <c:pt idx="1217">
                  <c:v>70.023899999999998</c:v>
                </c:pt>
                <c:pt idx="1218">
                  <c:v>53.429900000000004</c:v>
                </c:pt>
                <c:pt idx="1219">
                  <c:v>64.472999999999999</c:v>
                </c:pt>
                <c:pt idx="1220">
                  <c:v>51.569299999999998</c:v>
                </c:pt>
                <c:pt idx="1221">
                  <c:v>57.084600000000002</c:v>
                </c:pt>
                <c:pt idx="1222">
                  <c:v>69.962400000000002</c:v>
                </c:pt>
                <c:pt idx="1223">
                  <c:v>47.860599999999998</c:v>
                </c:pt>
                <c:pt idx="1224">
                  <c:v>49.692599999999999</c:v>
                </c:pt>
                <c:pt idx="1225">
                  <c:v>68.085300000000004</c:v>
                </c:pt>
                <c:pt idx="1226">
                  <c:v>51.515000000000001</c:v>
                </c:pt>
                <c:pt idx="1227">
                  <c:v>47.826900000000002</c:v>
                </c:pt>
                <c:pt idx="1228">
                  <c:v>62.5319</c:v>
                </c:pt>
                <c:pt idx="1229">
                  <c:v>69.876300000000001</c:v>
                </c:pt>
                <c:pt idx="1230">
                  <c:v>56.994300000000003</c:v>
                </c:pt>
                <c:pt idx="1231">
                  <c:v>64.337100000000007</c:v>
                </c:pt>
                <c:pt idx="1232">
                  <c:v>77.191000000000003</c:v>
                </c:pt>
                <c:pt idx="1233">
                  <c:v>44.101399999999998</c:v>
                </c:pt>
                <c:pt idx="1234">
                  <c:v>64.303200000000004</c:v>
                </c:pt>
                <c:pt idx="1235">
                  <c:v>69.802599999999998</c:v>
                </c:pt>
                <c:pt idx="1236">
                  <c:v>53.261000000000003</c:v>
                </c:pt>
                <c:pt idx="1237">
                  <c:v>60.596699999999998</c:v>
                </c:pt>
                <c:pt idx="1238">
                  <c:v>58.750100000000003</c:v>
                </c:pt>
                <c:pt idx="1239">
                  <c:v>55.0685</c:v>
                </c:pt>
                <c:pt idx="1240">
                  <c:v>60.564700000000002</c:v>
                </c:pt>
                <c:pt idx="1241">
                  <c:v>34.8645</c:v>
                </c:pt>
                <c:pt idx="1242">
                  <c:v>49.535499999999999</c:v>
                </c:pt>
                <c:pt idx="1243">
                  <c:v>66.035700000000006</c:v>
                </c:pt>
                <c:pt idx="1244">
                  <c:v>58.688099999999999</c:v>
                </c:pt>
                <c:pt idx="1245">
                  <c:v>71.513499999999993</c:v>
                </c:pt>
                <c:pt idx="1246">
                  <c:v>64.167500000000004</c:v>
                </c:pt>
                <c:pt idx="1247">
                  <c:v>56.824100000000001</c:v>
                </c:pt>
                <c:pt idx="1248">
                  <c:v>49.483199999999997</c:v>
                </c:pt>
                <c:pt idx="1249">
                  <c:v>51.306899999999999</c:v>
                </c:pt>
                <c:pt idx="1250">
                  <c:v>62.290300000000002</c:v>
                </c:pt>
                <c:pt idx="1251">
                  <c:v>67.774500000000003</c:v>
                </c:pt>
                <c:pt idx="1252">
                  <c:v>51.279800000000002</c:v>
                </c:pt>
                <c:pt idx="1253">
                  <c:v>43.946399999999997</c:v>
                </c:pt>
                <c:pt idx="1254">
                  <c:v>47.600200000000001</c:v>
                </c:pt>
                <c:pt idx="1255">
                  <c:v>51.252699999999997</c:v>
                </c:pt>
                <c:pt idx="1256">
                  <c:v>49.413499999999999</c:v>
                </c:pt>
                <c:pt idx="1257">
                  <c:v>38.426000000000002</c:v>
                </c:pt>
                <c:pt idx="1258">
                  <c:v>53.055100000000003</c:v>
                </c:pt>
                <c:pt idx="1259">
                  <c:v>53.0458</c:v>
                </c:pt>
                <c:pt idx="1260">
                  <c:v>60.351799999999997</c:v>
                </c:pt>
                <c:pt idx="1261">
                  <c:v>49.37</c:v>
                </c:pt>
                <c:pt idx="1262">
                  <c:v>60.330500000000001</c:v>
                </c:pt>
                <c:pt idx="1263">
                  <c:v>53.008400000000002</c:v>
                </c:pt>
                <c:pt idx="1264">
                  <c:v>71.274600000000007</c:v>
                </c:pt>
                <c:pt idx="1265">
                  <c:v>45.680799999999998</c:v>
                </c:pt>
                <c:pt idx="1266">
                  <c:v>62.114899999999999</c:v>
                </c:pt>
                <c:pt idx="1267">
                  <c:v>47.491199999999999</c:v>
                </c:pt>
                <c:pt idx="1268">
                  <c:v>42.004100000000001</c:v>
                </c:pt>
                <c:pt idx="1269">
                  <c:v>51.126399999999997</c:v>
                </c:pt>
                <c:pt idx="1270">
                  <c:v>52.942999999999998</c:v>
                </c:pt>
                <c:pt idx="1271">
                  <c:v>65.710700000000003</c:v>
                </c:pt>
                <c:pt idx="1272">
                  <c:v>52.924300000000002</c:v>
                </c:pt>
                <c:pt idx="1273">
                  <c:v>40.142400000000002</c:v>
                </c:pt>
                <c:pt idx="1274">
                  <c:v>52.9056</c:v>
                </c:pt>
                <c:pt idx="1275">
                  <c:v>51.072299999999998</c:v>
                </c:pt>
                <c:pt idx="1276">
                  <c:v>56.534399999999998</c:v>
                </c:pt>
                <c:pt idx="1277">
                  <c:v>60.171100000000003</c:v>
                </c:pt>
                <c:pt idx="1278">
                  <c:v>67.452699999999993</c:v>
                </c:pt>
                <c:pt idx="1279">
                  <c:v>67.440799999999996</c:v>
                </c:pt>
                <c:pt idx="1280">
                  <c:v>60.139299999999999</c:v>
                </c:pt>
                <c:pt idx="1281">
                  <c:v>63.772799999999997</c:v>
                </c:pt>
                <c:pt idx="1282">
                  <c:v>56.474499999999999</c:v>
                </c:pt>
                <c:pt idx="1283">
                  <c:v>60.107399999999998</c:v>
                </c:pt>
                <c:pt idx="1284">
                  <c:v>47.348999999999997</c:v>
                </c:pt>
                <c:pt idx="1285">
                  <c:v>45.5199</c:v>
                </c:pt>
                <c:pt idx="1286">
                  <c:v>50.973300000000002</c:v>
                </c:pt>
                <c:pt idx="1287">
                  <c:v>56.424700000000001</c:v>
                </c:pt>
                <c:pt idx="1288">
                  <c:v>61.874200000000002</c:v>
                </c:pt>
                <c:pt idx="1289">
                  <c:v>67.321799999999996</c:v>
                </c:pt>
                <c:pt idx="1290">
                  <c:v>67.309899999999999</c:v>
                </c:pt>
                <c:pt idx="1291">
                  <c:v>74.573499999999996</c:v>
                </c:pt>
                <c:pt idx="1292">
                  <c:v>60.012</c:v>
                </c:pt>
                <c:pt idx="1293">
                  <c:v>69.092500000000001</c:v>
                </c:pt>
                <c:pt idx="1294">
                  <c:v>39.993899999999996</c:v>
                </c:pt>
                <c:pt idx="1295">
                  <c:v>58.162599999999998</c:v>
                </c:pt>
                <c:pt idx="1296">
                  <c:v>67.238600000000005</c:v>
                </c:pt>
                <c:pt idx="1297">
                  <c:v>58.142099999999999</c:v>
                </c:pt>
                <c:pt idx="1298">
                  <c:v>67.2149</c:v>
                </c:pt>
                <c:pt idx="1299">
                  <c:v>49.04</c:v>
                </c:pt>
                <c:pt idx="1300">
                  <c:v>50.847299999999997</c:v>
                </c:pt>
                <c:pt idx="1301">
                  <c:v>56.285299999999999</c:v>
                </c:pt>
                <c:pt idx="1302">
                  <c:v>68.982699999999994</c:v>
                </c:pt>
                <c:pt idx="1303">
                  <c:v>59.895499999999998</c:v>
                </c:pt>
                <c:pt idx="1304">
                  <c:v>67.143600000000006</c:v>
                </c:pt>
                <c:pt idx="1305">
                  <c:v>52.616799999999998</c:v>
                </c:pt>
                <c:pt idx="1306">
                  <c:v>52.607500000000002</c:v>
                </c:pt>
                <c:pt idx="1307">
                  <c:v>48.970700000000001</c:v>
                </c:pt>
                <c:pt idx="1308">
                  <c:v>54.402299999999997</c:v>
                </c:pt>
                <c:pt idx="1309">
                  <c:v>54.392699999999998</c:v>
                </c:pt>
                <c:pt idx="1310">
                  <c:v>41.6937</c:v>
                </c:pt>
                <c:pt idx="1311">
                  <c:v>48.936100000000003</c:v>
                </c:pt>
                <c:pt idx="1312">
                  <c:v>52.551699999999997</c:v>
                </c:pt>
                <c:pt idx="1313">
                  <c:v>59.7896</c:v>
                </c:pt>
                <c:pt idx="1314">
                  <c:v>77.893900000000002</c:v>
                </c:pt>
                <c:pt idx="1315">
                  <c:v>45.279200000000003</c:v>
                </c:pt>
                <c:pt idx="1316">
                  <c:v>47.082000000000001</c:v>
                </c:pt>
                <c:pt idx="1317">
                  <c:v>36.210500000000003</c:v>
                </c:pt>
                <c:pt idx="1318">
                  <c:v>50.6858</c:v>
                </c:pt>
                <c:pt idx="1319">
                  <c:v>72.395399999999995</c:v>
                </c:pt>
                <c:pt idx="1320">
                  <c:v>61.525199999999998</c:v>
                </c:pt>
                <c:pt idx="1321">
                  <c:v>43.421900000000001</c:v>
                </c:pt>
                <c:pt idx="1322">
                  <c:v>39.796300000000002</c:v>
                </c:pt>
                <c:pt idx="1323">
                  <c:v>52.4495</c:v>
                </c:pt>
                <c:pt idx="1324">
                  <c:v>52.440199999999997</c:v>
                </c:pt>
                <c:pt idx="1325">
                  <c:v>45.199100000000001</c:v>
                </c:pt>
                <c:pt idx="1326">
                  <c:v>46.998699999999999</c:v>
                </c:pt>
                <c:pt idx="1327">
                  <c:v>59.6417</c:v>
                </c:pt>
                <c:pt idx="1328">
                  <c:v>59.631100000000004</c:v>
                </c:pt>
                <c:pt idx="1329">
                  <c:v>57.813899999999997</c:v>
                </c:pt>
                <c:pt idx="1330">
                  <c:v>43.352699999999999</c:v>
                </c:pt>
                <c:pt idx="1331">
                  <c:v>61.405500000000004</c:v>
                </c:pt>
                <c:pt idx="1332">
                  <c:v>57.783200000000001</c:v>
                </c:pt>
                <c:pt idx="1333">
                  <c:v>48.745899999999999</c:v>
                </c:pt>
                <c:pt idx="1334">
                  <c:v>54.152500000000003</c:v>
                </c:pt>
                <c:pt idx="1335">
                  <c:v>52.338200000000001</c:v>
                </c:pt>
                <c:pt idx="1336">
                  <c:v>46.915599999999998</c:v>
                </c:pt>
                <c:pt idx="1337">
                  <c:v>45.103099999999998</c:v>
                </c:pt>
                <c:pt idx="1338">
                  <c:v>68.544600000000003</c:v>
                </c:pt>
                <c:pt idx="1339">
                  <c:v>52.301099999999998</c:v>
                </c:pt>
                <c:pt idx="1340">
                  <c:v>55.898200000000003</c:v>
                </c:pt>
                <c:pt idx="1341">
                  <c:v>54.0854</c:v>
                </c:pt>
                <c:pt idx="1342">
                  <c:v>57.680900000000001</c:v>
                </c:pt>
                <c:pt idx="1343">
                  <c:v>48.659599999999998</c:v>
                </c:pt>
                <c:pt idx="1344">
                  <c:v>50.4529</c:v>
                </c:pt>
                <c:pt idx="1345">
                  <c:v>46.840800000000002</c:v>
                </c:pt>
                <c:pt idx="1346">
                  <c:v>48.633699999999997</c:v>
                </c:pt>
                <c:pt idx="1347">
                  <c:v>45.023299999999999</c:v>
                </c:pt>
                <c:pt idx="1348">
                  <c:v>46.815899999999999</c:v>
                </c:pt>
                <c:pt idx="1349">
                  <c:v>52.208500000000001</c:v>
                </c:pt>
                <c:pt idx="1350">
                  <c:v>48.599299999999999</c:v>
                </c:pt>
                <c:pt idx="1351">
                  <c:v>52.19</c:v>
                </c:pt>
                <c:pt idx="1352">
                  <c:v>62.976700000000001</c:v>
                </c:pt>
                <c:pt idx="1353">
                  <c:v>66.563599999999994</c:v>
                </c:pt>
                <c:pt idx="1354">
                  <c:v>55.759599999999999</c:v>
                </c:pt>
                <c:pt idx="1355">
                  <c:v>57.548099999999998</c:v>
                </c:pt>
                <c:pt idx="1356">
                  <c:v>41.3553</c:v>
                </c:pt>
                <c:pt idx="1357">
                  <c:v>53.932200000000002</c:v>
                </c:pt>
                <c:pt idx="1358">
                  <c:v>52.1252</c:v>
                </c:pt>
                <c:pt idx="1359">
                  <c:v>59.304299999999998</c:v>
                </c:pt>
                <c:pt idx="1360">
                  <c:v>44.919600000000003</c:v>
                </c:pt>
                <c:pt idx="1361">
                  <c:v>64.672700000000006</c:v>
                </c:pt>
                <c:pt idx="1362">
                  <c:v>43.107500000000002</c:v>
                </c:pt>
                <c:pt idx="1363">
                  <c:v>55.6706</c:v>
                </c:pt>
                <c:pt idx="1364">
                  <c:v>52.069699999999997</c:v>
                </c:pt>
                <c:pt idx="1365">
                  <c:v>44.8797</c:v>
                </c:pt>
                <c:pt idx="1366">
                  <c:v>55.640999999999998</c:v>
                </c:pt>
                <c:pt idx="1367">
                  <c:v>44.863799999999998</c:v>
                </c:pt>
                <c:pt idx="1368">
                  <c:v>46.65</c:v>
                </c:pt>
                <c:pt idx="1369">
                  <c:v>53.817399999999999</c:v>
                </c:pt>
                <c:pt idx="1370">
                  <c:v>50.220700000000001</c:v>
                </c:pt>
                <c:pt idx="1371">
                  <c:v>43.038600000000002</c:v>
                </c:pt>
                <c:pt idx="1372">
                  <c:v>51.995800000000003</c:v>
                </c:pt>
                <c:pt idx="1373">
                  <c:v>66.327699999999993</c:v>
                </c:pt>
                <c:pt idx="1374">
                  <c:v>41.223399999999998</c:v>
                </c:pt>
                <c:pt idx="1375">
                  <c:v>55.552100000000003</c:v>
                </c:pt>
                <c:pt idx="1376">
                  <c:v>60.917299999999997</c:v>
                </c:pt>
                <c:pt idx="1377">
                  <c:v>69.863299999999995</c:v>
                </c:pt>
                <c:pt idx="1378">
                  <c:v>50.149299999999997</c:v>
                </c:pt>
                <c:pt idx="1379">
                  <c:v>55.512599999999999</c:v>
                </c:pt>
                <c:pt idx="1380">
                  <c:v>62.664400000000001</c:v>
                </c:pt>
                <c:pt idx="1381">
                  <c:v>64.443399999999997</c:v>
                </c:pt>
                <c:pt idx="1382">
                  <c:v>51.903500000000001</c:v>
                </c:pt>
                <c:pt idx="1383">
                  <c:v>44.736400000000003</c:v>
                </c:pt>
                <c:pt idx="1384">
                  <c:v>64.409000000000006</c:v>
                </c:pt>
                <c:pt idx="1385">
                  <c:v>57.2423</c:v>
                </c:pt>
                <c:pt idx="1386">
                  <c:v>39.347099999999998</c:v>
                </c:pt>
                <c:pt idx="1387">
                  <c:v>46.492800000000003</c:v>
                </c:pt>
                <c:pt idx="1388">
                  <c:v>60.787500000000001</c:v>
                </c:pt>
                <c:pt idx="1389">
                  <c:v>46.476300000000002</c:v>
                </c:pt>
                <c:pt idx="1390">
                  <c:v>41.106299999999997</c:v>
                </c:pt>
                <c:pt idx="1391">
                  <c:v>51.820500000000003</c:v>
                </c:pt>
                <c:pt idx="1392">
                  <c:v>55.384500000000003</c:v>
                </c:pt>
                <c:pt idx="1393">
                  <c:v>42.870699999999999</c:v>
                </c:pt>
                <c:pt idx="1394">
                  <c:v>60.722700000000003</c:v>
                </c:pt>
                <c:pt idx="1395">
                  <c:v>41.069800000000001</c:v>
                </c:pt>
                <c:pt idx="1396">
                  <c:v>48.203800000000001</c:v>
                </c:pt>
                <c:pt idx="1397">
                  <c:v>46.410200000000003</c:v>
                </c:pt>
                <c:pt idx="1398">
                  <c:v>42.832599999999999</c:v>
                </c:pt>
                <c:pt idx="1399">
                  <c:v>55.3155</c:v>
                </c:pt>
                <c:pt idx="1400">
                  <c:v>58.873800000000003</c:v>
                </c:pt>
                <c:pt idx="1401">
                  <c:v>49.944600000000001</c:v>
                </c:pt>
                <c:pt idx="1402">
                  <c:v>58.852899999999998</c:v>
                </c:pt>
                <c:pt idx="1403">
                  <c:v>55.276200000000003</c:v>
                </c:pt>
                <c:pt idx="1404">
                  <c:v>60.614699999999999</c:v>
                </c:pt>
                <c:pt idx="1405">
                  <c:v>49.909100000000002</c:v>
                </c:pt>
                <c:pt idx="1406">
                  <c:v>49.900199999999998</c:v>
                </c:pt>
                <c:pt idx="1407">
                  <c:v>40.982199999999999</c:v>
                </c:pt>
                <c:pt idx="1408">
                  <c:v>37.411799999999999</c:v>
                </c:pt>
                <c:pt idx="1409">
                  <c:v>56.998399999999997</c:v>
                </c:pt>
                <c:pt idx="1410">
                  <c:v>46.302900000000001</c:v>
                </c:pt>
                <c:pt idx="1411">
                  <c:v>49.855800000000002</c:v>
                </c:pt>
                <c:pt idx="1412">
                  <c:v>39.165399999999998</c:v>
                </c:pt>
                <c:pt idx="1413">
                  <c:v>46.278199999999998</c:v>
                </c:pt>
                <c:pt idx="1414">
                  <c:v>51.608800000000002</c:v>
                </c:pt>
                <c:pt idx="1415">
                  <c:v>48.040999999999997</c:v>
                </c:pt>
                <c:pt idx="1416">
                  <c:v>64.043199999999999</c:v>
                </c:pt>
                <c:pt idx="1417">
                  <c:v>51.581200000000003</c:v>
                </c:pt>
                <c:pt idx="1418">
                  <c:v>56.906999999999996</c:v>
                </c:pt>
                <c:pt idx="1419">
                  <c:v>49.784799999999997</c:v>
                </c:pt>
                <c:pt idx="1420">
                  <c:v>55.109099999999998</c:v>
                </c:pt>
                <c:pt idx="1421">
                  <c:v>46.212299999999999</c:v>
                </c:pt>
                <c:pt idx="1422">
                  <c:v>44.426900000000003</c:v>
                </c:pt>
                <c:pt idx="1423">
                  <c:v>55.079599999999999</c:v>
                </c:pt>
                <c:pt idx="1424">
                  <c:v>53.293300000000002</c:v>
                </c:pt>
                <c:pt idx="1425">
                  <c:v>51.5077</c:v>
                </c:pt>
                <c:pt idx="1426">
                  <c:v>69.256600000000006</c:v>
                </c:pt>
                <c:pt idx="1427">
                  <c:v>46.1629</c:v>
                </c:pt>
                <c:pt idx="1428">
                  <c:v>49.704999999999998</c:v>
                </c:pt>
                <c:pt idx="1429">
                  <c:v>58.570399999999999</c:v>
                </c:pt>
                <c:pt idx="1430">
                  <c:v>55.010899999999999</c:v>
                </c:pt>
                <c:pt idx="1431">
                  <c:v>51.452599999999997</c:v>
                </c:pt>
                <c:pt idx="1432">
                  <c:v>62.0869</c:v>
                </c:pt>
                <c:pt idx="1433">
                  <c:v>54.981499999999997</c:v>
                </c:pt>
                <c:pt idx="1434">
                  <c:v>46.1053</c:v>
                </c:pt>
                <c:pt idx="1435">
                  <c:v>69.145600000000002</c:v>
                </c:pt>
                <c:pt idx="1436">
                  <c:v>60.27</c:v>
                </c:pt>
                <c:pt idx="1437">
                  <c:v>51.397599999999997</c:v>
                </c:pt>
                <c:pt idx="1438">
                  <c:v>44.300400000000003</c:v>
                </c:pt>
                <c:pt idx="1439">
                  <c:v>51.379199999999997</c:v>
                </c:pt>
                <c:pt idx="1440">
                  <c:v>53.141500000000001</c:v>
                </c:pt>
                <c:pt idx="1441">
                  <c:v>51.360900000000001</c:v>
                </c:pt>
                <c:pt idx="1442">
                  <c:v>46.039499999999997</c:v>
                </c:pt>
                <c:pt idx="1443">
                  <c:v>58.424300000000002</c:v>
                </c:pt>
                <c:pt idx="1444">
                  <c:v>61.954099999999997</c:v>
                </c:pt>
                <c:pt idx="1445">
                  <c:v>47.784599999999998</c:v>
                </c:pt>
                <c:pt idx="1446">
                  <c:v>44.237099999999998</c:v>
                </c:pt>
                <c:pt idx="1447">
                  <c:v>54.844299999999997</c:v>
                </c:pt>
                <c:pt idx="1448">
                  <c:v>51.296799999999998</c:v>
                </c:pt>
                <c:pt idx="1449">
                  <c:v>51.287599999999998</c:v>
                </c:pt>
                <c:pt idx="1450">
                  <c:v>42.4373</c:v>
                </c:pt>
                <c:pt idx="1451">
                  <c:v>47.733499999999999</c:v>
                </c:pt>
                <c:pt idx="1452">
                  <c:v>63.633299999999998</c:v>
                </c:pt>
                <c:pt idx="1453">
                  <c:v>49.483699999999999</c:v>
                </c:pt>
                <c:pt idx="1454">
                  <c:v>49.474899999999998</c:v>
                </c:pt>
                <c:pt idx="1455">
                  <c:v>51.232700000000001</c:v>
                </c:pt>
                <c:pt idx="1456">
                  <c:v>40.625500000000002</c:v>
                </c:pt>
                <c:pt idx="1457">
                  <c:v>61.810400000000001</c:v>
                </c:pt>
                <c:pt idx="1458">
                  <c:v>37.079599999999999</c:v>
                </c:pt>
                <c:pt idx="1459">
                  <c:v>40.6038</c:v>
                </c:pt>
                <c:pt idx="1460">
                  <c:v>49.421799999999998</c:v>
                </c:pt>
                <c:pt idx="1461">
                  <c:v>58.236800000000002</c:v>
                </c:pt>
                <c:pt idx="1462">
                  <c:v>61.755200000000002</c:v>
                </c:pt>
                <c:pt idx="1463">
                  <c:v>54.6877</c:v>
                </c:pt>
                <c:pt idx="1464">
                  <c:v>47.622700000000002</c:v>
                </c:pt>
                <c:pt idx="1465">
                  <c:v>59.958599999999997</c:v>
                </c:pt>
                <c:pt idx="1466">
                  <c:v>49.368899999999996</c:v>
                </c:pt>
                <c:pt idx="1467">
                  <c:v>58.174300000000002</c:v>
                </c:pt>
                <c:pt idx="1468">
                  <c:v>65.214100000000002</c:v>
                </c:pt>
                <c:pt idx="1469">
                  <c:v>45.817900000000002</c:v>
                </c:pt>
                <c:pt idx="1470">
                  <c:v>37.0002</c:v>
                </c:pt>
                <c:pt idx="1471">
                  <c:v>47.563099999999999</c:v>
                </c:pt>
                <c:pt idx="1472">
                  <c:v>59.883600000000001</c:v>
                </c:pt>
                <c:pt idx="1473">
                  <c:v>45.785200000000003</c:v>
                </c:pt>
                <c:pt idx="1474">
                  <c:v>56.340899999999998</c:v>
                </c:pt>
                <c:pt idx="1475">
                  <c:v>40.4878</c:v>
                </c:pt>
                <c:pt idx="1476">
                  <c:v>58.0807</c:v>
                </c:pt>
                <c:pt idx="1477">
                  <c:v>54.550899999999999</c:v>
                </c:pt>
                <c:pt idx="1478">
                  <c:v>42.2254</c:v>
                </c:pt>
                <c:pt idx="1479">
                  <c:v>40.458799999999997</c:v>
                </c:pt>
                <c:pt idx="1480">
                  <c:v>51.004100000000001</c:v>
                </c:pt>
                <c:pt idx="1481">
                  <c:v>59.787300000000002</c:v>
                </c:pt>
                <c:pt idx="1482">
                  <c:v>52.744</c:v>
                </c:pt>
                <c:pt idx="1483">
                  <c:v>52.7346</c:v>
                </c:pt>
                <c:pt idx="1484">
                  <c:v>42.180100000000003</c:v>
                </c:pt>
                <c:pt idx="1485">
                  <c:v>54.472900000000003</c:v>
                </c:pt>
                <c:pt idx="1486">
                  <c:v>38.651299999999999</c:v>
                </c:pt>
                <c:pt idx="1487">
                  <c:v>50.940300000000001</c:v>
                </c:pt>
                <c:pt idx="1488">
                  <c:v>40.393700000000003</c:v>
                </c:pt>
                <c:pt idx="1489">
                  <c:v>63.213500000000003</c:v>
                </c:pt>
                <c:pt idx="1490">
                  <c:v>57.935400000000001</c:v>
                </c:pt>
                <c:pt idx="1491">
                  <c:v>57.924999999999997</c:v>
                </c:pt>
                <c:pt idx="1492">
                  <c:v>63.179600000000001</c:v>
                </c:pt>
                <c:pt idx="1493">
                  <c:v>52.6402</c:v>
                </c:pt>
                <c:pt idx="1494">
                  <c:v>33.332799999999999</c:v>
                </c:pt>
                <c:pt idx="1495">
                  <c:v>49.113300000000002</c:v>
                </c:pt>
                <c:pt idx="1496">
                  <c:v>45.597000000000001</c:v>
                </c:pt>
                <c:pt idx="1497">
                  <c:v>59.616199999999999</c:v>
                </c:pt>
                <c:pt idx="1498">
                  <c:v>50.84</c:v>
                </c:pt>
                <c:pt idx="1499">
                  <c:v>50.8309</c:v>
                </c:pt>
                <c:pt idx="1500">
                  <c:v>52.574199999999998</c:v>
                </c:pt>
                <c:pt idx="1501">
                  <c:v>38.547499999999999</c:v>
                </c:pt>
                <c:pt idx="1502">
                  <c:v>50.8035</c:v>
                </c:pt>
                <c:pt idx="1503">
                  <c:v>31.5276</c:v>
                </c:pt>
                <c:pt idx="1504">
                  <c:v>31.521899999999999</c:v>
                </c:pt>
                <c:pt idx="1505">
                  <c:v>57.779800000000002</c:v>
                </c:pt>
                <c:pt idx="1506">
                  <c:v>50.767099999999999</c:v>
                </c:pt>
                <c:pt idx="1507">
                  <c:v>54.258600000000001</c:v>
                </c:pt>
                <c:pt idx="1508">
                  <c:v>47.249000000000002</c:v>
                </c:pt>
                <c:pt idx="1509">
                  <c:v>66.486699999999999</c:v>
                </c:pt>
                <c:pt idx="1510">
                  <c:v>43.733400000000003</c:v>
                </c:pt>
                <c:pt idx="1511">
                  <c:v>38.478499999999997</c:v>
                </c:pt>
                <c:pt idx="1512">
                  <c:v>64.702200000000005</c:v>
                </c:pt>
                <c:pt idx="1513">
                  <c:v>59.445399999999999</c:v>
                </c:pt>
                <c:pt idx="1514">
                  <c:v>52.442399999999999</c:v>
                </c:pt>
                <c:pt idx="1515">
                  <c:v>64.667400000000001</c:v>
                </c:pt>
                <c:pt idx="1516">
                  <c:v>34.949100000000001</c:v>
                </c:pt>
                <c:pt idx="1517">
                  <c:v>47.172800000000002</c:v>
                </c:pt>
                <c:pt idx="1518">
                  <c:v>47.164299999999997</c:v>
                </c:pt>
                <c:pt idx="1519">
                  <c:v>66.367500000000007</c:v>
                </c:pt>
                <c:pt idx="1520">
                  <c:v>57.624600000000001</c:v>
                </c:pt>
                <c:pt idx="1521">
                  <c:v>48.884799999999998</c:v>
                </c:pt>
                <c:pt idx="1522">
                  <c:v>47.130499999999998</c:v>
                </c:pt>
                <c:pt idx="1523">
                  <c:v>62.829300000000003</c:v>
                </c:pt>
                <c:pt idx="1524">
                  <c:v>57.583199999999998</c:v>
                </c:pt>
                <c:pt idx="1525">
                  <c:v>48.849699999999999</c:v>
                </c:pt>
                <c:pt idx="1526">
                  <c:v>45.3523</c:v>
                </c:pt>
                <c:pt idx="1527">
                  <c:v>50.5762</c:v>
                </c:pt>
                <c:pt idx="1528">
                  <c:v>52.3108</c:v>
                </c:pt>
                <c:pt idx="1529">
                  <c:v>47.071300000000001</c:v>
                </c:pt>
                <c:pt idx="1530">
                  <c:v>57.5212</c:v>
                </c:pt>
                <c:pt idx="1531">
                  <c:v>59.253599999999999</c:v>
                </c:pt>
                <c:pt idx="1532">
                  <c:v>47.045900000000003</c:v>
                </c:pt>
                <c:pt idx="1533">
                  <c:v>57.490200000000002</c:v>
                </c:pt>
                <c:pt idx="1534">
                  <c:v>41.803600000000003</c:v>
                </c:pt>
                <c:pt idx="1535">
                  <c:v>41.795999999999999</c:v>
                </c:pt>
                <c:pt idx="1536">
                  <c:v>57.459200000000003</c:v>
                </c:pt>
                <c:pt idx="1537">
                  <c:v>45.262799999999999</c:v>
                </c:pt>
                <c:pt idx="1538">
                  <c:v>48.735799999999998</c:v>
                </c:pt>
                <c:pt idx="1539">
                  <c:v>50.467300000000002</c:v>
                </c:pt>
                <c:pt idx="1540">
                  <c:v>48.718299999999999</c:v>
                </c:pt>
                <c:pt idx="1541">
                  <c:v>45.230200000000004</c:v>
                </c:pt>
                <c:pt idx="1542">
                  <c:v>64.354500000000002</c:v>
                </c:pt>
                <c:pt idx="1543">
                  <c:v>39.997</c:v>
                </c:pt>
                <c:pt idx="1544">
                  <c:v>38.251100000000001</c:v>
                </c:pt>
                <c:pt idx="1545">
                  <c:v>60.8431</c:v>
                </c:pt>
                <c:pt idx="1546">
                  <c:v>50.403799999999997</c:v>
                </c:pt>
                <c:pt idx="1547">
                  <c:v>38.230499999999999</c:v>
                </c:pt>
                <c:pt idx="1548">
                  <c:v>46.910800000000002</c:v>
                </c:pt>
                <c:pt idx="1549">
                  <c:v>60.799300000000002</c:v>
                </c:pt>
                <c:pt idx="1550">
                  <c:v>43.420299999999997</c:v>
                </c:pt>
                <c:pt idx="1551">
                  <c:v>52.094999999999999</c:v>
                </c:pt>
                <c:pt idx="1552">
                  <c:v>55.558</c:v>
                </c:pt>
                <c:pt idx="1553">
                  <c:v>26.0381</c:v>
                </c:pt>
                <c:pt idx="1554">
                  <c:v>46.860199999999999</c:v>
                </c:pt>
                <c:pt idx="1555">
                  <c:v>52.057499999999997</c:v>
                </c:pt>
                <c:pt idx="1556">
                  <c:v>46.843299999999999</c:v>
                </c:pt>
                <c:pt idx="1557">
                  <c:v>46.834899999999998</c:v>
                </c:pt>
                <c:pt idx="1558">
                  <c:v>38.154899999999998</c:v>
                </c:pt>
                <c:pt idx="1559">
                  <c:v>43.35</c:v>
                </c:pt>
                <c:pt idx="1560">
                  <c:v>55.478099999999998</c:v>
                </c:pt>
                <c:pt idx="1561">
                  <c:v>38.134300000000003</c:v>
                </c:pt>
                <c:pt idx="1562">
                  <c:v>39.860500000000002</c:v>
                </c:pt>
                <c:pt idx="1563">
                  <c:v>48.517099999999999</c:v>
                </c:pt>
                <c:pt idx="1564">
                  <c:v>53.7057</c:v>
                </c:pt>
                <c:pt idx="1565">
                  <c:v>27.714099999999998</c:v>
                </c:pt>
                <c:pt idx="1566">
                  <c:v>46.759099999999997</c:v>
                </c:pt>
                <c:pt idx="1567">
                  <c:v>51.9452</c:v>
                </c:pt>
                <c:pt idx="1568">
                  <c:v>43.279800000000002</c:v>
                </c:pt>
                <c:pt idx="1569">
                  <c:v>48.464700000000001</c:v>
                </c:pt>
                <c:pt idx="1570">
                  <c:v>58.839399999999998</c:v>
                </c:pt>
                <c:pt idx="1571">
                  <c:v>55.368299999999998</c:v>
                </c:pt>
                <c:pt idx="1572">
                  <c:v>39.788800000000002</c:v>
                </c:pt>
                <c:pt idx="1573">
                  <c:v>53.618699999999997</c:v>
                </c:pt>
                <c:pt idx="1574">
                  <c:v>57.067700000000002</c:v>
                </c:pt>
                <c:pt idx="1575">
                  <c:v>51.870399999999997</c:v>
                </c:pt>
                <c:pt idx="1576">
                  <c:v>63.9619</c:v>
                </c:pt>
                <c:pt idx="1577">
                  <c:v>44.938099999999999</c:v>
                </c:pt>
                <c:pt idx="1578">
                  <c:v>38.017699999999998</c:v>
                </c:pt>
                <c:pt idx="1579">
                  <c:v>41.4664</c:v>
                </c:pt>
                <c:pt idx="1580">
                  <c:v>46.641300000000001</c:v>
                </c:pt>
                <c:pt idx="1581">
                  <c:v>48.36</c:v>
                </c:pt>
                <c:pt idx="1582">
                  <c:v>36.263500000000001</c:v>
                </c:pt>
                <c:pt idx="1583">
                  <c:v>48.342599999999997</c:v>
                </c:pt>
                <c:pt idx="1584">
                  <c:v>51.786299999999997</c:v>
                </c:pt>
                <c:pt idx="1585">
                  <c:v>46.599200000000003</c:v>
                </c:pt>
                <c:pt idx="1586">
                  <c:v>29.335000000000001</c:v>
                </c:pt>
                <c:pt idx="1587">
                  <c:v>41.406599999999997</c:v>
                </c:pt>
                <c:pt idx="1588">
                  <c:v>50.024000000000001</c:v>
                </c:pt>
                <c:pt idx="1589">
                  <c:v>50.015000000000001</c:v>
                </c:pt>
                <c:pt idx="1590">
                  <c:v>53.454599999999999</c:v>
                </c:pt>
                <c:pt idx="1591">
                  <c:v>36.204700000000003</c:v>
                </c:pt>
                <c:pt idx="1592">
                  <c:v>46.540399999999998</c:v>
                </c:pt>
                <c:pt idx="1593">
                  <c:v>51.702300000000001</c:v>
                </c:pt>
                <c:pt idx="1594">
                  <c:v>48.2468</c:v>
                </c:pt>
                <c:pt idx="1595">
                  <c:v>49.960799999999999</c:v>
                </c:pt>
                <c:pt idx="1596">
                  <c:v>39.616999999999997</c:v>
                </c:pt>
                <c:pt idx="1597">
                  <c:v>49.942799999999998</c:v>
                </c:pt>
                <c:pt idx="1598">
                  <c:v>34.437100000000001</c:v>
                </c:pt>
                <c:pt idx="1599">
                  <c:v>49.924799999999998</c:v>
                </c:pt>
                <c:pt idx="1600">
                  <c:v>36.145899999999997</c:v>
                </c:pt>
                <c:pt idx="1601">
                  <c:v>44.744</c:v>
                </c:pt>
                <c:pt idx="1602">
                  <c:v>43.015300000000003</c:v>
                </c:pt>
                <c:pt idx="1603">
                  <c:v>44.727800000000002</c:v>
                </c:pt>
                <c:pt idx="1604">
                  <c:v>56.759700000000002</c:v>
                </c:pt>
                <c:pt idx="1605">
                  <c:v>44.7117</c:v>
                </c:pt>
                <c:pt idx="1606">
                  <c:v>37.826099999999997</c:v>
                </c:pt>
                <c:pt idx="1607">
                  <c:v>55.009900000000002</c:v>
                </c:pt>
                <c:pt idx="1608">
                  <c:v>60.156199999999998</c:v>
                </c:pt>
                <c:pt idx="1609">
                  <c:v>41.2425</c:v>
                </c:pt>
                <c:pt idx="1610">
                  <c:v>42.953200000000002</c:v>
                </c:pt>
                <c:pt idx="1611">
                  <c:v>29.2029</c:v>
                </c:pt>
                <c:pt idx="1612">
                  <c:v>46.372700000000002</c:v>
                </c:pt>
                <c:pt idx="1613">
                  <c:v>39.4955</c:v>
                </c:pt>
                <c:pt idx="1614">
                  <c:v>41.205300000000001</c:v>
                </c:pt>
                <c:pt idx="1615">
                  <c:v>39.481299999999997</c:v>
                </c:pt>
                <c:pt idx="1616">
                  <c:v>51.488</c:v>
                </c:pt>
                <c:pt idx="1617">
                  <c:v>49.762700000000002</c:v>
                </c:pt>
                <c:pt idx="1618">
                  <c:v>49.753700000000002</c:v>
                </c:pt>
                <c:pt idx="1619">
                  <c:v>42.883400000000002</c:v>
                </c:pt>
                <c:pt idx="1620">
                  <c:v>39.445599999999999</c:v>
                </c:pt>
                <c:pt idx="1621">
                  <c:v>41.153199999999998</c:v>
                </c:pt>
                <c:pt idx="1622">
                  <c:v>49.717799999999997</c:v>
                </c:pt>
                <c:pt idx="1623">
                  <c:v>47.994700000000002</c:v>
                </c:pt>
                <c:pt idx="1624">
                  <c:v>42.8446</c:v>
                </c:pt>
                <c:pt idx="1625">
                  <c:v>44.550400000000003</c:v>
                </c:pt>
                <c:pt idx="1626">
                  <c:v>49.681800000000003</c:v>
                </c:pt>
                <c:pt idx="1627">
                  <c:v>44.534300000000002</c:v>
                </c:pt>
                <c:pt idx="1628">
                  <c:v>47.951300000000003</c:v>
                </c:pt>
                <c:pt idx="1629">
                  <c:v>39.381399999999999</c:v>
                </c:pt>
                <c:pt idx="1630">
                  <c:v>41.086199999999998</c:v>
                </c:pt>
                <c:pt idx="1631">
                  <c:v>47.9253</c:v>
                </c:pt>
                <c:pt idx="1632">
                  <c:v>37.648800000000001</c:v>
                </c:pt>
                <c:pt idx="1633">
                  <c:v>44.485900000000001</c:v>
                </c:pt>
                <c:pt idx="1634">
                  <c:v>30.792400000000001</c:v>
                </c:pt>
                <c:pt idx="1635">
                  <c:v>39.338700000000003</c:v>
                </c:pt>
                <c:pt idx="1636">
                  <c:v>47.881900000000002</c:v>
                </c:pt>
                <c:pt idx="1637">
                  <c:v>54.712299999999999</c:v>
                </c:pt>
                <c:pt idx="1638">
                  <c:v>32.479599999999998</c:v>
                </c:pt>
                <c:pt idx="1639">
                  <c:v>49.565100000000001</c:v>
                </c:pt>
                <c:pt idx="1640">
                  <c:v>35.8855</c:v>
                </c:pt>
                <c:pt idx="1641">
                  <c:v>42.713099999999997</c:v>
                </c:pt>
                <c:pt idx="1642">
                  <c:v>39.288899999999998</c:v>
                </c:pt>
                <c:pt idx="1643">
                  <c:v>42.697600000000001</c:v>
                </c:pt>
                <c:pt idx="1644">
                  <c:v>49.520200000000003</c:v>
                </c:pt>
                <c:pt idx="1645">
                  <c:v>46.096699999999998</c:v>
                </c:pt>
                <c:pt idx="1646">
                  <c:v>61.451099999999997</c:v>
                </c:pt>
                <c:pt idx="1647">
                  <c:v>47.786700000000003</c:v>
                </c:pt>
                <c:pt idx="1648">
                  <c:v>42.658900000000003</c:v>
                </c:pt>
                <c:pt idx="1649">
                  <c:v>44.357300000000002</c:v>
                </c:pt>
                <c:pt idx="1650">
                  <c:v>42.643500000000003</c:v>
                </c:pt>
                <c:pt idx="1651">
                  <c:v>37.519500000000001</c:v>
                </c:pt>
                <c:pt idx="1652">
                  <c:v>44.333199999999998</c:v>
                </c:pt>
                <c:pt idx="1653">
                  <c:v>28.9818</c:v>
                </c:pt>
                <c:pt idx="1654">
                  <c:v>42.6126</c:v>
                </c:pt>
                <c:pt idx="1655">
                  <c:v>47.717399999999998</c:v>
                </c:pt>
                <c:pt idx="1656">
                  <c:v>46.004899999999999</c:v>
                </c:pt>
                <c:pt idx="1657">
                  <c:v>39.182299999999998</c:v>
                </c:pt>
                <c:pt idx="1658">
                  <c:v>39.175199999999997</c:v>
                </c:pt>
                <c:pt idx="1659">
                  <c:v>49.385800000000003</c:v>
                </c:pt>
                <c:pt idx="1660">
                  <c:v>39.161000000000001</c:v>
                </c:pt>
                <c:pt idx="1661">
                  <c:v>45.963200000000001</c:v>
                </c:pt>
                <c:pt idx="1662">
                  <c:v>44.252899999999997</c:v>
                </c:pt>
                <c:pt idx="1663">
                  <c:v>40.8414</c:v>
                </c:pt>
                <c:pt idx="1664">
                  <c:v>47.639600000000002</c:v>
                </c:pt>
                <c:pt idx="1665">
                  <c:v>37.424399999999999</c:v>
                </c:pt>
                <c:pt idx="1666">
                  <c:v>45.921599999999998</c:v>
                </c:pt>
                <c:pt idx="1667">
                  <c:v>47.613700000000001</c:v>
                </c:pt>
                <c:pt idx="1668">
                  <c:v>30.603300000000001</c:v>
                </c:pt>
                <c:pt idx="1669">
                  <c:v>42.4968</c:v>
                </c:pt>
                <c:pt idx="1670">
                  <c:v>32.291699999999999</c:v>
                </c:pt>
                <c:pt idx="1671">
                  <c:v>47.5792</c:v>
                </c:pt>
                <c:pt idx="1672">
                  <c:v>37.376899999999999</c:v>
                </c:pt>
                <c:pt idx="1673">
                  <c:v>40.767400000000002</c:v>
                </c:pt>
                <c:pt idx="1674">
                  <c:v>35.664999999999999</c:v>
                </c:pt>
                <c:pt idx="1675">
                  <c:v>49.242699999999999</c:v>
                </c:pt>
                <c:pt idx="1676">
                  <c:v>44.140599999999999</c:v>
                </c:pt>
                <c:pt idx="1677">
                  <c:v>57.7119</c:v>
                </c:pt>
                <c:pt idx="1678">
                  <c:v>52.610100000000003</c:v>
                </c:pt>
                <c:pt idx="1679">
                  <c:v>32.238999999999997</c:v>
                </c:pt>
                <c:pt idx="1680">
                  <c:v>47.5015</c:v>
                </c:pt>
                <c:pt idx="1681">
                  <c:v>47.492899999999999</c:v>
                </c:pt>
                <c:pt idx="1682">
                  <c:v>47.484299999999998</c:v>
                </c:pt>
                <c:pt idx="1683">
                  <c:v>54.257899999999999</c:v>
                </c:pt>
                <c:pt idx="1684">
                  <c:v>40.686</c:v>
                </c:pt>
                <c:pt idx="1685">
                  <c:v>25.424199999999999</c:v>
                </c:pt>
                <c:pt idx="1686">
                  <c:v>49.144399999999997</c:v>
                </c:pt>
                <c:pt idx="1687">
                  <c:v>38.969499999999996</c:v>
                </c:pt>
                <c:pt idx="1688">
                  <c:v>44.044499999999999</c:v>
                </c:pt>
                <c:pt idx="1689">
                  <c:v>59.279899999999998</c:v>
                </c:pt>
                <c:pt idx="1690">
                  <c:v>45.721899999999998</c:v>
                </c:pt>
                <c:pt idx="1691">
                  <c:v>50.792900000000003</c:v>
                </c:pt>
                <c:pt idx="1692">
                  <c:v>40.626899999999999</c:v>
                </c:pt>
                <c:pt idx="1693">
                  <c:v>33.849600000000002</c:v>
                </c:pt>
                <c:pt idx="1694">
                  <c:v>55.841700000000003</c:v>
                </c:pt>
                <c:pt idx="1695">
                  <c:v>42.296700000000001</c:v>
                </c:pt>
                <c:pt idx="1696">
                  <c:v>35.5227</c:v>
                </c:pt>
                <c:pt idx="1697">
                  <c:v>35.516300000000001</c:v>
                </c:pt>
                <c:pt idx="1698">
                  <c:v>42.273600000000002</c:v>
                </c:pt>
                <c:pt idx="1699">
                  <c:v>40.575299999999999</c:v>
                </c:pt>
                <c:pt idx="1700">
                  <c:v>47.3292</c:v>
                </c:pt>
                <c:pt idx="1701">
                  <c:v>47.320599999999999</c:v>
                </c:pt>
                <c:pt idx="1702">
                  <c:v>50.691400000000002</c:v>
                </c:pt>
                <c:pt idx="1703">
                  <c:v>52.371600000000001</c:v>
                </c:pt>
                <c:pt idx="1704">
                  <c:v>50.673000000000002</c:v>
                </c:pt>
                <c:pt idx="1705">
                  <c:v>30.398299999999999</c:v>
                </c:pt>
                <c:pt idx="1706">
                  <c:v>43.900599999999997</c:v>
                </c:pt>
                <c:pt idx="1707">
                  <c:v>35.451700000000002</c:v>
                </c:pt>
                <c:pt idx="1708">
                  <c:v>52.323999999999998</c:v>
                </c:pt>
                <c:pt idx="1709">
                  <c:v>59.064700000000002</c:v>
                </c:pt>
                <c:pt idx="1710">
                  <c:v>42.181399999999996</c:v>
                </c:pt>
                <c:pt idx="1711">
                  <c:v>55.6693</c:v>
                </c:pt>
                <c:pt idx="1712">
                  <c:v>42.1661</c:v>
                </c:pt>
                <c:pt idx="1713">
                  <c:v>45.531100000000002</c:v>
                </c:pt>
                <c:pt idx="1714">
                  <c:v>59.011000000000003</c:v>
                </c:pt>
                <c:pt idx="1715">
                  <c:v>53.943100000000001</c:v>
                </c:pt>
                <c:pt idx="1716">
                  <c:v>37.079099999999997</c:v>
                </c:pt>
                <c:pt idx="1717">
                  <c:v>69.089500000000001</c:v>
                </c:pt>
                <c:pt idx="1718">
                  <c:v>43.8048</c:v>
                </c:pt>
                <c:pt idx="1719">
                  <c:v>40.427900000000001</c:v>
                </c:pt>
                <c:pt idx="1720">
                  <c:v>48.841500000000003</c:v>
                </c:pt>
                <c:pt idx="1721">
                  <c:v>43.780900000000003</c:v>
                </c:pt>
                <c:pt idx="1722">
                  <c:v>60.608699999999999</c:v>
                </c:pt>
                <c:pt idx="1723">
                  <c:v>52.1813</c:v>
                </c:pt>
                <c:pt idx="1724">
                  <c:v>38.708100000000002</c:v>
                </c:pt>
                <c:pt idx="1725">
                  <c:v>55.5276</c:v>
                </c:pt>
                <c:pt idx="1726">
                  <c:v>50.470500000000001</c:v>
                </c:pt>
                <c:pt idx="1727">
                  <c:v>48.779200000000003</c:v>
                </c:pt>
                <c:pt idx="1728">
                  <c:v>50.452100000000002</c:v>
                </c:pt>
                <c:pt idx="1729">
                  <c:v>43.717199999999998</c:v>
                </c:pt>
                <c:pt idx="1730">
                  <c:v>42.028100000000002</c:v>
                </c:pt>
                <c:pt idx="1731">
                  <c:v>45.381999999999998</c:v>
                </c:pt>
                <c:pt idx="1732">
                  <c:v>47.054299999999998</c:v>
                </c:pt>
                <c:pt idx="1733">
                  <c:v>50.406100000000002</c:v>
                </c:pt>
                <c:pt idx="1734">
                  <c:v>38.637599999999999</c:v>
                </c:pt>
                <c:pt idx="1735">
                  <c:v>53.746899999999997</c:v>
                </c:pt>
                <c:pt idx="1736">
                  <c:v>50.378599999999999</c:v>
                </c:pt>
                <c:pt idx="1737">
                  <c:v>48.690399999999997</c:v>
                </c:pt>
                <c:pt idx="1738">
                  <c:v>35.252099999999999</c:v>
                </c:pt>
                <c:pt idx="1739">
                  <c:v>45.315899999999999</c:v>
                </c:pt>
                <c:pt idx="1740">
                  <c:v>50.341799999999999</c:v>
                </c:pt>
                <c:pt idx="1741">
                  <c:v>48.654899999999998</c:v>
                </c:pt>
                <c:pt idx="1742">
                  <c:v>50.323500000000003</c:v>
                </c:pt>
                <c:pt idx="1743">
                  <c:v>50.314300000000003</c:v>
                </c:pt>
                <c:pt idx="1744">
                  <c:v>50.305100000000003</c:v>
                </c:pt>
                <c:pt idx="1745">
                  <c:v>38.560200000000002</c:v>
                </c:pt>
                <c:pt idx="1746">
                  <c:v>50.286799999999999</c:v>
                </c:pt>
                <c:pt idx="1747">
                  <c:v>36.870199999999997</c:v>
                </c:pt>
                <c:pt idx="1748">
                  <c:v>50.2684</c:v>
                </c:pt>
                <c:pt idx="1749">
                  <c:v>51.9345</c:v>
                </c:pt>
                <c:pt idx="1750">
                  <c:v>33.5</c:v>
                </c:pt>
                <c:pt idx="1751">
                  <c:v>41.867400000000004</c:v>
                </c:pt>
                <c:pt idx="1752">
                  <c:v>50.231699999999996</c:v>
                </c:pt>
                <c:pt idx="1753">
                  <c:v>58.593000000000004</c:v>
                </c:pt>
                <c:pt idx="1754">
                  <c:v>43.518300000000004</c:v>
                </c:pt>
                <c:pt idx="1755">
                  <c:v>61.918500000000002</c:v>
                </c:pt>
                <c:pt idx="1756">
                  <c:v>46.848700000000001</c:v>
                </c:pt>
                <c:pt idx="1757">
                  <c:v>45.167299999999997</c:v>
                </c:pt>
                <c:pt idx="1758">
                  <c:v>41.813899999999997</c:v>
                </c:pt>
                <c:pt idx="1759">
                  <c:v>30.1005</c:v>
                </c:pt>
                <c:pt idx="1760">
                  <c:v>51.830399999999997</c:v>
                </c:pt>
                <c:pt idx="1761">
                  <c:v>55.164200000000001</c:v>
                </c:pt>
                <c:pt idx="1762">
                  <c:v>51.811399999999999</c:v>
                </c:pt>
                <c:pt idx="1763">
                  <c:v>35.0916</c:v>
                </c:pt>
                <c:pt idx="1764">
                  <c:v>33.414499999999997</c:v>
                </c:pt>
                <c:pt idx="1765">
                  <c:v>53.453499999999998</c:v>
                </c:pt>
                <c:pt idx="1766">
                  <c:v>45.0931</c:v>
                </c:pt>
                <c:pt idx="1767">
                  <c:v>55.103700000000003</c:v>
                </c:pt>
                <c:pt idx="1768">
                  <c:v>46.746099999999998</c:v>
                </c:pt>
                <c:pt idx="1769">
                  <c:v>45.068399999999997</c:v>
                </c:pt>
                <c:pt idx="1770">
                  <c:v>43.391300000000001</c:v>
                </c:pt>
                <c:pt idx="1771">
                  <c:v>46.720500000000001</c:v>
                </c:pt>
                <c:pt idx="1772">
                  <c:v>58.39</c:v>
                </c:pt>
                <c:pt idx="1773">
                  <c:v>41.6995</c:v>
                </c:pt>
                <c:pt idx="1774">
                  <c:v>36.688800000000001</c:v>
                </c:pt>
                <c:pt idx="1775">
                  <c:v>36.682099999999998</c:v>
                </c:pt>
                <c:pt idx="1776">
                  <c:v>56.680199999999999</c:v>
                </c:pt>
                <c:pt idx="1777">
                  <c:v>53.336300000000001</c:v>
                </c:pt>
                <c:pt idx="1778">
                  <c:v>56.659500000000001</c:v>
                </c:pt>
                <c:pt idx="1779">
                  <c:v>53.316800000000001</c:v>
                </c:pt>
                <c:pt idx="1780">
                  <c:v>49.9754</c:v>
                </c:pt>
                <c:pt idx="1781">
                  <c:v>39.972999999999999</c:v>
                </c:pt>
                <c:pt idx="1782">
                  <c:v>43.296199999999999</c:v>
                </c:pt>
                <c:pt idx="1783">
                  <c:v>34.9636</c:v>
                </c:pt>
                <c:pt idx="1784">
                  <c:v>53.268099999999997</c:v>
                </c:pt>
                <c:pt idx="1785">
                  <c:v>36.615099999999998</c:v>
                </c:pt>
                <c:pt idx="1786">
                  <c:v>34.944400000000002</c:v>
                </c:pt>
                <c:pt idx="1787">
                  <c:v>48.247700000000002</c:v>
                </c:pt>
                <c:pt idx="1788">
                  <c:v>38.258400000000002</c:v>
                </c:pt>
                <c:pt idx="1789">
                  <c:v>49.8932</c:v>
                </c:pt>
                <c:pt idx="1790">
                  <c:v>53.209600000000002</c:v>
                </c:pt>
                <c:pt idx="1791">
                  <c:v>43.224899999999998</c:v>
                </c:pt>
                <c:pt idx="1792">
                  <c:v>48.203600000000002</c:v>
                </c:pt>
                <c:pt idx="1793">
                  <c:v>29.914000000000001</c:v>
                </c:pt>
                <c:pt idx="1794">
                  <c:v>41.5396</c:v>
                </c:pt>
                <c:pt idx="1795">
                  <c:v>38.209400000000002</c:v>
                </c:pt>
                <c:pt idx="1796">
                  <c:v>54.812199999999997</c:v>
                </c:pt>
                <c:pt idx="1797">
                  <c:v>24.9101</c:v>
                </c:pt>
                <c:pt idx="1798">
                  <c:v>34.867699999999999</c:v>
                </c:pt>
                <c:pt idx="1799">
                  <c:v>43.1616</c:v>
                </c:pt>
                <c:pt idx="1800">
                  <c:v>54.771999999999998</c:v>
                </c:pt>
                <c:pt idx="1801">
                  <c:v>43.145800000000001</c:v>
                </c:pt>
                <c:pt idx="1802">
                  <c:v>23.228100000000001</c:v>
                </c:pt>
                <c:pt idx="1803">
                  <c:v>51.424199999999999</c:v>
                </c:pt>
                <c:pt idx="1804">
                  <c:v>46.4392</c:v>
                </c:pt>
                <c:pt idx="1805">
                  <c:v>39.797699999999999</c:v>
                </c:pt>
                <c:pt idx="1806">
                  <c:v>29.8428</c:v>
                </c:pt>
                <c:pt idx="1807">
                  <c:v>43.098399999999998</c:v>
                </c:pt>
                <c:pt idx="1808">
                  <c:v>43.090499999999999</c:v>
                </c:pt>
                <c:pt idx="1809">
                  <c:v>36.454500000000003</c:v>
                </c:pt>
                <c:pt idx="1810">
                  <c:v>41.417999999999999</c:v>
                </c:pt>
                <c:pt idx="1811">
                  <c:v>48.036099999999998</c:v>
                </c:pt>
                <c:pt idx="1812">
                  <c:v>52.995600000000003</c:v>
                </c:pt>
                <c:pt idx="1813">
                  <c:v>39.739400000000003</c:v>
                </c:pt>
                <c:pt idx="1814">
                  <c:v>56.287199999999999</c:v>
                </c:pt>
                <c:pt idx="1815">
                  <c:v>34.7592</c:v>
                </c:pt>
                <c:pt idx="1816">
                  <c:v>51.3018</c:v>
                </c:pt>
                <c:pt idx="1817">
                  <c:v>51.292400000000001</c:v>
                </c:pt>
                <c:pt idx="1818">
                  <c:v>41.357300000000002</c:v>
                </c:pt>
                <c:pt idx="1819">
                  <c:v>34.733699999999999</c:v>
                </c:pt>
                <c:pt idx="1820">
                  <c:v>44.649500000000003</c:v>
                </c:pt>
                <c:pt idx="1821">
                  <c:v>36.374400000000001</c:v>
                </c:pt>
                <c:pt idx="1822">
                  <c:v>56.204599999999999</c:v>
                </c:pt>
                <c:pt idx="1823">
                  <c:v>46.277700000000003</c:v>
                </c:pt>
                <c:pt idx="1824">
                  <c:v>44.616700000000002</c:v>
                </c:pt>
                <c:pt idx="1825">
                  <c:v>34.695500000000003</c:v>
                </c:pt>
                <c:pt idx="1826">
                  <c:v>44.6004</c:v>
                </c:pt>
                <c:pt idx="1827">
                  <c:v>41.289000000000001</c:v>
                </c:pt>
                <c:pt idx="1828">
                  <c:v>37.978900000000003</c:v>
                </c:pt>
                <c:pt idx="1829">
                  <c:v>36.320999999999998</c:v>
                </c:pt>
                <c:pt idx="1830">
                  <c:v>39.615699999999997</c:v>
                </c:pt>
                <c:pt idx="1831">
                  <c:v>39.608400000000003</c:v>
                </c:pt>
                <c:pt idx="1832">
                  <c:v>41.251199999999997</c:v>
                </c:pt>
                <c:pt idx="1833">
                  <c:v>41.243600000000001</c:v>
                </c:pt>
                <c:pt idx="1834">
                  <c:v>32.988799999999998</c:v>
                </c:pt>
                <c:pt idx="1835">
                  <c:v>44.526699999999998</c:v>
                </c:pt>
                <c:pt idx="1836">
                  <c:v>39.572000000000003</c:v>
                </c:pt>
                <c:pt idx="1837">
                  <c:v>37.916200000000003</c:v>
                </c:pt>
                <c:pt idx="1838">
                  <c:v>41.2057</c:v>
                </c:pt>
                <c:pt idx="1839">
                  <c:v>37.902299999999997</c:v>
                </c:pt>
                <c:pt idx="1840">
                  <c:v>29.6572</c:v>
                </c:pt>
                <c:pt idx="1841">
                  <c:v>31.299099999999999</c:v>
                </c:pt>
                <c:pt idx="1842">
                  <c:v>52.704599999999999</c:v>
                </c:pt>
                <c:pt idx="1843">
                  <c:v>42.814599999999999</c:v>
                </c:pt>
                <c:pt idx="1844">
                  <c:v>32.9283</c:v>
                </c:pt>
                <c:pt idx="1845">
                  <c:v>39.506599999999999</c:v>
                </c:pt>
                <c:pt idx="1846">
                  <c:v>44.436799999999998</c:v>
                </c:pt>
                <c:pt idx="1847">
                  <c:v>42.783099999999997</c:v>
                </c:pt>
                <c:pt idx="1848">
                  <c:v>44.420499999999997</c:v>
                </c:pt>
                <c:pt idx="1849">
                  <c:v>46.057200000000002</c:v>
                </c:pt>
                <c:pt idx="1850">
                  <c:v>39.470399999999998</c:v>
                </c:pt>
                <c:pt idx="1851">
                  <c:v>31.241599999999998</c:v>
                </c:pt>
                <c:pt idx="1852">
                  <c:v>44.387799999999999</c:v>
                </c:pt>
                <c:pt idx="1853">
                  <c:v>50.9544</c:v>
                </c:pt>
                <c:pt idx="1854">
                  <c:v>44.371499999999997</c:v>
                </c:pt>
                <c:pt idx="1855">
                  <c:v>39.434100000000001</c:v>
                </c:pt>
                <c:pt idx="1856">
                  <c:v>57.497500000000002</c:v>
                </c:pt>
                <c:pt idx="1857">
                  <c:v>47.631999999999998</c:v>
                </c:pt>
                <c:pt idx="1858">
                  <c:v>44.338900000000002</c:v>
                </c:pt>
                <c:pt idx="1859">
                  <c:v>41.046900000000001</c:v>
                </c:pt>
                <c:pt idx="1860">
                  <c:v>42.680999999999997</c:v>
                </c:pt>
                <c:pt idx="1861">
                  <c:v>49.238199999999999</c:v>
                </c:pt>
                <c:pt idx="1862">
                  <c:v>37.742400000000004</c:v>
                </c:pt>
                <c:pt idx="1863">
                  <c:v>41.0167</c:v>
                </c:pt>
                <c:pt idx="1864">
                  <c:v>50.851399999999998</c:v>
                </c:pt>
                <c:pt idx="1865">
                  <c:v>49.201999999999998</c:v>
                </c:pt>
                <c:pt idx="1866">
                  <c:v>37.714599999999997</c:v>
                </c:pt>
                <c:pt idx="1867">
                  <c:v>47.544400000000003</c:v>
                </c:pt>
                <c:pt idx="1868">
                  <c:v>45.896500000000003</c:v>
                </c:pt>
                <c:pt idx="1869">
                  <c:v>45.887999999999998</c:v>
                </c:pt>
                <c:pt idx="1870">
                  <c:v>34.409700000000001</c:v>
                </c:pt>
                <c:pt idx="1871">
                  <c:v>45.871099999999998</c:v>
                </c:pt>
                <c:pt idx="1872">
                  <c:v>50.776600000000002</c:v>
                </c:pt>
                <c:pt idx="1873">
                  <c:v>54.042499999999997</c:v>
                </c:pt>
                <c:pt idx="1874">
                  <c:v>44.208500000000001</c:v>
                </c:pt>
                <c:pt idx="1875">
                  <c:v>36.015099999999997</c:v>
                </c:pt>
                <c:pt idx="1876">
                  <c:v>31.098199999999999</c:v>
                </c:pt>
                <c:pt idx="1877">
                  <c:v>49.093400000000003</c:v>
                </c:pt>
                <c:pt idx="1878">
                  <c:v>62.173499999999997</c:v>
                </c:pt>
                <c:pt idx="1879">
                  <c:v>42.5319</c:v>
                </c:pt>
                <c:pt idx="1880">
                  <c:v>44.159599999999998</c:v>
                </c:pt>
                <c:pt idx="1881">
                  <c:v>40.881</c:v>
                </c:pt>
                <c:pt idx="1882">
                  <c:v>37.6036</c:v>
                </c:pt>
                <c:pt idx="1883">
                  <c:v>45.769799999999996</c:v>
                </c:pt>
                <c:pt idx="1884">
                  <c:v>40.858400000000003</c:v>
                </c:pt>
                <c:pt idx="1885">
                  <c:v>40.850900000000003</c:v>
                </c:pt>
                <c:pt idx="1886">
                  <c:v>45.744500000000002</c:v>
                </c:pt>
                <c:pt idx="1887">
                  <c:v>52.269799999999996</c:v>
                </c:pt>
                <c:pt idx="1888">
                  <c:v>34.2958</c:v>
                </c:pt>
                <c:pt idx="1889">
                  <c:v>35.9223</c:v>
                </c:pt>
                <c:pt idx="1890">
                  <c:v>29.3855</c:v>
                </c:pt>
                <c:pt idx="1891">
                  <c:v>27.747900000000001</c:v>
                </c:pt>
                <c:pt idx="1892">
                  <c:v>35.9024</c:v>
                </c:pt>
                <c:pt idx="1893">
                  <c:v>53.843699999999998</c:v>
                </c:pt>
                <c:pt idx="1894">
                  <c:v>34.257800000000003</c:v>
                </c:pt>
                <c:pt idx="1895">
                  <c:v>45.668700000000001</c:v>
                </c:pt>
                <c:pt idx="1896">
                  <c:v>32.6145</c:v>
                </c:pt>
                <c:pt idx="1897">
                  <c:v>30.978000000000002</c:v>
                </c:pt>
                <c:pt idx="1898">
                  <c:v>48.903599999999997</c:v>
                </c:pt>
                <c:pt idx="1899">
                  <c:v>30.9666</c:v>
                </c:pt>
                <c:pt idx="1900">
                  <c:v>39.108499999999999</c:v>
                </c:pt>
                <c:pt idx="1901">
                  <c:v>37.472000000000001</c:v>
                </c:pt>
                <c:pt idx="1902">
                  <c:v>42.351900000000001</c:v>
                </c:pt>
                <c:pt idx="1903">
                  <c:v>27.686499999999999</c:v>
                </c:pt>
                <c:pt idx="1904">
                  <c:v>35.823</c:v>
                </c:pt>
                <c:pt idx="1905">
                  <c:v>39.072400000000002</c:v>
                </c:pt>
                <c:pt idx="1906">
                  <c:v>34.182000000000002</c:v>
                </c:pt>
                <c:pt idx="1907">
                  <c:v>30.9209</c:v>
                </c:pt>
                <c:pt idx="1908">
                  <c:v>32.542299999999997</c:v>
                </c:pt>
                <c:pt idx="1909">
                  <c:v>37.416699999999999</c:v>
                </c:pt>
                <c:pt idx="1910">
                  <c:v>43.915900000000001</c:v>
                </c:pt>
                <c:pt idx="1911">
                  <c:v>43.907800000000002</c:v>
                </c:pt>
                <c:pt idx="1912">
                  <c:v>48.7774</c:v>
                </c:pt>
                <c:pt idx="1913">
                  <c:v>45.517200000000003</c:v>
                </c:pt>
                <c:pt idx="1914">
                  <c:v>37.382199999999997</c:v>
                </c:pt>
                <c:pt idx="1915">
                  <c:v>22.7502</c:v>
                </c:pt>
                <c:pt idx="1916">
                  <c:v>40.617800000000003</c:v>
                </c:pt>
                <c:pt idx="1917">
                  <c:v>34.112699999999997</c:v>
                </c:pt>
                <c:pt idx="1918">
                  <c:v>48.723399999999998</c:v>
                </c:pt>
                <c:pt idx="1919">
                  <c:v>37.347700000000003</c:v>
                </c:pt>
                <c:pt idx="1920">
                  <c:v>32.470199999999998</c:v>
                </c:pt>
                <c:pt idx="1921">
                  <c:v>43.826700000000002</c:v>
                </c:pt>
                <c:pt idx="1922">
                  <c:v>51.933199999999999</c:v>
                </c:pt>
                <c:pt idx="1923">
                  <c:v>42.187899999999999</c:v>
                </c:pt>
                <c:pt idx="1924">
                  <c:v>40.5578</c:v>
                </c:pt>
                <c:pt idx="1925">
                  <c:v>27.574200000000001</c:v>
                </c:pt>
                <c:pt idx="1926">
                  <c:v>42.164499999999997</c:v>
                </c:pt>
                <c:pt idx="1927">
                  <c:v>34.049700000000001</c:v>
                </c:pt>
                <c:pt idx="1928">
                  <c:v>34.043399999999998</c:v>
                </c:pt>
                <c:pt idx="1929">
                  <c:v>43.761899999999997</c:v>
                </c:pt>
                <c:pt idx="1930">
                  <c:v>43.753799999999998</c:v>
                </c:pt>
                <c:pt idx="1931">
                  <c:v>50.226599999999998</c:v>
                </c:pt>
                <c:pt idx="1932">
                  <c:v>35.638100000000001</c:v>
                </c:pt>
                <c:pt idx="1933">
                  <c:v>29.152999999999999</c:v>
                </c:pt>
                <c:pt idx="1934">
                  <c:v>45.340800000000002</c:v>
                </c:pt>
                <c:pt idx="1935">
                  <c:v>24.2852</c:v>
                </c:pt>
                <c:pt idx="1936">
                  <c:v>40.4679</c:v>
                </c:pt>
                <c:pt idx="1937">
                  <c:v>45.315600000000003</c:v>
                </c:pt>
                <c:pt idx="1938">
                  <c:v>45.307200000000002</c:v>
                </c:pt>
                <c:pt idx="1939">
                  <c:v>40.445399999999999</c:v>
                </c:pt>
                <c:pt idx="1940">
                  <c:v>40.437899999999999</c:v>
                </c:pt>
                <c:pt idx="1941">
                  <c:v>43.664900000000003</c:v>
                </c:pt>
                <c:pt idx="1942">
                  <c:v>24.253799999999998</c:v>
                </c:pt>
                <c:pt idx="1943">
                  <c:v>40.415500000000002</c:v>
                </c:pt>
                <c:pt idx="1944">
                  <c:v>38.791699999999999</c:v>
                </c:pt>
                <c:pt idx="1945">
                  <c:v>35.552399999999999</c:v>
                </c:pt>
                <c:pt idx="1946">
                  <c:v>48.471600000000002</c:v>
                </c:pt>
                <c:pt idx="1947">
                  <c:v>35.539299999999997</c:v>
                </c:pt>
                <c:pt idx="1948">
                  <c:v>37.147799999999997</c:v>
                </c:pt>
                <c:pt idx="1949">
                  <c:v>27.452000000000002</c:v>
                </c:pt>
                <c:pt idx="1950">
                  <c:v>37.134099999999997</c:v>
                </c:pt>
                <c:pt idx="1951">
                  <c:v>32.284500000000001</c:v>
                </c:pt>
                <c:pt idx="1952">
                  <c:v>50.031700000000001</c:v>
                </c:pt>
                <c:pt idx="1953">
                  <c:v>30.658899999999999</c:v>
                </c:pt>
                <c:pt idx="1954">
                  <c:v>37.106499999999997</c:v>
                </c:pt>
                <c:pt idx="1955">
                  <c:v>37.099699999999999</c:v>
                </c:pt>
                <c:pt idx="1956">
                  <c:v>40.318300000000001</c:v>
                </c:pt>
                <c:pt idx="1957">
                  <c:v>41.923200000000001</c:v>
                </c:pt>
                <c:pt idx="1958">
                  <c:v>27.406300000000002</c:v>
                </c:pt>
                <c:pt idx="1959">
                  <c:v>49.966799999999999</c:v>
                </c:pt>
                <c:pt idx="1960">
                  <c:v>37.065300000000001</c:v>
                </c:pt>
                <c:pt idx="1961">
                  <c:v>35.447200000000002</c:v>
                </c:pt>
                <c:pt idx="1962">
                  <c:v>28.9969</c:v>
                </c:pt>
                <c:pt idx="1963">
                  <c:v>43.487200000000001</c:v>
                </c:pt>
                <c:pt idx="1964">
                  <c:v>40.258499999999998</c:v>
                </c:pt>
                <c:pt idx="1965">
                  <c:v>43.4711</c:v>
                </c:pt>
                <c:pt idx="1966">
                  <c:v>49.902000000000001</c:v>
                </c:pt>
                <c:pt idx="1967">
                  <c:v>33.798299999999998</c:v>
                </c:pt>
                <c:pt idx="1968">
                  <c:v>54.710999999999999</c:v>
                </c:pt>
                <c:pt idx="1969">
                  <c:v>38.612299999999998</c:v>
                </c:pt>
                <c:pt idx="1970">
                  <c:v>35.388100000000001</c:v>
                </c:pt>
                <c:pt idx="1971">
                  <c:v>46.639299999999999</c:v>
                </c:pt>
                <c:pt idx="1972">
                  <c:v>30.551100000000002</c:v>
                </c:pt>
                <c:pt idx="1973">
                  <c:v>45.014299999999999</c:v>
                </c:pt>
                <c:pt idx="1974">
                  <c:v>30.5398</c:v>
                </c:pt>
                <c:pt idx="1975">
                  <c:v>36.962299999999999</c:v>
                </c:pt>
                <c:pt idx="1976">
                  <c:v>28.921700000000001</c:v>
                </c:pt>
                <c:pt idx="1977">
                  <c:v>38.555100000000003</c:v>
                </c:pt>
                <c:pt idx="1978">
                  <c:v>43.366399999999999</c:v>
                </c:pt>
                <c:pt idx="1979">
                  <c:v>35.329000000000001</c:v>
                </c:pt>
                <c:pt idx="1980">
                  <c:v>33.716900000000003</c:v>
                </c:pt>
                <c:pt idx="1981">
                  <c:v>35.315899999999999</c:v>
                </c:pt>
                <c:pt idx="1982">
                  <c:v>36.914299999999997</c:v>
                </c:pt>
                <c:pt idx="1983">
                  <c:v>36.907499999999999</c:v>
                </c:pt>
                <c:pt idx="1984">
                  <c:v>49.735599999999998</c:v>
                </c:pt>
                <c:pt idx="1985">
                  <c:v>41.706000000000003</c:v>
                </c:pt>
                <c:pt idx="1986">
                  <c:v>64.1511</c:v>
                </c:pt>
                <c:pt idx="1987">
                  <c:v>44.897399999999998</c:v>
                </c:pt>
                <c:pt idx="1988">
                  <c:v>41.682699999999997</c:v>
                </c:pt>
                <c:pt idx="1989">
                  <c:v>35.263500000000001</c:v>
                </c:pt>
                <c:pt idx="1990">
                  <c:v>38.4621</c:v>
                </c:pt>
                <c:pt idx="1991">
                  <c:v>38.454900000000002</c:v>
                </c:pt>
                <c:pt idx="1992">
                  <c:v>20.825900000000001</c:v>
                </c:pt>
                <c:pt idx="1993">
                  <c:v>36.838900000000002</c:v>
                </c:pt>
                <c:pt idx="1994">
                  <c:v>46.4405</c:v>
                </c:pt>
                <c:pt idx="1995">
                  <c:v>28.819800000000001</c:v>
                </c:pt>
                <c:pt idx="1996">
                  <c:v>33.616799999999998</c:v>
                </c:pt>
                <c:pt idx="1997">
                  <c:v>30.409600000000001</c:v>
                </c:pt>
                <c:pt idx="1998">
                  <c:v>38.404899999999998</c:v>
                </c:pt>
                <c:pt idx="1999">
                  <c:v>43.197499999999998</c:v>
                </c:pt>
                <c:pt idx="2000">
                  <c:v>30.392600000000002</c:v>
                </c:pt>
                <c:pt idx="2001">
                  <c:v>30.386900000000001</c:v>
                </c:pt>
                <c:pt idx="2002">
                  <c:v>30.3813</c:v>
                </c:pt>
                <c:pt idx="2003">
                  <c:v>31.974399999999999</c:v>
                </c:pt>
                <c:pt idx="2004">
                  <c:v>46.354199999999999</c:v>
                </c:pt>
                <c:pt idx="2005">
                  <c:v>39.953099999999999</c:v>
                </c:pt>
                <c:pt idx="2006">
                  <c:v>41.543500000000002</c:v>
                </c:pt>
                <c:pt idx="2007">
                  <c:v>31.950600000000001</c:v>
                </c:pt>
                <c:pt idx="2008">
                  <c:v>33.541899999999998</c:v>
                </c:pt>
                <c:pt idx="2009">
                  <c:v>46.311100000000003</c:v>
                </c:pt>
                <c:pt idx="2010">
                  <c:v>39.915900000000001</c:v>
                </c:pt>
                <c:pt idx="2011">
                  <c:v>41.504899999999999</c:v>
                </c:pt>
                <c:pt idx="2012">
                  <c:v>35.113</c:v>
                </c:pt>
                <c:pt idx="2013">
                  <c:v>43.085099999999997</c:v>
                </c:pt>
                <c:pt idx="2014">
                  <c:v>44.672600000000003</c:v>
                </c:pt>
                <c:pt idx="2015">
                  <c:v>31.902999999999999</c:v>
                </c:pt>
                <c:pt idx="2016">
                  <c:v>38.276499999999999</c:v>
                </c:pt>
                <c:pt idx="2017">
                  <c:v>38.269399999999997</c:v>
                </c:pt>
                <c:pt idx="2018">
                  <c:v>43.045099999999998</c:v>
                </c:pt>
                <c:pt idx="2019">
                  <c:v>35.0672</c:v>
                </c:pt>
                <c:pt idx="2020">
                  <c:v>31.8734</c:v>
                </c:pt>
                <c:pt idx="2021">
                  <c:v>36.647500000000001</c:v>
                </c:pt>
                <c:pt idx="2022">
                  <c:v>46.199199999999998</c:v>
                </c:pt>
                <c:pt idx="2023">
                  <c:v>33.448300000000003</c:v>
                </c:pt>
                <c:pt idx="2024">
                  <c:v>38.219499999999996</c:v>
                </c:pt>
                <c:pt idx="2025">
                  <c:v>39.804600000000001</c:v>
                </c:pt>
                <c:pt idx="2026">
                  <c:v>50.940399999999997</c:v>
                </c:pt>
                <c:pt idx="2027">
                  <c:v>44.564500000000002</c:v>
                </c:pt>
                <c:pt idx="2028">
                  <c:v>57.2866</c:v>
                </c:pt>
                <c:pt idx="2029">
                  <c:v>82.731899999999996</c:v>
                </c:pt>
                <c:pt idx="2030">
                  <c:v>141.572</c:v>
                </c:pt>
                <c:pt idx="2031">
                  <c:v>187.66800000000001</c:v>
                </c:pt>
                <c:pt idx="2032">
                  <c:v>179.68199999999999</c:v>
                </c:pt>
                <c:pt idx="2033">
                  <c:v>157.39099999999999</c:v>
                </c:pt>
                <c:pt idx="2034">
                  <c:v>84.244299999999996</c:v>
                </c:pt>
                <c:pt idx="2035">
                  <c:v>63.568800000000003</c:v>
                </c:pt>
                <c:pt idx="2036">
                  <c:v>61.968000000000004</c:v>
                </c:pt>
                <c:pt idx="2037">
                  <c:v>31.772500000000001</c:v>
                </c:pt>
                <c:pt idx="2038">
                  <c:v>46.061599999999999</c:v>
                </c:pt>
                <c:pt idx="2039">
                  <c:v>58.757300000000001</c:v>
                </c:pt>
                <c:pt idx="2040">
                  <c:v>42.868899999999996</c:v>
                </c:pt>
                <c:pt idx="2041">
                  <c:v>28.574000000000002</c:v>
                </c:pt>
                <c:pt idx="2042">
                  <c:v>47.614400000000003</c:v>
                </c:pt>
                <c:pt idx="2043">
                  <c:v>38.084400000000002</c:v>
                </c:pt>
                <c:pt idx="2044">
                  <c:v>36.490699999999997</c:v>
                </c:pt>
                <c:pt idx="2045">
                  <c:v>46.0015</c:v>
                </c:pt>
                <c:pt idx="2046">
                  <c:v>41.234999999999999</c:v>
                </c:pt>
                <c:pt idx="2047">
                  <c:v>33.298999999999999</c:v>
                </c:pt>
                <c:pt idx="2048">
                  <c:v>38.048900000000003</c:v>
                </c:pt>
                <c:pt idx="2049">
                  <c:v>36.456699999999998</c:v>
                </c:pt>
                <c:pt idx="2050">
                  <c:v>36.4499</c:v>
                </c:pt>
                <c:pt idx="2051">
                  <c:v>52.2879</c:v>
                </c:pt>
                <c:pt idx="2052">
                  <c:v>34.8521</c:v>
                </c:pt>
                <c:pt idx="2053">
                  <c:v>42.765099999999997</c:v>
                </c:pt>
                <c:pt idx="2054">
                  <c:v>39.5899</c:v>
                </c:pt>
                <c:pt idx="2055">
                  <c:v>47.499000000000002</c:v>
                </c:pt>
                <c:pt idx="2056">
                  <c:v>39.575099999999999</c:v>
                </c:pt>
                <c:pt idx="2057">
                  <c:v>37.984999999999999</c:v>
                </c:pt>
                <c:pt idx="2058">
                  <c:v>45.89</c:v>
                </c:pt>
                <c:pt idx="2059">
                  <c:v>45.881399999999999</c:v>
                </c:pt>
                <c:pt idx="2060">
                  <c:v>31.636399999999998</c:v>
                </c:pt>
                <c:pt idx="2061">
                  <c:v>53.771900000000002</c:v>
                </c:pt>
                <c:pt idx="2062">
                  <c:v>42.693199999999997</c:v>
                </c:pt>
                <c:pt idx="2063">
                  <c:v>23.713999999999999</c:v>
                </c:pt>
                <c:pt idx="2064">
                  <c:v>42.677300000000002</c:v>
                </c:pt>
                <c:pt idx="2065">
                  <c:v>41.088999999999999</c:v>
                </c:pt>
                <c:pt idx="2066">
                  <c:v>39.501199999999997</c:v>
                </c:pt>
                <c:pt idx="2067">
                  <c:v>39.493899999999996</c:v>
                </c:pt>
                <c:pt idx="2068">
                  <c:v>41.065899999999999</c:v>
                </c:pt>
                <c:pt idx="2069">
                  <c:v>28.424900000000001</c:v>
                </c:pt>
                <c:pt idx="2070">
                  <c:v>41.050600000000003</c:v>
                </c:pt>
                <c:pt idx="2071">
                  <c:v>44.200099999999999</c:v>
                </c:pt>
                <c:pt idx="2072">
                  <c:v>41.035200000000003</c:v>
                </c:pt>
                <c:pt idx="2073">
                  <c:v>42.605499999999999</c:v>
                </c:pt>
                <c:pt idx="2074">
                  <c:v>36.286799999999999</c:v>
                </c:pt>
                <c:pt idx="2075">
                  <c:v>44.167000000000002</c:v>
                </c:pt>
                <c:pt idx="2076">
                  <c:v>34.696199999999997</c:v>
                </c:pt>
                <c:pt idx="2077">
                  <c:v>40.996899999999997</c:v>
                </c:pt>
                <c:pt idx="2078">
                  <c:v>44.142200000000003</c:v>
                </c:pt>
                <c:pt idx="2079">
                  <c:v>39.405299999999997</c:v>
                </c:pt>
                <c:pt idx="2080">
                  <c:v>53.581200000000003</c:v>
                </c:pt>
                <c:pt idx="2081">
                  <c:v>51.995600000000003</c:v>
                </c:pt>
                <c:pt idx="2082">
                  <c:v>37.807899999999997</c:v>
                </c:pt>
                <c:pt idx="2083">
                  <c:v>45.676000000000002</c:v>
                </c:pt>
                <c:pt idx="2084">
                  <c:v>37.793700000000001</c:v>
                </c:pt>
                <c:pt idx="2085">
                  <c:v>34.637799999999999</c:v>
                </c:pt>
                <c:pt idx="2086">
                  <c:v>37.779600000000002</c:v>
                </c:pt>
                <c:pt idx="2087">
                  <c:v>36.198700000000002</c:v>
                </c:pt>
                <c:pt idx="2088">
                  <c:v>47.206800000000001</c:v>
                </c:pt>
                <c:pt idx="2089">
                  <c:v>47.198</c:v>
                </c:pt>
                <c:pt idx="2090">
                  <c:v>36.1783</c:v>
                </c:pt>
                <c:pt idx="2091">
                  <c:v>48.753</c:v>
                </c:pt>
                <c:pt idx="2092">
                  <c:v>45.5991</c:v>
                </c:pt>
                <c:pt idx="2093">
                  <c:v>56.595199999999998</c:v>
                </c:pt>
                <c:pt idx="2094">
                  <c:v>40.866599999999998</c:v>
                </c:pt>
                <c:pt idx="2095">
                  <c:v>50.287999999999997</c:v>
                </c:pt>
                <c:pt idx="2096">
                  <c:v>50.278599999999997</c:v>
                </c:pt>
                <c:pt idx="2097">
                  <c:v>59.694600000000001</c:v>
                </c:pt>
                <c:pt idx="2098">
                  <c:v>37.694800000000001</c:v>
                </c:pt>
                <c:pt idx="2099">
                  <c:v>29.836099999999998</c:v>
                </c:pt>
                <c:pt idx="2100">
                  <c:v>51.810899999999997</c:v>
                </c:pt>
                <c:pt idx="2101">
                  <c:v>39.243299999999998</c:v>
                </c:pt>
                <c:pt idx="2102">
                  <c:v>36.097099999999998</c:v>
                </c:pt>
                <c:pt idx="2103">
                  <c:v>53.350900000000003</c:v>
                </c:pt>
                <c:pt idx="2104">
                  <c:v>51.772100000000002</c:v>
                </c:pt>
                <c:pt idx="2105">
                  <c:v>37.645400000000002</c:v>
                </c:pt>
                <c:pt idx="2106">
                  <c:v>29.797000000000001</c:v>
                </c:pt>
                <c:pt idx="2107">
                  <c:v>43.903100000000002</c:v>
                </c:pt>
                <c:pt idx="2108">
                  <c:v>39.191899999999997</c:v>
                </c:pt>
                <c:pt idx="2109">
                  <c:v>50.156199999999998</c:v>
                </c:pt>
                <c:pt idx="2110">
                  <c:v>45.445500000000003</c:v>
                </c:pt>
                <c:pt idx="2111">
                  <c:v>40.736600000000003</c:v>
                </c:pt>
                <c:pt idx="2112">
                  <c:v>51.694499999999998</c:v>
                </c:pt>
                <c:pt idx="2113">
                  <c:v>56.383400000000002</c:v>
                </c:pt>
                <c:pt idx="2114">
                  <c:v>50.109200000000001</c:v>
                </c:pt>
                <c:pt idx="2115">
                  <c:v>46.968600000000002</c:v>
                </c:pt>
                <c:pt idx="2116">
                  <c:v>57.917000000000002</c:v>
                </c:pt>
                <c:pt idx="2117">
                  <c:v>48.515999999999998</c:v>
                </c:pt>
                <c:pt idx="2118">
                  <c:v>37.553699999999999</c:v>
                </c:pt>
                <c:pt idx="2119">
                  <c:v>48.497799999999998</c:v>
                </c:pt>
                <c:pt idx="2120">
                  <c:v>56.309399999999997</c:v>
                </c:pt>
                <c:pt idx="2121">
                  <c:v>54.734999999999999</c:v>
                </c:pt>
                <c:pt idx="2122">
                  <c:v>54.724699999999999</c:v>
                </c:pt>
                <c:pt idx="2123">
                  <c:v>50.0246</c:v>
                </c:pt>
                <c:pt idx="2124">
                  <c:v>51.578200000000002</c:v>
                </c:pt>
                <c:pt idx="2125">
                  <c:v>59.381999999999998</c:v>
                </c:pt>
                <c:pt idx="2126">
                  <c:v>49.996499999999997</c:v>
                </c:pt>
                <c:pt idx="2127">
                  <c:v>43.738700000000001</c:v>
                </c:pt>
                <c:pt idx="2128">
                  <c:v>48.415900000000001</c:v>
                </c:pt>
                <c:pt idx="2129">
                  <c:v>54.652799999999999</c:v>
                </c:pt>
                <c:pt idx="2130">
                  <c:v>45.275300000000001</c:v>
                </c:pt>
                <c:pt idx="2131">
                  <c:v>48.388599999999997</c:v>
                </c:pt>
                <c:pt idx="2132">
                  <c:v>43.697600000000001</c:v>
                </c:pt>
                <c:pt idx="2133">
                  <c:v>49.930799999999998</c:v>
                </c:pt>
                <c:pt idx="2134">
                  <c:v>60.841700000000003</c:v>
                </c:pt>
                <c:pt idx="2135">
                  <c:v>57.710799999999999</c:v>
                </c:pt>
                <c:pt idx="2136">
                  <c:v>63.937800000000003</c:v>
                </c:pt>
                <c:pt idx="2137">
                  <c:v>54.570799999999998</c:v>
                </c:pt>
                <c:pt idx="2138">
                  <c:v>46.766199999999998</c:v>
                </c:pt>
                <c:pt idx="2139">
                  <c:v>65.460300000000004</c:v>
                </c:pt>
                <c:pt idx="2140">
                  <c:v>60.773099999999999</c:v>
                </c:pt>
                <c:pt idx="2141">
                  <c:v>57.645699999999998</c:v>
                </c:pt>
                <c:pt idx="2142">
                  <c:v>60.750300000000003</c:v>
                </c:pt>
                <c:pt idx="2143">
                  <c:v>54.509300000000003</c:v>
                </c:pt>
                <c:pt idx="2144">
                  <c:v>65.398799999999994</c:v>
                </c:pt>
                <c:pt idx="2145">
                  <c:v>45.147799999999997</c:v>
                </c:pt>
                <c:pt idx="2146">
                  <c:v>45.139299999999999</c:v>
                </c:pt>
                <c:pt idx="2147">
                  <c:v>54.468299999999999</c:v>
                </c:pt>
                <c:pt idx="2148">
                  <c:v>57.569899999999997</c:v>
                </c:pt>
                <c:pt idx="2149">
                  <c:v>52.892099999999999</c:v>
                </c:pt>
                <c:pt idx="2150">
                  <c:v>66.880399999999995</c:v>
                </c:pt>
                <c:pt idx="2151">
                  <c:v>46.652000000000001</c:v>
                </c:pt>
                <c:pt idx="2152">
                  <c:v>59.081400000000002</c:v>
                </c:pt>
                <c:pt idx="2153">
                  <c:v>49.743400000000001</c:v>
                </c:pt>
                <c:pt idx="2154">
                  <c:v>51.288200000000003</c:v>
                </c:pt>
                <c:pt idx="2155">
                  <c:v>63.709699999999998</c:v>
                </c:pt>
                <c:pt idx="2156">
                  <c:v>41.947299999999998</c:v>
                </c:pt>
                <c:pt idx="2157">
                  <c:v>60.579099999999997</c:v>
                </c:pt>
                <c:pt idx="2158">
                  <c:v>60.567700000000002</c:v>
                </c:pt>
                <c:pt idx="2159">
                  <c:v>54.345399999999998</c:v>
                </c:pt>
                <c:pt idx="2160">
                  <c:v>58.9925</c:v>
                </c:pt>
                <c:pt idx="2161">
                  <c:v>51.220700000000001</c:v>
                </c:pt>
                <c:pt idx="2162">
                  <c:v>62.073999999999998</c:v>
                </c:pt>
                <c:pt idx="2163">
                  <c:v>46.546700000000001</c:v>
                </c:pt>
                <c:pt idx="2164">
                  <c:v>71.358199999999997</c:v>
                </c:pt>
                <c:pt idx="2165">
                  <c:v>63.5899</c:v>
                </c:pt>
                <c:pt idx="2166">
                  <c:v>55.8245</c:v>
                </c:pt>
                <c:pt idx="2167">
                  <c:v>54.263599999999997</c:v>
                </c:pt>
                <c:pt idx="2168">
                  <c:v>57.3536</c:v>
                </c:pt>
                <c:pt idx="2169">
                  <c:v>71.290999999999997</c:v>
                </c:pt>
                <c:pt idx="2170">
                  <c:v>71.277600000000007</c:v>
                </c:pt>
                <c:pt idx="2171">
                  <c:v>57.321199999999997</c:v>
                </c:pt>
                <c:pt idx="2172">
                  <c:v>54.212499999999999</c:v>
                </c:pt>
                <c:pt idx="2173">
                  <c:v>60.396900000000002</c:v>
                </c:pt>
                <c:pt idx="2174">
                  <c:v>54.192100000000003</c:v>
                </c:pt>
                <c:pt idx="2175">
                  <c:v>63.470199999999998</c:v>
                </c:pt>
                <c:pt idx="2176">
                  <c:v>54.171700000000001</c:v>
                </c:pt>
                <c:pt idx="2177">
                  <c:v>57.256399999999999</c:v>
                </c:pt>
                <c:pt idx="2178">
                  <c:v>64.981499999999997</c:v>
                </c:pt>
                <c:pt idx="2179">
                  <c:v>57.2348</c:v>
                </c:pt>
                <c:pt idx="2180">
                  <c:v>58.770600000000002</c:v>
                </c:pt>
                <c:pt idx="2181">
                  <c:v>52.574300000000001</c:v>
                </c:pt>
                <c:pt idx="2182">
                  <c:v>38.650300000000001</c:v>
                </c:pt>
                <c:pt idx="2183">
                  <c:v>58.737400000000001</c:v>
                </c:pt>
                <c:pt idx="2184">
                  <c:v>61.8172</c:v>
                </c:pt>
                <c:pt idx="2185">
                  <c:v>57.170099999999998</c:v>
                </c:pt>
                <c:pt idx="2186">
                  <c:v>61.793900000000001</c:v>
                </c:pt>
                <c:pt idx="2187">
                  <c:v>64.871300000000005</c:v>
                </c:pt>
                <c:pt idx="2188">
                  <c:v>60.226300000000002</c:v>
                </c:pt>
                <c:pt idx="2189">
                  <c:v>57.127000000000002</c:v>
                </c:pt>
                <c:pt idx="2190">
                  <c:v>50.941499999999998</c:v>
                </c:pt>
                <c:pt idx="2191">
                  <c:v>64.822400000000002</c:v>
                </c:pt>
                <c:pt idx="2192">
                  <c:v>63.267000000000003</c:v>
                </c:pt>
                <c:pt idx="2193">
                  <c:v>61.712299999999999</c:v>
                </c:pt>
                <c:pt idx="2194">
                  <c:v>63.243200000000002</c:v>
                </c:pt>
                <c:pt idx="2195">
                  <c:v>53.977899999999998</c:v>
                </c:pt>
                <c:pt idx="2196">
                  <c:v>57.051600000000001</c:v>
                </c:pt>
                <c:pt idx="2197">
                  <c:v>67.832300000000004</c:v>
                </c:pt>
                <c:pt idx="2198">
                  <c:v>44.699199999999998</c:v>
                </c:pt>
                <c:pt idx="2199">
                  <c:v>55.478200000000001</c:v>
                </c:pt>
                <c:pt idx="2200">
                  <c:v>61.630800000000001</c:v>
                </c:pt>
                <c:pt idx="2201">
                  <c:v>46.214399999999998</c:v>
                </c:pt>
                <c:pt idx="2202">
                  <c:v>50.8262</c:v>
                </c:pt>
                <c:pt idx="2203">
                  <c:v>56.976199999999999</c:v>
                </c:pt>
                <c:pt idx="2204">
                  <c:v>70.821899999999999</c:v>
                </c:pt>
                <c:pt idx="2205">
                  <c:v>63.111899999999999</c:v>
                </c:pt>
                <c:pt idx="2206">
                  <c:v>64.638999999999996</c:v>
                </c:pt>
                <c:pt idx="2207">
                  <c:v>60.010599999999997</c:v>
                </c:pt>
                <c:pt idx="2208">
                  <c:v>52.307099999999998</c:v>
                </c:pt>
                <c:pt idx="2209">
                  <c:v>49.2209</c:v>
                </c:pt>
                <c:pt idx="2210">
                  <c:v>58.438699999999997</c:v>
                </c:pt>
                <c:pt idx="2211">
                  <c:v>69.190700000000007</c:v>
                </c:pt>
                <c:pt idx="2212">
                  <c:v>61.491199999999999</c:v>
                </c:pt>
                <c:pt idx="2213">
                  <c:v>47.646700000000003</c:v>
                </c:pt>
                <c:pt idx="2214">
                  <c:v>67.614800000000002</c:v>
                </c:pt>
                <c:pt idx="2215">
                  <c:v>59.92</c:v>
                </c:pt>
                <c:pt idx="2216">
                  <c:v>62.980899999999998</c:v>
                </c:pt>
                <c:pt idx="2217">
                  <c:v>67.576400000000007</c:v>
                </c:pt>
                <c:pt idx="2218">
                  <c:v>53.7438</c:v>
                </c:pt>
                <c:pt idx="2219">
                  <c:v>79.832899999999995</c:v>
                </c:pt>
                <c:pt idx="2220">
                  <c:v>56.793399999999998</c:v>
                </c:pt>
                <c:pt idx="2221">
                  <c:v>62.921300000000002</c:v>
                </c:pt>
                <c:pt idx="2222">
                  <c:v>58.3063</c:v>
                </c:pt>
                <c:pt idx="2223">
                  <c:v>73.636099999999999</c:v>
                </c:pt>
                <c:pt idx="2224">
                  <c:v>58.284199999999998</c:v>
                </c:pt>
                <c:pt idx="2225">
                  <c:v>64.407200000000003</c:v>
                </c:pt>
                <c:pt idx="2226">
                  <c:v>50.5961</c:v>
                </c:pt>
                <c:pt idx="2227">
                  <c:v>73.580399999999997</c:v>
                </c:pt>
                <c:pt idx="2228">
                  <c:v>70.501199999999997</c:v>
                </c:pt>
                <c:pt idx="2229">
                  <c:v>49.0351</c:v>
                </c:pt>
                <c:pt idx="2230">
                  <c:v>56.686100000000003</c:v>
                </c:pt>
                <c:pt idx="2231">
                  <c:v>61.270600000000002</c:v>
                </c:pt>
                <c:pt idx="2232">
                  <c:v>50.538699999999999</c:v>
                </c:pt>
                <c:pt idx="2233">
                  <c:v>55.122700000000002</c:v>
                </c:pt>
                <c:pt idx="2234">
                  <c:v>50.519599999999997</c:v>
                </c:pt>
                <c:pt idx="2235">
                  <c:v>47.448799999999999</c:v>
                </c:pt>
                <c:pt idx="2236">
                  <c:v>56.621699999999997</c:v>
                </c:pt>
                <c:pt idx="2237">
                  <c:v>58.140999999999998</c:v>
                </c:pt>
                <c:pt idx="2238">
                  <c:v>52.011000000000003</c:v>
                </c:pt>
                <c:pt idx="2239">
                  <c:v>58.119</c:v>
                </c:pt>
                <c:pt idx="2240">
                  <c:v>62.695399999999999</c:v>
                </c:pt>
                <c:pt idx="2241">
                  <c:v>73.385599999999997</c:v>
                </c:pt>
                <c:pt idx="2242">
                  <c:v>59.6145</c:v>
                </c:pt>
                <c:pt idx="2243">
                  <c:v>71.829499999999996</c:v>
                </c:pt>
                <c:pt idx="2244">
                  <c:v>67.231899999999996</c:v>
                </c:pt>
                <c:pt idx="2245">
                  <c:v>67.219200000000001</c:v>
                </c:pt>
                <c:pt idx="2246">
                  <c:v>64.151600000000002</c:v>
                </c:pt>
                <c:pt idx="2247">
                  <c:v>59.558100000000003</c:v>
                </c:pt>
                <c:pt idx="2248">
                  <c:v>56.493099999999998</c:v>
                </c:pt>
                <c:pt idx="2249">
                  <c:v>54.955800000000004</c:v>
                </c:pt>
                <c:pt idx="2250">
                  <c:v>71.734300000000005</c:v>
                </c:pt>
                <c:pt idx="2251">
                  <c:v>64.090800000000002</c:v>
                </c:pt>
                <c:pt idx="2252">
                  <c:v>65.604399999999998</c:v>
                </c:pt>
                <c:pt idx="2253">
                  <c:v>59.490400000000001</c:v>
                </c:pt>
                <c:pt idx="2254">
                  <c:v>57.954000000000001</c:v>
                </c:pt>
                <c:pt idx="2255">
                  <c:v>71.666300000000007</c:v>
                </c:pt>
                <c:pt idx="2256">
                  <c:v>62.505600000000001</c:v>
                </c:pt>
                <c:pt idx="2257">
                  <c:v>56.396799999999999</c:v>
                </c:pt>
                <c:pt idx="2258">
                  <c:v>68.577699999999993</c:v>
                </c:pt>
                <c:pt idx="2259">
                  <c:v>68.564700000000002</c:v>
                </c:pt>
                <c:pt idx="2260">
                  <c:v>74.645099999999999</c:v>
                </c:pt>
                <c:pt idx="2261">
                  <c:v>65.492500000000007</c:v>
                </c:pt>
                <c:pt idx="2262">
                  <c:v>56.343299999999999</c:v>
                </c:pt>
                <c:pt idx="2263">
                  <c:v>57.8551</c:v>
                </c:pt>
                <c:pt idx="2264">
                  <c:v>53.277500000000003</c:v>
                </c:pt>
                <c:pt idx="2265">
                  <c:v>66.964699999999993</c:v>
                </c:pt>
                <c:pt idx="2266">
                  <c:v>53.257300000000001</c:v>
                </c:pt>
                <c:pt idx="2267">
                  <c:v>69.981999999999999</c:v>
                </c:pt>
                <c:pt idx="2268">
                  <c:v>69.968699999999998</c:v>
                </c:pt>
                <c:pt idx="2269">
                  <c:v>65.393100000000004</c:v>
                </c:pt>
                <c:pt idx="2270">
                  <c:v>82.105999999999995</c:v>
                </c:pt>
                <c:pt idx="2271">
                  <c:v>50.166400000000003</c:v>
                </c:pt>
                <c:pt idx="2272">
                  <c:v>45.597099999999998</c:v>
                </c:pt>
                <c:pt idx="2273">
                  <c:v>59.265000000000001</c:v>
                </c:pt>
                <c:pt idx="2274">
                  <c:v>74.447000000000003</c:v>
                </c:pt>
                <c:pt idx="2275">
                  <c:v>69.875699999999995</c:v>
                </c:pt>
                <c:pt idx="2276">
                  <c:v>59.231200000000001</c:v>
                </c:pt>
                <c:pt idx="2277">
                  <c:v>60.738399999999999</c:v>
                </c:pt>
                <c:pt idx="2278">
                  <c:v>66.799599999999998</c:v>
                </c:pt>
                <c:pt idx="2279">
                  <c:v>68.3048</c:v>
                </c:pt>
                <c:pt idx="2280">
                  <c:v>78.915000000000006</c:v>
                </c:pt>
                <c:pt idx="2281">
                  <c:v>63.726900000000001</c:v>
                </c:pt>
                <c:pt idx="2282">
                  <c:v>62.197800000000001</c:v>
                </c:pt>
                <c:pt idx="2283">
                  <c:v>57.635800000000003</c:v>
                </c:pt>
                <c:pt idx="2284">
                  <c:v>77.3386</c:v>
                </c:pt>
                <c:pt idx="2285">
                  <c:v>53.065399999999997</c:v>
                </c:pt>
                <c:pt idx="2286">
                  <c:v>53.055300000000003</c:v>
                </c:pt>
                <c:pt idx="2287">
                  <c:v>75.778899999999993</c:v>
                </c:pt>
                <c:pt idx="2288">
                  <c:v>83.340900000000005</c:v>
                </c:pt>
                <c:pt idx="2289">
                  <c:v>81.810100000000006</c:v>
                </c:pt>
                <c:pt idx="2290">
                  <c:v>65.1327</c:v>
                </c:pt>
                <c:pt idx="2291">
                  <c:v>40.889499999999998</c:v>
                </c:pt>
                <c:pt idx="2292">
                  <c:v>51.480699999999999</c:v>
                </c:pt>
              </c:numCache>
            </c:numRef>
          </c:yVal>
          <c:smooth val="0"/>
          <c:extLst>
            <c:ext xmlns:c16="http://schemas.microsoft.com/office/drawing/2014/chart" uri="{C3380CC4-5D6E-409C-BE32-E72D297353CC}">
              <c16:uniqueId val="{00000004-01EB-43C2-98A5-6CAF94D5CB33}"/>
            </c:ext>
          </c:extLst>
        </c:ser>
        <c:dLbls>
          <c:showLegendKey val="0"/>
          <c:showVal val="0"/>
          <c:showCatName val="0"/>
          <c:showSerName val="0"/>
          <c:showPercent val="0"/>
          <c:showBubbleSize val="0"/>
        </c:dLbls>
        <c:axId val="280988959"/>
        <c:axId val="280988479"/>
      </c:scatterChart>
      <c:valAx>
        <c:axId val="280988959"/>
        <c:scaling>
          <c:orientation val="minMax"/>
          <c:max val="1100"/>
          <c:min val="100"/>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80988479"/>
        <c:crosses val="autoZero"/>
        <c:crossBetween val="midCat"/>
      </c:valAx>
      <c:valAx>
        <c:axId val="280988479"/>
        <c:scaling>
          <c:logBase val="10"/>
          <c:orientation val="minMax"/>
          <c:min val="1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80988959"/>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5191EA8B-9687-447C-854F-913A9936A267}" type="datetimeFigureOut">
              <a:rPr lang="en-US" smtClean="0"/>
              <a:t>10/16/2025</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B30C3405-CD3E-4F86-992F-F83ABE13C3AE}" type="slidenum">
              <a:rPr lang="en-US" smtClean="0"/>
              <a:t>‹#›</a:t>
            </a:fld>
            <a:endParaRPr lang="en-US"/>
          </a:p>
        </p:txBody>
      </p:sp>
    </p:spTree>
    <p:extLst>
      <p:ext uri="{BB962C8B-B14F-4D97-AF65-F5344CB8AC3E}">
        <p14:creationId xmlns:p14="http://schemas.microsoft.com/office/powerpoint/2010/main" val="16189614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en.wikipedia.org/wiki/Tetrafluoromethane"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youtu.be/LJ2UsmWk63w"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Probably want to get Ned to come one of the next two (one without a tour though) and then also invite to the group presentations</a:t>
            </a:r>
          </a:p>
        </p:txBody>
      </p:sp>
      <p:sp>
        <p:nvSpPr>
          <p:cNvPr id="4" name="Slide Number Placeholder 3"/>
          <p:cNvSpPr>
            <a:spLocks noGrp="1"/>
          </p:cNvSpPr>
          <p:nvPr>
            <p:ph type="sldNum" sz="quarter" idx="5"/>
          </p:nvPr>
        </p:nvSpPr>
        <p:spPr/>
        <p:txBody>
          <a:bodyPr/>
          <a:lstStyle/>
          <a:p>
            <a:fld id="{B30C3405-CD3E-4F86-992F-F83ABE13C3AE}" type="slidenum">
              <a:rPr lang="en-US" smtClean="0"/>
              <a:t>4</a:t>
            </a:fld>
            <a:endParaRPr lang="en-US"/>
          </a:p>
        </p:txBody>
      </p:sp>
    </p:spTree>
    <p:extLst>
      <p:ext uri="{BB962C8B-B14F-4D97-AF65-F5344CB8AC3E}">
        <p14:creationId xmlns:p14="http://schemas.microsoft.com/office/powerpoint/2010/main" val="19399889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r>
              <a:rPr lang="en-US" dirty="0"/>
              <a:t>An asymmetric stretch cannot occur in a single-element material because such a material lacks the required internal structural or chemical asymmetry to support such a vibration. For an asymmetric stretch to happen, a molecule or a localized section of a material needs to have at least two different, though potentially identical, chemical bonds or structural features that can be deformed out of phase with each other. This differential deformation is impossible in a single-element material, which has inherent symmetry and identical atomic environments. </a:t>
            </a:r>
          </a:p>
          <a:p>
            <a:pPr defTabSz="931774"/>
            <a:endParaRPr lang="en-US" dirty="0"/>
          </a:p>
          <a:p>
            <a:pPr defTabSz="931774"/>
            <a:r>
              <a:rPr lang="en-US" dirty="0"/>
              <a:t>Easier to find these modes for molecules than crystal structures, so here I use:</a:t>
            </a:r>
          </a:p>
          <a:p>
            <a:pPr defTabSz="931774"/>
            <a:r>
              <a:rPr lang="en-US" dirty="0"/>
              <a:t>CF</a:t>
            </a:r>
            <a:r>
              <a:rPr lang="en-US" baseline="-25000" dirty="0"/>
              <a:t>4</a:t>
            </a:r>
            <a:r>
              <a:rPr lang="en-US" dirty="0"/>
              <a:t> (carbon tetrafluoride or </a:t>
            </a:r>
            <a:r>
              <a:rPr lang="en-US" dirty="0">
                <a:hlinkClick r:id="rId3"/>
              </a:rPr>
              <a:t>tetrafluoromethane</a:t>
            </a:r>
            <a:r>
              <a:rPr lang="en-US" dirty="0"/>
              <a:t>) is a tetrahedral molecule with a number of industrial sources.</a:t>
            </a:r>
          </a:p>
          <a:p>
            <a:pPr defTabSz="931774"/>
            <a:r>
              <a:rPr lang="en-US" dirty="0"/>
              <a:t>For CF4 these occur at: </a:t>
            </a:r>
            <a:r>
              <a:rPr lang="en-US" b="1" dirty="0"/>
              <a:t>o</a:t>
            </a:r>
            <a:r>
              <a:rPr lang="en-US" b="1" baseline="-25000" dirty="0"/>
              <a:t>1</a:t>
            </a:r>
            <a:r>
              <a:rPr lang="en-US" b="1" dirty="0"/>
              <a:t> (</a:t>
            </a:r>
            <a:r>
              <a:rPr lang="en-US" b="1" i="1" dirty="0"/>
              <a:t>A</a:t>
            </a:r>
            <a:r>
              <a:rPr lang="en-US" b="1" i="1" baseline="-25000" dirty="0"/>
              <a:t>1</a:t>
            </a:r>
            <a:r>
              <a:rPr lang="en-US" b="1" dirty="0"/>
              <a:t>) - Symmetric Stretch, 921.6 cm</a:t>
            </a:r>
            <a:r>
              <a:rPr lang="en-US" b="1" baseline="30000" dirty="0"/>
              <a:t>-1</a:t>
            </a:r>
          </a:p>
          <a:p>
            <a:pPr defTabSz="931774"/>
            <a:r>
              <a:rPr lang="en-US" b="1" dirty="0"/>
              <a:t>o</a:t>
            </a:r>
            <a:r>
              <a:rPr lang="en-US" b="1" baseline="-25000" dirty="0"/>
              <a:t>2</a:t>
            </a:r>
            <a:r>
              <a:rPr lang="en-US" b="1" dirty="0"/>
              <a:t> (</a:t>
            </a:r>
            <a:r>
              <a:rPr lang="en-US" b="1" i="1" dirty="0"/>
              <a:t>E</a:t>
            </a:r>
            <a:r>
              <a:rPr lang="en-US" b="1" dirty="0"/>
              <a:t>) - Symmetric Bend, 439.9 cm</a:t>
            </a:r>
            <a:r>
              <a:rPr lang="en-US" b="1" baseline="30000" dirty="0"/>
              <a:t>-1</a:t>
            </a:r>
          </a:p>
          <a:p>
            <a:pPr defTabSz="931774"/>
            <a:r>
              <a:rPr lang="en-US" b="1" dirty="0"/>
              <a:t>o</a:t>
            </a:r>
            <a:r>
              <a:rPr lang="en-US" b="1" baseline="-25000" dirty="0"/>
              <a:t>3</a:t>
            </a:r>
            <a:r>
              <a:rPr lang="en-US" b="1" dirty="0"/>
              <a:t> (</a:t>
            </a:r>
            <a:r>
              <a:rPr lang="en-US" b="1" i="1" dirty="0"/>
              <a:t>F</a:t>
            </a:r>
            <a:r>
              <a:rPr lang="en-US" b="1" i="1" baseline="-25000" dirty="0"/>
              <a:t>2</a:t>
            </a:r>
            <a:r>
              <a:rPr lang="en-US" b="1" dirty="0"/>
              <a:t>) - Asymmetric Stretch, 1303.0 cm</a:t>
            </a:r>
            <a:r>
              <a:rPr lang="en-US" b="1" baseline="30000" dirty="0"/>
              <a:t>-1</a:t>
            </a:r>
            <a:r>
              <a:rPr lang="en-US" b="1" dirty="0"/>
              <a:t> absorbs at 7.8nm</a:t>
            </a:r>
          </a:p>
          <a:p>
            <a:pPr defTabSz="931774"/>
            <a:r>
              <a:rPr lang="en-US" b="1" dirty="0"/>
              <a:t> o</a:t>
            </a:r>
            <a:r>
              <a:rPr lang="en-US" b="1" baseline="-25000" dirty="0"/>
              <a:t>4</a:t>
            </a:r>
            <a:r>
              <a:rPr lang="en-US" b="1" dirty="0"/>
              <a:t> (</a:t>
            </a:r>
            <a:r>
              <a:rPr lang="en-US" b="1" i="1" dirty="0"/>
              <a:t>F</a:t>
            </a:r>
            <a:r>
              <a:rPr lang="en-US" b="1" i="1" baseline="-25000" dirty="0"/>
              <a:t>2</a:t>
            </a:r>
            <a:r>
              <a:rPr lang="en-US" b="1" dirty="0"/>
              <a:t>) - Asymmetric Bend, 637.9 cm</a:t>
            </a:r>
            <a:r>
              <a:rPr lang="en-US" b="1" baseline="30000" dirty="0"/>
              <a:t>-1</a:t>
            </a:r>
            <a:r>
              <a:rPr lang="en-US" b="1" dirty="0"/>
              <a:t> absorbs at 15.8nm</a:t>
            </a:r>
          </a:p>
          <a:p>
            <a:pPr defTabSz="931774"/>
            <a:endParaRPr lang="en-US" b="1" dirty="0"/>
          </a:p>
          <a:p>
            <a:pPr defTabSz="931774"/>
            <a:endParaRPr lang="en-US" b="1" dirty="0"/>
          </a:p>
          <a:p>
            <a:pPr defTabSz="931774"/>
            <a:endParaRPr lang="en-US" b="1" baseline="30000" dirty="0"/>
          </a:p>
          <a:p>
            <a:pPr defTabSz="931774"/>
            <a:endParaRPr lang="en-US" b="1" dirty="0"/>
          </a:p>
          <a:p>
            <a:pPr defTabSz="931774"/>
            <a:endParaRPr lang="en-US" b="1" dirty="0"/>
          </a:p>
          <a:p>
            <a:endParaRPr lang="en-US" dirty="0"/>
          </a:p>
        </p:txBody>
      </p:sp>
      <p:sp>
        <p:nvSpPr>
          <p:cNvPr id="4" name="Slide Number Placeholder 3"/>
          <p:cNvSpPr>
            <a:spLocks noGrp="1"/>
          </p:cNvSpPr>
          <p:nvPr>
            <p:ph type="sldNum" sz="quarter" idx="5"/>
          </p:nvPr>
        </p:nvSpPr>
        <p:spPr/>
        <p:txBody>
          <a:bodyPr/>
          <a:lstStyle/>
          <a:p>
            <a:fld id="{B30C3405-CD3E-4F86-992F-F83ABE13C3AE}" type="slidenum">
              <a:rPr lang="en-US" smtClean="0"/>
              <a:t>15</a:t>
            </a:fld>
            <a:endParaRPr lang="en-US"/>
          </a:p>
        </p:txBody>
      </p:sp>
    </p:spTree>
    <p:extLst>
      <p:ext uri="{BB962C8B-B14F-4D97-AF65-F5344CB8AC3E}">
        <p14:creationId xmlns:p14="http://schemas.microsoft.com/office/powerpoint/2010/main" val="18042277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in Si. It only has one type of element.</a:t>
            </a:r>
          </a:p>
          <a:p>
            <a:r>
              <a:rPr lang="en-US" dirty="0"/>
              <a:t>Possible in Nb oxides.</a:t>
            </a:r>
          </a:p>
        </p:txBody>
      </p:sp>
      <p:sp>
        <p:nvSpPr>
          <p:cNvPr id="4" name="Slide Number Placeholder 3"/>
          <p:cNvSpPr>
            <a:spLocks noGrp="1"/>
          </p:cNvSpPr>
          <p:nvPr>
            <p:ph type="sldNum" sz="quarter" idx="5"/>
          </p:nvPr>
        </p:nvSpPr>
        <p:spPr/>
        <p:txBody>
          <a:bodyPr/>
          <a:lstStyle/>
          <a:p>
            <a:fld id="{B30C3405-CD3E-4F86-992F-F83ABE13C3AE}" type="slidenum">
              <a:rPr lang="en-US" smtClean="0"/>
              <a:t>17</a:t>
            </a:fld>
            <a:endParaRPr lang="en-US"/>
          </a:p>
        </p:txBody>
      </p:sp>
    </p:spTree>
    <p:extLst>
      <p:ext uri="{BB962C8B-B14F-4D97-AF65-F5344CB8AC3E}">
        <p14:creationId xmlns:p14="http://schemas.microsoft.com/office/powerpoint/2010/main" val="28833074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might find this interesting: </a:t>
            </a:r>
            <a:r>
              <a:rPr lang="en-US" dirty="0">
                <a:hlinkClick r:id="rId3" tooltip="Share link"/>
              </a:rPr>
              <a:t>https://youtu.be/LJ2UsmWk63w</a:t>
            </a:r>
            <a:r>
              <a:rPr lang="en-US" dirty="0"/>
              <a:t> (cool analogy comparing conductors and insulators to kids at an amusement park)</a:t>
            </a:r>
          </a:p>
        </p:txBody>
      </p:sp>
      <p:sp>
        <p:nvSpPr>
          <p:cNvPr id="4" name="Slide Number Placeholder 3"/>
          <p:cNvSpPr>
            <a:spLocks noGrp="1"/>
          </p:cNvSpPr>
          <p:nvPr>
            <p:ph type="sldNum" sz="quarter" idx="5"/>
          </p:nvPr>
        </p:nvSpPr>
        <p:spPr/>
        <p:txBody>
          <a:bodyPr/>
          <a:lstStyle/>
          <a:p>
            <a:fld id="{B30C3405-CD3E-4F86-992F-F83ABE13C3AE}" type="slidenum">
              <a:rPr lang="en-US" smtClean="0"/>
              <a:t>18</a:t>
            </a:fld>
            <a:endParaRPr lang="en-US"/>
          </a:p>
        </p:txBody>
      </p:sp>
    </p:spTree>
    <p:extLst>
      <p:ext uri="{BB962C8B-B14F-4D97-AF65-F5344CB8AC3E}">
        <p14:creationId xmlns:p14="http://schemas.microsoft.com/office/powerpoint/2010/main" val="26829214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01C7CE-3AE0-5659-61DE-EC8DA024713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132B1D2-0404-D6C7-2363-8A9E0704B95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B70D85D-94FD-6572-99E2-88CB8536805D}"/>
              </a:ext>
            </a:extLst>
          </p:cNvPr>
          <p:cNvSpPr>
            <a:spLocks noGrp="1"/>
          </p:cNvSpPr>
          <p:nvPr>
            <p:ph type="body" idx="1"/>
          </p:nvPr>
        </p:nvSpPr>
        <p:spPr/>
        <p:txBody>
          <a:bodyPr/>
          <a:lstStyle/>
          <a:p>
            <a:r>
              <a:rPr lang="en-US" dirty="0"/>
              <a:t>There are some experimental tricks we can play with, but we are still going to have some of this silicon signal in there regardless. </a:t>
            </a:r>
          </a:p>
        </p:txBody>
      </p:sp>
      <p:sp>
        <p:nvSpPr>
          <p:cNvPr id="4" name="Slide Number Placeholder 3">
            <a:extLst>
              <a:ext uri="{FF2B5EF4-FFF2-40B4-BE49-F238E27FC236}">
                <a16:creationId xmlns:a16="http://schemas.microsoft.com/office/drawing/2014/main" id="{4C3E906E-27DF-E950-DB64-C86B6075763C}"/>
              </a:ext>
            </a:extLst>
          </p:cNvPr>
          <p:cNvSpPr>
            <a:spLocks noGrp="1"/>
          </p:cNvSpPr>
          <p:nvPr>
            <p:ph type="sldNum" sz="quarter" idx="5"/>
          </p:nvPr>
        </p:nvSpPr>
        <p:spPr/>
        <p:txBody>
          <a:bodyPr/>
          <a:lstStyle/>
          <a:p>
            <a:fld id="{B30C3405-CD3E-4F86-992F-F83ABE13C3AE}" type="slidenum">
              <a:rPr lang="en-US" smtClean="0"/>
              <a:t>20</a:t>
            </a:fld>
            <a:endParaRPr lang="en-US"/>
          </a:p>
        </p:txBody>
      </p:sp>
    </p:spTree>
    <p:extLst>
      <p:ext uri="{BB962C8B-B14F-4D97-AF65-F5344CB8AC3E}">
        <p14:creationId xmlns:p14="http://schemas.microsoft.com/office/powerpoint/2010/main" val="34332442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Any guitar players? How do you tune a guitar string? Is that the only frequency that is produced?</a:t>
            </a:r>
          </a:p>
        </p:txBody>
      </p:sp>
      <p:sp>
        <p:nvSpPr>
          <p:cNvPr id="4" name="Slide Number Placeholder 3"/>
          <p:cNvSpPr>
            <a:spLocks noGrp="1"/>
          </p:cNvSpPr>
          <p:nvPr>
            <p:ph type="sldNum" sz="quarter" idx="5"/>
          </p:nvPr>
        </p:nvSpPr>
        <p:spPr/>
        <p:txBody>
          <a:bodyPr/>
          <a:lstStyle/>
          <a:p>
            <a:fld id="{B30C3405-CD3E-4F86-992F-F83ABE13C3AE}" type="slidenum">
              <a:rPr lang="en-US" smtClean="0"/>
              <a:t>21</a:t>
            </a:fld>
            <a:endParaRPr lang="en-US"/>
          </a:p>
        </p:txBody>
      </p:sp>
    </p:spTree>
    <p:extLst>
      <p:ext uri="{BB962C8B-B14F-4D97-AF65-F5344CB8AC3E}">
        <p14:creationId xmlns:p14="http://schemas.microsoft.com/office/powerpoint/2010/main" val="12883748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Around 960 cm⁻¹, silicon shows two nearby peaks because there are two slightly different ways atoms can combine two of those 520 cm⁻¹ vibrations.</a:t>
            </a:r>
          </a:p>
          <a:p>
            <a:r>
              <a:rPr lang="en-US" dirty="0"/>
              <a:t>In one combination, the atoms might jiggle more side-to-side, and in the other, more back-and-forth along the bond directions.</a:t>
            </a:r>
            <a:br>
              <a:rPr lang="en-US" dirty="0"/>
            </a:br>
            <a:r>
              <a:rPr lang="en-US" dirty="0"/>
              <a:t>Both are made of two 520-type motions, but the geometry of how the atoms are connected makes their total vibration energy a little different.</a:t>
            </a:r>
          </a:p>
          <a:p>
            <a:endParaRPr lang="en-US" dirty="0"/>
          </a:p>
        </p:txBody>
      </p:sp>
      <p:sp>
        <p:nvSpPr>
          <p:cNvPr id="4" name="Slide Number Placeholder 3"/>
          <p:cNvSpPr>
            <a:spLocks noGrp="1"/>
          </p:cNvSpPr>
          <p:nvPr>
            <p:ph type="sldNum" sz="quarter" idx="5"/>
          </p:nvPr>
        </p:nvSpPr>
        <p:spPr/>
        <p:txBody>
          <a:bodyPr/>
          <a:lstStyle/>
          <a:p>
            <a:fld id="{B30C3405-CD3E-4F86-992F-F83ABE13C3AE}" type="slidenum">
              <a:rPr lang="en-US" smtClean="0"/>
              <a:t>24</a:t>
            </a:fld>
            <a:endParaRPr lang="en-US"/>
          </a:p>
        </p:txBody>
      </p:sp>
    </p:spTree>
    <p:extLst>
      <p:ext uri="{BB962C8B-B14F-4D97-AF65-F5344CB8AC3E}">
        <p14:creationId xmlns:p14="http://schemas.microsoft.com/office/powerpoint/2010/main" val="9792919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Real beams don’t focus perfectly, but you want it to be as small as possible in the region of interest. We aren’t going to avoid some Si signal as long as we are on the sample. We are still going to have to either ignore it or subtract it out somehow. </a:t>
            </a:r>
          </a:p>
          <a:p>
            <a:endParaRPr lang="en-US" dirty="0"/>
          </a:p>
          <a:p>
            <a:r>
              <a:rPr lang="en-US" dirty="0"/>
              <a:t>Why Niobium is Raman-inactive </a:t>
            </a:r>
          </a:p>
          <a:p>
            <a:r>
              <a:rPr lang="en-US" b="1" dirty="0"/>
              <a:t>Metallic nature:</a:t>
            </a:r>
            <a:r>
              <a:rPr lang="en-US" dirty="0"/>
              <a:t> Niobium (Nb) is a metal. The free electrons in metals create a screening effect that prevents light from penetrating more than a few nanometers, resulting in a very weak scattered signal. In contrast, the Raman signal in non-metals comes from light interacting with the molecular or lattice vibrations.</a:t>
            </a:r>
          </a:p>
          <a:p>
            <a:r>
              <a:rPr lang="en-US" b="1" dirty="0"/>
              <a:t>Cubic symmetry:</a:t>
            </a:r>
            <a:r>
              <a:rPr lang="en-US" dirty="0"/>
              <a:t> Elemental niobium has a highly symmetric body-centered cubic (BCC) crystal structure. In such a simple, highly symmetric structure, the atomic vibrations (phonons) do not produce the required change in polarizability, making the first-order Raman scattering process forbidden by symmetry selection rules.</a:t>
            </a:r>
          </a:p>
          <a:p>
            <a:pPr rtl="0"/>
            <a:r>
              <a:rPr lang="en-US" b="1" dirty="0"/>
              <a:t>Contrast with compounds:</a:t>
            </a:r>
            <a:r>
              <a:rPr lang="en-US" dirty="0"/>
              <a:t> Niobium compounds, like niobium pentoxide (</a:t>
            </a:r>
            <a:r>
              <a:rPr lang="en-US" dirty="0">
                <a:effectLst/>
              </a:rPr>
              <a:t>Nb2O5cap N b sub 2 cap O sub 5</a:t>
            </a:r>
          </a:p>
          <a:p>
            <a:pPr rtl="0"/>
            <a:r>
              <a:rPr lang="en-US" dirty="0">
                <a:effectLst/>
              </a:rPr>
              <a:t>𝑁𝑏2𝑂5</a:t>
            </a:r>
          </a:p>
          <a:p>
            <a:r>
              <a:rPr lang="en-US" dirty="0"/>
              <a:t>), are Raman-active because they are not pure metals and their structures have lower symmetry. Their vibrational modes involve changing Nb-O bond distances and angles, which creates the necessary change in polarizability. </a:t>
            </a:r>
          </a:p>
          <a:p>
            <a:endParaRPr lang="en-US" dirty="0"/>
          </a:p>
        </p:txBody>
      </p:sp>
      <p:sp>
        <p:nvSpPr>
          <p:cNvPr id="4" name="Slide Number Placeholder 3"/>
          <p:cNvSpPr>
            <a:spLocks noGrp="1"/>
          </p:cNvSpPr>
          <p:nvPr>
            <p:ph type="sldNum" sz="quarter" idx="5"/>
          </p:nvPr>
        </p:nvSpPr>
        <p:spPr/>
        <p:txBody>
          <a:bodyPr/>
          <a:lstStyle/>
          <a:p>
            <a:fld id="{B30C3405-CD3E-4F86-992F-F83ABE13C3AE}" type="slidenum">
              <a:rPr lang="en-US" smtClean="0"/>
              <a:t>27</a:t>
            </a:fld>
            <a:endParaRPr lang="en-US"/>
          </a:p>
        </p:txBody>
      </p:sp>
    </p:spTree>
    <p:extLst>
      <p:ext uri="{BB962C8B-B14F-4D97-AF65-F5344CB8AC3E}">
        <p14:creationId xmlns:p14="http://schemas.microsoft.com/office/powerpoint/2010/main" val="35409009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random selection of references I looked at. Probably looking at others isn’t a bad idea.</a:t>
            </a:r>
          </a:p>
          <a:p>
            <a:endParaRPr lang="en-US" dirty="0"/>
          </a:p>
          <a:p>
            <a:endParaRPr lang="en-US" dirty="0"/>
          </a:p>
        </p:txBody>
      </p:sp>
      <p:sp>
        <p:nvSpPr>
          <p:cNvPr id="4" name="Slide Number Placeholder 3"/>
          <p:cNvSpPr>
            <a:spLocks noGrp="1"/>
          </p:cNvSpPr>
          <p:nvPr>
            <p:ph type="sldNum" sz="quarter" idx="5"/>
          </p:nvPr>
        </p:nvSpPr>
        <p:spPr/>
        <p:txBody>
          <a:bodyPr/>
          <a:lstStyle/>
          <a:p>
            <a:fld id="{B30C3405-CD3E-4F86-992F-F83ABE13C3AE}" type="slidenum">
              <a:rPr lang="en-US" smtClean="0"/>
              <a:t>28</a:t>
            </a:fld>
            <a:endParaRPr lang="en-US"/>
          </a:p>
        </p:txBody>
      </p:sp>
    </p:spTree>
    <p:extLst>
      <p:ext uri="{BB962C8B-B14F-4D97-AF65-F5344CB8AC3E}">
        <p14:creationId xmlns:p14="http://schemas.microsoft.com/office/powerpoint/2010/main" val="10532668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Taking a guide to the eye and estimating the middle is at least better than using the highest intensity. For this class, that is probably ok if you are low on time, but I recommend learning to fit it IF you do have time. It’ll be good practice for later things you do. </a:t>
            </a:r>
          </a:p>
        </p:txBody>
      </p:sp>
      <p:sp>
        <p:nvSpPr>
          <p:cNvPr id="4" name="Slide Number Placeholder 3"/>
          <p:cNvSpPr>
            <a:spLocks noGrp="1"/>
          </p:cNvSpPr>
          <p:nvPr>
            <p:ph type="sldNum" sz="quarter" idx="5"/>
          </p:nvPr>
        </p:nvSpPr>
        <p:spPr/>
        <p:txBody>
          <a:bodyPr/>
          <a:lstStyle/>
          <a:p>
            <a:fld id="{B30C3405-CD3E-4F86-992F-F83ABE13C3AE}" type="slidenum">
              <a:rPr lang="en-US" smtClean="0"/>
              <a:t>31</a:t>
            </a:fld>
            <a:endParaRPr lang="en-US"/>
          </a:p>
        </p:txBody>
      </p:sp>
    </p:spTree>
    <p:extLst>
      <p:ext uri="{BB962C8B-B14F-4D97-AF65-F5344CB8AC3E}">
        <p14:creationId xmlns:p14="http://schemas.microsoft.com/office/powerpoint/2010/main" val="30804387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residuals should look random and not have a clear trend</a:t>
            </a:r>
          </a:p>
        </p:txBody>
      </p:sp>
      <p:sp>
        <p:nvSpPr>
          <p:cNvPr id="4" name="Slide Number Placeholder 3"/>
          <p:cNvSpPr>
            <a:spLocks noGrp="1"/>
          </p:cNvSpPr>
          <p:nvPr>
            <p:ph type="sldNum" sz="quarter" idx="5"/>
          </p:nvPr>
        </p:nvSpPr>
        <p:spPr/>
        <p:txBody>
          <a:bodyPr/>
          <a:lstStyle/>
          <a:p>
            <a:fld id="{B30C3405-CD3E-4F86-992F-F83ABE13C3AE}" type="slidenum">
              <a:rPr lang="en-US" smtClean="0"/>
              <a:t>36</a:t>
            </a:fld>
            <a:endParaRPr lang="en-US"/>
          </a:p>
        </p:txBody>
      </p:sp>
    </p:spTree>
    <p:extLst>
      <p:ext uri="{BB962C8B-B14F-4D97-AF65-F5344CB8AC3E}">
        <p14:creationId xmlns:p14="http://schemas.microsoft.com/office/powerpoint/2010/main" val="4251680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four yellow sections are the ones I’m grading for this initial notebook check, but I will also give guidance on procedure and weekly learning if you want a practice run at those. I can point out what is good and what needs improvement. The initial check will make up 25% of your lab notebook grade. </a:t>
            </a:r>
          </a:p>
          <a:p>
            <a:endParaRPr lang="en-US" dirty="0"/>
          </a:p>
          <a:p>
            <a:r>
              <a:rPr lang="en-US" dirty="0"/>
              <a:t>At the end of the semester, I will check all sections. While I will have already graded 4 sections, if I asked questions and you didn’t get a 4 in any of those sections, you can expand upon those sections for a better grade for the end of semester notebook check. </a:t>
            </a:r>
          </a:p>
        </p:txBody>
      </p:sp>
      <p:sp>
        <p:nvSpPr>
          <p:cNvPr id="4" name="Slide Number Placeholder 3"/>
          <p:cNvSpPr>
            <a:spLocks noGrp="1"/>
          </p:cNvSpPr>
          <p:nvPr>
            <p:ph type="sldNum" sz="quarter" idx="5"/>
          </p:nvPr>
        </p:nvSpPr>
        <p:spPr/>
        <p:txBody>
          <a:bodyPr/>
          <a:lstStyle/>
          <a:p>
            <a:fld id="{B30C3405-CD3E-4F86-992F-F83ABE13C3AE}" type="slidenum">
              <a:rPr lang="en-US" smtClean="0"/>
              <a:t>5</a:t>
            </a:fld>
            <a:endParaRPr lang="en-US"/>
          </a:p>
        </p:txBody>
      </p:sp>
    </p:spTree>
    <p:extLst>
      <p:ext uri="{BB962C8B-B14F-4D97-AF65-F5344CB8AC3E}">
        <p14:creationId xmlns:p14="http://schemas.microsoft.com/office/powerpoint/2010/main" val="19280014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9859ED-BC6F-D558-077D-F14281C282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D877770-B12E-7CE1-F2B3-7479F941410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A98B1ED-D708-4EAA-053F-F448DFABEA5F}"/>
              </a:ext>
            </a:extLst>
          </p:cNvPr>
          <p:cNvSpPr>
            <a:spLocks noGrp="1"/>
          </p:cNvSpPr>
          <p:nvPr>
            <p:ph type="body" idx="1"/>
          </p:nvPr>
        </p:nvSpPr>
        <p:spPr/>
        <p:txBody>
          <a:bodyPr/>
          <a:lstStyle/>
          <a:p>
            <a:r>
              <a:rPr lang="en-US" dirty="0"/>
              <a:t>Probably want to get Ned to come one of the next two (one without a tour though) and then also invite to the group presentations. Ideally one where Brian doesn’t come. Need to figure out that date.</a:t>
            </a:r>
          </a:p>
        </p:txBody>
      </p:sp>
      <p:sp>
        <p:nvSpPr>
          <p:cNvPr id="4" name="Slide Number Placeholder 3">
            <a:extLst>
              <a:ext uri="{FF2B5EF4-FFF2-40B4-BE49-F238E27FC236}">
                <a16:creationId xmlns:a16="http://schemas.microsoft.com/office/drawing/2014/main" id="{FD7E4D68-EF19-F03B-1127-7507681C8D0B}"/>
              </a:ext>
            </a:extLst>
          </p:cNvPr>
          <p:cNvSpPr>
            <a:spLocks noGrp="1"/>
          </p:cNvSpPr>
          <p:nvPr>
            <p:ph type="sldNum" sz="quarter" idx="5"/>
          </p:nvPr>
        </p:nvSpPr>
        <p:spPr/>
        <p:txBody>
          <a:bodyPr/>
          <a:lstStyle/>
          <a:p>
            <a:fld id="{B30C3405-CD3E-4F86-992F-F83ABE13C3AE}" type="slidenum">
              <a:rPr lang="en-US" smtClean="0"/>
              <a:t>6</a:t>
            </a:fld>
            <a:endParaRPr lang="en-US"/>
          </a:p>
        </p:txBody>
      </p:sp>
    </p:spTree>
    <p:extLst>
      <p:ext uri="{BB962C8B-B14F-4D97-AF65-F5344CB8AC3E}">
        <p14:creationId xmlns:p14="http://schemas.microsoft.com/office/powerpoint/2010/main" val="22006818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Yes, but you’d want to accompany it with a better experimental setup diagram. It’s almost impossible to tell what any of this is.</a:t>
            </a:r>
          </a:p>
        </p:txBody>
      </p:sp>
      <p:sp>
        <p:nvSpPr>
          <p:cNvPr id="4" name="Slide Number Placeholder 3"/>
          <p:cNvSpPr>
            <a:spLocks noGrp="1"/>
          </p:cNvSpPr>
          <p:nvPr>
            <p:ph type="sldNum" sz="quarter" idx="5"/>
          </p:nvPr>
        </p:nvSpPr>
        <p:spPr/>
        <p:txBody>
          <a:bodyPr/>
          <a:lstStyle/>
          <a:p>
            <a:fld id="{B30C3405-CD3E-4F86-992F-F83ABE13C3AE}" type="slidenum">
              <a:rPr lang="en-US" smtClean="0"/>
              <a:t>7</a:t>
            </a:fld>
            <a:endParaRPr lang="en-US"/>
          </a:p>
        </p:txBody>
      </p:sp>
    </p:spTree>
    <p:extLst>
      <p:ext uri="{BB962C8B-B14F-4D97-AF65-F5344CB8AC3E}">
        <p14:creationId xmlns:p14="http://schemas.microsoft.com/office/powerpoint/2010/main" val="26018131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is also a room in use light at the door, but it is very easy to forget on or off, so don’t rely on that. Though, it is good practice to turn it on when doing stuff in the lab. (In addition to us, it’s useful for non-lab people during an emergency.)</a:t>
            </a:r>
          </a:p>
          <a:p>
            <a:endParaRPr lang="en-US" dirty="0"/>
          </a:p>
          <a:p>
            <a:r>
              <a:rPr lang="en-US" dirty="0"/>
              <a:t>If you have to leave and you are not collecting data, you MUST turn off the laser. </a:t>
            </a:r>
          </a:p>
        </p:txBody>
      </p:sp>
      <p:sp>
        <p:nvSpPr>
          <p:cNvPr id="4" name="Slide Number Placeholder 3"/>
          <p:cNvSpPr>
            <a:spLocks noGrp="1"/>
          </p:cNvSpPr>
          <p:nvPr>
            <p:ph type="sldNum" sz="quarter" idx="5"/>
          </p:nvPr>
        </p:nvSpPr>
        <p:spPr/>
        <p:txBody>
          <a:bodyPr/>
          <a:lstStyle/>
          <a:p>
            <a:fld id="{B30C3405-CD3E-4F86-992F-F83ABE13C3AE}" type="slidenum">
              <a:rPr lang="en-US" smtClean="0"/>
              <a:t>9</a:t>
            </a:fld>
            <a:endParaRPr lang="en-US"/>
          </a:p>
        </p:txBody>
      </p:sp>
    </p:spTree>
    <p:extLst>
      <p:ext uri="{BB962C8B-B14F-4D97-AF65-F5344CB8AC3E}">
        <p14:creationId xmlns:p14="http://schemas.microsoft.com/office/powerpoint/2010/main" val="11273903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case they get mixed up</a:t>
            </a:r>
          </a:p>
          <a:p>
            <a:endParaRPr lang="en-US" dirty="0"/>
          </a:p>
          <a:p>
            <a:r>
              <a:rPr lang="en-US" dirty="0"/>
              <a:t>Green ones 10,000 better than naked eye even for fancy laser. I’d still recommend the other goggles if using the fancy laser, but these wouldn’t be terrible. </a:t>
            </a:r>
          </a:p>
        </p:txBody>
      </p:sp>
      <p:sp>
        <p:nvSpPr>
          <p:cNvPr id="4" name="Slide Number Placeholder 3"/>
          <p:cNvSpPr>
            <a:spLocks noGrp="1"/>
          </p:cNvSpPr>
          <p:nvPr>
            <p:ph type="sldNum" sz="quarter" idx="5"/>
          </p:nvPr>
        </p:nvSpPr>
        <p:spPr/>
        <p:txBody>
          <a:bodyPr/>
          <a:lstStyle/>
          <a:p>
            <a:fld id="{B30C3405-CD3E-4F86-992F-F83ABE13C3AE}" type="slidenum">
              <a:rPr lang="en-US" smtClean="0"/>
              <a:t>10</a:t>
            </a:fld>
            <a:endParaRPr lang="en-US"/>
          </a:p>
        </p:txBody>
      </p:sp>
    </p:spTree>
    <p:extLst>
      <p:ext uri="{BB962C8B-B14F-4D97-AF65-F5344CB8AC3E}">
        <p14:creationId xmlns:p14="http://schemas.microsoft.com/office/powerpoint/2010/main" val="16087345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isn’t a label on these about a brand number so I wasn’t able to get the exact same curve as our goggles</a:t>
            </a:r>
          </a:p>
        </p:txBody>
      </p:sp>
      <p:sp>
        <p:nvSpPr>
          <p:cNvPr id="4" name="Slide Number Placeholder 3"/>
          <p:cNvSpPr>
            <a:spLocks noGrp="1"/>
          </p:cNvSpPr>
          <p:nvPr>
            <p:ph type="sldNum" sz="quarter" idx="5"/>
          </p:nvPr>
        </p:nvSpPr>
        <p:spPr/>
        <p:txBody>
          <a:bodyPr/>
          <a:lstStyle/>
          <a:p>
            <a:fld id="{B30C3405-CD3E-4F86-992F-F83ABE13C3AE}" type="slidenum">
              <a:rPr lang="en-US" smtClean="0"/>
              <a:t>11</a:t>
            </a:fld>
            <a:endParaRPr lang="en-US"/>
          </a:p>
        </p:txBody>
      </p:sp>
    </p:spTree>
    <p:extLst>
      <p:ext uri="{BB962C8B-B14F-4D97-AF65-F5344CB8AC3E}">
        <p14:creationId xmlns:p14="http://schemas.microsoft.com/office/powerpoint/2010/main" val="20780805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0C3405-CD3E-4F86-992F-F83ABE13C3AE}" type="slidenum">
              <a:rPr lang="en-US" smtClean="0"/>
              <a:t>12</a:t>
            </a:fld>
            <a:endParaRPr lang="en-US"/>
          </a:p>
        </p:txBody>
      </p:sp>
    </p:spTree>
    <p:extLst>
      <p:ext uri="{BB962C8B-B14F-4D97-AF65-F5344CB8AC3E}">
        <p14:creationId xmlns:p14="http://schemas.microsoft.com/office/powerpoint/2010/main" val="37697988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some experimental tricks we can play with, but we are still going to have some of this silicon signal in there regardless. </a:t>
            </a:r>
          </a:p>
        </p:txBody>
      </p:sp>
      <p:sp>
        <p:nvSpPr>
          <p:cNvPr id="4" name="Slide Number Placeholder 3"/>
          <p:cNvSpPr>
            <a:spLocks noGrp="1"/>
          </p:cNvSpPr>
          <p:nvPr>
            <p:ph type="sldNum" sz="quarter" idx="5"/>
          </p:nvPr>
        </p:nvSpPr>
        <p:spPr/>
        <p:txBody>
          <a:bodyPr/>
          <a:lstStyle/>
          <a:p>
            <a:fld id="{B30C3405-CD3E-4F86-992F-F83ABE13C3AE}" type="slidenum">
              <a:rPr lang="en-US" smtClean="0"/>
              <a:t>13</a:t>
            </a:fld>
            <a:endParaRPr lang="en-US"/>
          </a:p>
        </p:txBody>
      </p:sp>
    </p:spTree>
    <p:extLst>
      <p:ext uri="{BB962C8B-B14F-4D97-AF65-F5344CB8AC3E}">
        <p14:creationId xmlns:p14="http://schemas.microsoft.com/office/powerpoint/2010/main" val="27299741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CC6F24F-9F13-46B1-9EC9-2C59B0FAC4F8}" type="datetimeFigureOut">
              <a:rPr lang="en-US" smtClean="0"/>
              <a:t>10/16/2025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38A41A-DD1D-4812-BACF-C2ADF523134A}" type="slidenum">
              <a:rPr lang="en-US" smtClean="0"/>
              <a:t>‹#›</a:t>
            </a:fld>
            <a:endParaRPr lang="en-US"/>
          </a:p>
        </p:txBody>
      </p:sp>
    </p:spTree>
    <p:extLst>
      <p:ext uri="{BB962C8B-B14F-4D97-AF65-F5344CB8AC3E}">
        <p14:creationId xmlns:p14="http://schemas.microsoft.com/office/powerpoint/2010/main" val="33328928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CC6F24F-9F13-46B1-9EC9-2C59B0FAC4F8}" type="datetimeFigureOut">
              <a:rPr lang="en-US" smtClean="0"/>
              <a:t>10/16/2025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38A41A-DD1D-4812-BACF-C2ADF523134A}" type="slidenum">
              <a:rPr lang="en-US" smtClean="0"/>
              <a:t>‹#›</a:t>
            </a:fld>
            <a:endParaRPr lang="en-US"/>
          </a:p>
        </p:txBody>
      </p:sp>
    </p:spTree>
    <p:extLst>
      <p:ext uri="{BB962C8B-B14F-4D97-AF65-F5344CB8AC3E}">
        <p14:creationId xmlns:p14="http://schemas.microsoft.com/office/powerpoint/2010/main" val="38903908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CC6F24F-9F13-46B1-9EC9-2C59B0FAC4F8}" type="datetimeFigureOut">
              <a:rPr lang="en-US" smtClean="0"/>
              <a:t>10/16/2025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38A41A-DD1D-4812-BACF-C2ADF523134A}" type="slidenum">
              <a:rPr lang="en-US" smtClean="0"/>
              <a:t>‹#›</a:t>
            </a:fld>
            <a:endParaRPr lang="en-US"/>
          </a:p>
        </p:txBody>
      </p:sp>
    </p:spTree>
    <p:extLst>
      <p:ext uri="{BB962C8B-B14F-4D97-AF65-F5344CB8AC3E}">
        <p14:creationId xmlns:p14="http://schemas.microsoft.com/office/powerpoint/2010/main" val="32790054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CC6F24F-9F13-46B1-9EC9-2C59B0FAC4F8}" type="datetimeFigureOut">
              <a:rPr lang="en-US" smtClean="0"/>
              <a:t>10/16/2025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38A41A-DD1D-4812-BACF-C2ADF523134A}" type="slidenum">
              <a:rPr lang="en-US" smtClean="0"/>
              <a:t>‹#›</a:t>
            </a:fld>
            <a:endParaRPr lang="en-US"/>
          </a:p>
        </p:txBody>
      </p:sp>
    </p:spTree>
    <p:extLst>
      <p:ext uri="{BB962C8B-B14F-4D97-AF65-F5344CB8AC3E}">
        <p14:creationId xmlns:p14="http://schemas.microsoft.com/office/powerpoint/2010/main" val="33903542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CC6F24F-9F13-46B1-9EC9-2C59B0FAC4F8}" type="datetimeFigureOut">
              <a:rPr lang="en-US" smtClean="0"/>
              <a:t>10/16/2025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38A41A-DD1D-4812-BACF-C2ADF523134A}" type="slidenum">
              <a:rPr lang="en-US" smtClean="0"/>
              <a:t>‹#›</a:t>
            </a:fld>
            <a:endParaRPr lang="en-US"/>
          </a:p>
        </p:txBody>
      </p:sp>
    </p:spTree>
    <p:extLst>
      <p:ext uri="{BB962C8B-B14F-4D97-AF65-F5344CB8AC3E}">
        <p14:creationId xmlns:p14="http://schemas.microsoft.com/office/powerpoint/2010/main" val="15075790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CC6F24F-9F13-46B1-9EC9-2C59B0FAC4F8}" type="datetimeFigureOut">
              <a:rPr lang="en-US" smtClean="0"/>
              <a:t>10/16/2025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538A41A-DD1D-4812-BACF-C2ADF523134A}" type="slidenum">
              <a:rPr lang="en-US" smtClean="0"/>
              <a:t>‹#›</a:t>
            </a:fld>
            <a:endParaRPr lang="en-US"/>
          </a:p>
        </p:txBody>
      </p:sp>
    </p:spTree>
    <p:extLst>
      <p:ext uri="{BB962C8B-B14F-4D97-AF65-F5344CB8AC3E}">
        <p14:creationId xmlns:p14="http://schemas.microsoft.com/office/powerpoint/2010/main" val="32462101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CC6F24F-9F13-46B1-9EC9-2C59B0FAC4F8}" type="datetimeFigureOut">
              <a:rPr lang="en-US" smtClean="0"/>
              <a:t>10/16/2025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538A41A-DD1D-4812-BACF-C2ADF523134A}" type="slidenum">
              <a:rPr lang="en-US" smtClean="0"/>
              <a:t>‹#›</a:t>
            </a:fld>
            <a:endParaRPr lang="en-US"/>
          </a:p>
        </p:txBody>
      </p:sp>
    </p:spTree>
    <p:extLst>
      <p:ext uri="{BB962C8B-B14F-4D97-AF65-F5344CB8AC3E}">
        <p14:creationId xmlns:p14="http://schemas.microsoft.com/office/powerpoint/2010/main" val="8191646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CC6F24F-9F13-46B1-9EC9-2C59B0FAC4F8}" type="datetimeFigureOut">
              <a:rPr lang="en-US" smtClean="0"/>
              <a:t>10/16/2025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538A41A-DD1D-4812-BACF-C2ADF523134A}" type="slidenum">
              <a:rPr lang="en-US" smtClean="0"/>
              <a:t>‹#›</a:t>
            </a:fld>
            <a:endParaRPr lang="en-US"/>
          </a:p>
        </p:txBody>
      </p:sp>
    </p:spTree>
    <p:extLst>
      <p:ext uri="{BB962C8B-B14F-4D97-AF65-F5344CB8AC3E}">
        <p14:creationId xmlns:p14="http://schemas.microsoft.com/office/powerpoint/2010/main" val="14029392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CC6F24F-9F13-46B1-9EC9-2C59B0FAC4F8}" type="datetimeFigureOut">
              <a:rPr lang="en-US" smtClean="0"/>
              <a:t>10/16/2025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538A41A-DD1D-4812-BACF-C2ADF523134A}" type="slidenum">
              <a:rPr lang="en-US" smtClean="0"/>
              <a:t>‹#›</a:t>
            </a:fld>
            <a:endParaRPr lang="en-US"/>
          </a:p>
        </p:txBody>
      </p:sp>
    </p:spTree>
    <p:extLst>
      <p:ext uri="{BB962C8B-B14F-4D97-AF65-F5344CB8AC3E}">
        <p14:creationId xmlns:p14="http://schemas.microsoft.com/office/powerpoint/2010/main" val="6564508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CC6F24F-9F13-46B1-9EC9-2C59B0FAC4F8}" type="datetimeFigureOut">
              <a:rPr lang="en-US" smtClean="0"/>
              <a:t>10/16/2025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538A41A-DD1D-4812-BACF-C2ADF523134A}" type="slidenum">
              <a:rPr lang="en-US" smtClean="0"/>
              <a:t>‹#›</a:t>
            </a:fld>
            <a:endParaRPr lang="en-US"/>
          </a:p>
        </p:txBody>
      </p:sp>
    </p:spTree>
    <p:extLst>
      <p:ext uri="{BB962C8B-B14F-4D97-AF65-F5344CB8AC3E}">
        <p14:creationId xmlns:p14="http://schemas.microsoft.com/office/powerpoint/2010/main" val="9835891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CC6F24F-9F13-46B1-9EC9-2C59B0FAC4F8}" type="datetimeFigureOut">
              <a:rPr lang="en-US" smtClean="0"/>
              <a:t>10/16/2025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538A41A-DD1D-4812-BACF-C2ADF523134A}" type="slidenum">
              <a:rPr lang="en-US" smtClean="0"/>
              <a:t>‹#›</a:t>
            </a:fld>
            <a:endParaRPr lang="en-US"/>
          </a:p>
        </p:txBody>
      </p:sp>
    </p:spTree>
    <p:extLst>
      <p:ext uri="{BB962C8B-B14F-4D97-AF65-F5344CB8AC3E}">
        <p14:creationId xmlns:p14="http://schemas.microsoft.com/office/powerpoint/2010/main" val="18133834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CC6F24F-9F13-46B1-9EC9-2C59B0FAC4F8}" type="datetimeFigureOut">
              <a:rPr lang="en-US" smtClean="0"/>
              <a:t>10/16/2025</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538A41A-DD1D-4812-BACF-C2ADF523134A}" type="slidenum">
              <a:rPr lang="en-US" smtClean="0"/>
              <a:t>‹#›</a:t>
            </a:fld>
            <a:endParaRPr lang="en-US"/>
          </a:p>
        </p:txBody>
      </p:sp>
    </p:spTree>
    <p:extLst>
      <p:ext uri="{BB962C8B-B14F-4D97-AF65-F5344CB8AC3E}">
        <p14:creationId xmlns:p14="http://schemas.microsoft.com/office/powerpoint/2010/main" val="203299336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7.gif"/><Relationship Id="rId5" Type="http://schemas.openxmlformats.org/officeDocument/2006/relationships/image" Target="../media/image16.gif"/><Relationship Id="rId4" Type="http://schemas.openxmlformats.org/officeDocument/2006/relationships/image" Target="../media/image15.gif"/></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5.gif"/><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image" Target="../media/image12.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4.gif"/><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30.png"/></Relationships>
</file>

<file path=ppt/slides/_rels/slide2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5.jpeg"/><Relationship Id="rId5" Type="http://schemas.openxmlformats.org/officeDocument/2006/relationships/image" Target="../media/image34.png"/><Relationship Id="rId4" Type="http://schemas.openxmlformats.org/officeDocument/2006/relationships/image" Target="../media/image33.png"/></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hyperlink" Target="https://doi.org/10.1007/s10854-019-01319-8" TargetMode="External"/><Relationship Id="rId4" Type="http://schemas.openxmlformats.org/officeDocument/2006/relationships/image" Target="../media/image37.png"/></Relationships>
</file>

<file path=ppt/slides/_rels/slide2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doi.org/10.3390/photonics7040079" TargetMode="External"/><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1.png"/></Relationships>
</file>

<file path=ppt/slides/_rels/slide3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35.xml.rels><?xml version="1.0" encoding="UTF-8" standalone="yes"?>
<Relationships xmlns="http://schemas.openxmlformats.org/package/2006/relationships"><Relationship Id="rId3" Type="http://schemas.openxmlformats.org/officeDocument/2006/relationships/hyperlink" Target="https://www.google.com/url?sa=i&amp;source=web&amp;rct=j&amp;url=https://sherpa.readthedocs.io/en/latest/examples/fit_peaked_data.html&amp;ved=2ahUKEwjS9I7iqv6PAxU3GVkFHSqsNegQy_kOegQIAxAG&amp;opi=89978449&amp;cd&amp;psig=AOvVaw1UMW9BGAqw4EEwfQqdO7bm&amp;ust=1759247765019000" TargetMode="External"/><Relationship Id="rId7" Type="http://schemas.openxmlformats.org/officeDocument/2006/relationships/hyperlink" Target="https://www.google.com/search?q=goodness-of-fit&amp;sca_esv=219388647f983b16&amp;sxsrf=AE3TifNBdUT5791BfpM1DQjrM_VQDpDjJg%3A1759161336000&amp;source=hp&amp;ei=96vaaL7oOomtptQP7smS4A8&amp;iflsig=AOw8s4IAAAAAaNq6CKobwXa_xSEpNGc-NGOLSTW1dC9o&amp;ved=2ahUKEwjS9I7iqv6PAxU3GVkFHSqsNegQgK4QegQIAxAN&amp;uact=5&amp;oq=what+is+the+easiest+way+to+explore+whether+my+data+fits+a+gaussian%2C+lorentzian+or+voigt+better%3F&amp;gs_lp=Egdnd3Mtd2l6Il93aGF0IGlzIHRoZSBlYXNpZXN0IHdheSB0byBleHBsb3JlIHdoZXRoZXIgbXkgZGF0YSBmaXRzIGEgZ2F1c3NpYW4sIGxvcmVudHppYW4gb3Igdm9pZ3QgYmV0dGVyPzIFECEYoAEyBRAhGKABMgUQIRigATIFECEYqwIyBRAhGKsCMgUQIRirAjIFECEYnwVIj9sBUABY1tkBcAV4AJABAZgBxwGgAd8rqgEFMzAuMjS4AQPIAQD4AQGYAjqgArwrwgIEECMYJ8ICChAjGIAEGCcYigXCAgsQABiABBiRAhiKBcICEBAAGIAEGLEDGEMYgwEYigXCAgoQABiABBhDGIoFwgILEC4YgAQYsQMYgwHCAg4QLhiABBixAxjRAxjHAcICDhAuGIAEGLEDGIMBGIoFwgIKEC4YgAQYQxiKBcICDhAAGIAEGLEDGIMBGIoFwgITEC4YgAQYsQMY0QMYQxjHARiKBcICCxAAGIAEGLEDGIMBwgIEEAAYA8ICBRAAGIAEwgIIEAAYgAQYsQPCAgcQABiABBgKwgIGEAAYFhgewgIIEAAYFhgKGB7CAgUQABjvBcICBxAhGKABGArCAggQABiiBBiJBZgDAJIHBzMxLjI2LjGgB4mhA7IHBzI2LjI2LjG4B7ArwgcHMTUuMzguNcgHYg&amp;sclient=gws-wiz&amp;mstk=AUtExfC2w8EZ6GGT_uQE9E48XfUiFyfVmJ1OXG8LwrkOVxo4mqhntIodzUrfBpWCrssh3NpR3r8N1cRDTL1GojsSRofhUBA-h305w94nLHiTTws9MaCrtDN9q2sbC8bHMpplr8S3c3NPxIGsKZZ0Q5dM0pJFWNd1vJuOwyoogoPQUkbUrow&amp;csui=3" TargetMode="External"/><Relationship Id="rId2" Type="http://schemas.openxmlformats.org/officeDocument/2006/relationships/hyperlink" Target="https://www.google.com/search?q=chi-squared&amp;sca_esv=219388647f983b16&amp;sxsrf=AE3TifNBdUT5791BfpM1DQjrM_VQDpDjJg%3A1759161336000&amp;source=hp&amp;ei=96vaaL7oOomtptQP7smS4A8&amp;iflsig=AOw8s4IAAAAAaNq6CKobwXa_xSEpNGc-NGOLSTW1dC9o&amp;ved=2ahUKEwjS9I7iqv6PAxU3GVkFHSqsNegQgK4QegQIARAC&amp;uact=5&amp;oq=what+is+the+easiest+way+to+explore+whether+my+data+fits+a+gaussian%2C+lorentzian+or+voigt+better%3F&amp;gs_lp=Egdnd3Mtd2l6Il93aGF0IGlzIHRoZSBlYXNpZXN0IHdheSB0byBleHBsb3JlIHdoZXRoZXIgbXkgZGF0YSBmaXRzIGEgZ2F1c3NpYW4sIGxvcmVudHppYW4gb3Igdm9pZ3QgYmV0dGVyPzIFECEYoAEyBRAhGKABMgUQIRigATIFECEYqwIyBRAhGKsCMgUQIRirAjIFECEYnwVIj9sBUABY1tkBcAV4AJABAZgBxwGgAd8rqgEFMzAuMjS4AQPIAQD4AQGYAjqgArwrwgIEECMYJ8ICChAjGIAEGCcYigXCAgsQABiABBiRAhiKBcICEBAAGIAEGLEDGEMYgwEYigXCAgoQABiABBhDGIoFwgILEC4YgAQYsQMYgwHCAg4QLhiABBixAxjRAxjHAcICDhAuGIAEGLEDGIMBGIoFwgIKEC4YgAQYQxiKBcICDhAAGIAEGLEDGIMBGIoFwgITEC4YgAQYsQMY0QMYQxjHARiKBcICCxAAGIAEGLEDGIMBwgIEEAAYA8ICBRAAGIAEwgIIEAAYgAQYsQPCAgcQABiABBgKwgIGEAAYFhgewgIIEAAYFhgKGB7CAgUQABjvBcICBxAhGKABGArCAggQABiiBBiJBZgDAJIHBzMxLjI2LjGgB4mhA7IHBzI2LjI2LjG4B7ArwgcHMTUuMzguNcgHYg&amp;sclient=gws-wiz&amp;mstk=AUtExfC2w8EZ6GGT_uQE9E48XfUiFyfVmJ1OXG8LwrkOVxo4mqhntIodzUrfBpWCrssh3NpR3r8N1cRDTL1GojsSRofhUBA-h305w94nLHiTTws9MaCrtDN9q2sbC8bHMpplr8S3c3NPxIGsKZZ0Q5dM0pJFWNd1vJuOwyoogoPQUkbUrow&amp;csui=3" TargetMode="External"/><Relationship Id="rId1" Type="http://schemas.openxmlformats.org/officeDocument/2006/relationships/slideLayout" Target="../slideLayouts/slideLayout2.xml"/><Relationship Id="rId6" Type="http://schemas.openxmlformats.org/officeDocument/2006/relationships/hyperlink" Target="https://www.google.com/search?q=Wolfram+Language&amp;sca_esv=219388647f983b16&amp;sxsrf=AE3TifNBdUT5791BfpM1DQjrM_VQDpDjJg%3A1759161336000&amp;source=hp&amp;ei=96vaaL7oOomtptQP7smS4A8&amp;iflsig=AOw8s4IAAAAAaNq6CKobwXa_xSEpNGc-NGOLSTW1dC9o&amp;ved=2ahUKEwjS9I7iqv6PAxU3GVkFHSqsNegQgK4QegQIAxAJ&amp;uact=5&amp;oq=what+is+the+easiest+way+to+explore+whether+my+data+fits+a+gaussian%2C+lorentzian+or+voigt+better%3F&amp;gs_lp=Egdnd3Mtd2l6Il93aGF0IGlzIHRoZSBlYXNpZXN0IHdheSB0byBleHBsb3JlIHdoZXRoZXIgbXkgZGF0YSBmaXRzIGEgZ2F1c3NpYW4sIGxvcmVudHppYW4gb3Igdm9pZ3QgYmV0dGVyPzIFECEYoAEyBRAhGKABMgUQIRigATIFECEYqwIyBRAhGKsCMgUQIRirAjIFECEYnwVIj9sBUABY1tkBcAV4AJABAZgBxwGgAd8rqgEFMzAuMjS4AQPIAQD4AQGYAjqgArwrwgIEECMYJ8ICChAjGIAEGCcYigXCAgsQABiABBiRAhiKBcICEBAAGIAEGLEDGEMYgwEYigXCAgoQABiABBhDGIoFwgILEC4YgAQYsQMYgwHCAg4QLhiABBixAxjRAxjHAcICDhAuGIAEGLEDGIMBGIoFwgIKEC4YgAQYQxiKBcICDhAAGIAEGLEDGIMBGIoFwgITEC4YgAQYsQMY0QMYQxjHARiKBcICCxAAGIAEGLEDGIMBwgIEEAAYA8ICBRAAGIAEwgIIEAAYgAQYsQPCAgcQABiABBgKwgIGEAAYFhgewgIIEAAYFhgKGB7CAgUQABjvBcICBxAhGKABGArCAggQABiiBBiJBZgDAJIHBzMxLjI2LjGgB4mhA7IHBzI2LjI2LjG4B7ArwgcHMTUuMzguNcgHYg&amp;sclient=gws-wiz&amp;mstk=AUtExfC2w8EZ6GGT_uQE9E48XfUiFyfVmJ1OXG8LwrkOVxo4mqhntIodzUrfBpWCrssh3NpR3r8N1cRDTL1GojsSRofhUBA-h305w94nLHiTTws9MaCrtDN9q2sbC8bHMpplr8S3c3NPxIGsKZZ0Q5dM0pJFWNd1vJuOwyoogoPQUkbUrow&amp;csui=3" TargetMode="External"/><Relationship Id="rId5" Type="http://schemas.openxmlformats.org/officeDocument/2006/relationships/hyperlink" Target="https://www.google.com/search?q=Igor&amp;sca_esv=219388647f983b16&amp;sxsrf=AE3TifNBdUT5791BfpM1DQjrM_VQDpDjJg%3A1759161336000&amp;source=hp&amp;ei=96vaaL7oOomtptQP7smS4A8&amp;iflsig=AOw8s4IAAAAAaNq6CKobwXa_xSEpNGc-NGOLSTW1dC9o&amp;ved=2ahUKEwjS9I7iqv6PAxU3GVkFHSqsNegQgK4QegQIAxAI&amp;uact=5&amp;oq=what+is+the+easiest+way+to+explore+whether+my+data+fits+a+gaussian%2C+lorentzian+or+voigt+better%3F&amp;gs_lp=Egdnd3Mtd2l6Il93aGF0IGlzIHRoZSBlYXNpZXN0IHdheSB0byBleHBsb3JlIHdoZXRoZXIgbXkgZGF0YSBmaXRzIGEgZ2F1c3NpYW4sIGxvcmVudHppYW4gb3Igdm9pZ3QgYmV0dGVyPzIFECEYoAEyBRAhGKABMgUQIRigATIFECEYqwIyBRAhGKsCMgUQIRirAjIFECEYnwVIj9sBUABY1tkBcAV4AJABAZgBxwGgAd8rqgEFMzAuMjS4AQPIAQD4AQGYAjqgArwrwgIEECMYJ8ICChAjGIAEGCcYigXCAgsQABiABBiRAhiKBcICEBAAGIAEGLEDGEMYgwEYigXCAgoQABiABBhDGIoFwgILEC4YgAQYsQMYgwHCAg4QLhiABBixAxjRAxjHAcICDhAuGIAEGLEDGIMBGIoFwgIKEC4YgAQYQxiKBcICDhAAGIAEGLEDGIMBGIoFwgITEC4YgAQYsQMY0QMYQxjHARiKBcICCxAAGIAEGLEDGIMBwgIEEAAYA8ICBRAAGIAEwgIIEAAYgAQYsQPCAgcQABiABBgKwgIGEAAYFhgewgIIEAAYFhgKGB7CAgUQABjvBcICBxAhGKABGArCAggQABiiBBiJBZgDAJIHBzMxLjI2LjGgB4mhA7IHBzI2LjI2LjG4B7ArwgcHMTUuMzguNcgHYg&amp;sclient=gws-wiz&amp;mstk=AUtExfC2w8EZ6GGT_uQE9E48XfUiFyfVmJ1OXG8LwrkOVxo4mqhntIodzUrfBpWCrssh3NpR3r8N1cRDTL1GojsSRofhUBA-h305w94nLHiTTws9MaCrtDN9q2sbC8bHMpplr8S3c3NPxIGsKZZ0Q5dM0pJFWNd1vJuOwyoogoPQUkbUrow&amp;csui=3" TargetMode="External"/><Relationship Id="rId4" Type="http://schemas.openxmlformats.org/officeDocument/2006/relationships/hyperlink" Target="https://www.google.com/search?q=Origin&amp;sca_esv=219388647f983b16&amp;sxsrf=AE3TifNBdUT5791BfpM1DQjrM_VQDpDjJg%3A1759161336000&amp;source=hp&amp;ei=96vaaL7oOomtptQP7smS4A8&amp;iflsig=AOw8s4IAAAAAaNq6CKobwXa_xSEpNGc-NGOLSTW1dC9o&amp;ved=2ahUKEwjS9I7iqv6PAxU3GVkFHSqsNegQgK4QegQIAxAH&amp;uact=5&amp;oq=what+is+the+easiest+way+to+explore+whether+my+data+fits+a+gaussian%2C+lorentzian+or+voigt+better%3F&amp;gs_lp=Egdnd3Mtd2l6Il93aGF0IGlzIHRoZSBlYXNpZXN0IHdheSB0byBleHBsb3JlIHdoZXRoZXIgbXkgZGF0YSBmaXRzIGEgZ2F1c3NpYW4sIGxvcmVudHppYW4gb3Igdm9pZ3QgYmV0dGVyPzIFECEYoAEyBRAhGKABMgUQIRigATIFECEYqwIyBRAhGKsCMgUQIRirAjIFECEYnwVIj9sBUABY1tkBcAV4AJABAZgBxwGgAd8rqgEFMzAuMjS4AQPIAQD4AQGYAjqgArwrwgIEECMYJ8ICChAjGIAEGCcYigXCAgsQABiABBiRAhiKBcICEBAAGIAEGLEDGEMYgwEYigXCAgoQABiABBhDGIoFwgILEC4YgAQYsQMYgwHCAg4QLhiABBixAxjRAxjHAcICDhAuGIAEGLEDGIMBGIoFwgIKEC4YgAQYQxiKBcICDhAAGIAEGLEDGIMBGIoFwgITEC4YgAQYsQMY0QMYQxjHARiKBcICCxAAGIAEGLEDGIMBwgIEEAAYA8ICBRAAGIAEwgIIEAAYgAQYsQPCAgcQABiABBgKwgIGEAAYFhgewgIIEAAYFhgKGB7CAgUQABjvBcICBxAhGKABGArCAggQABiiBBiJBZgDAJIHBzMxLjI2LjGgB4mhA7IHBzI2LjI2LjG4B7ArwgcHMTUuMzguNcgHYg&amp;sclient=gws-wiz&amp;mstk=AUtExfC2w8EZ6GGT_uQE9E48XfUiFyfVmJ1OXG8LwrkOVxo4mqhntIodzUrfBpWCrssh3NpR3r8N1cRDTL1GojsSRofhUBA-h305w94nLHiTTws9MaCrtDN9q2sbC8bHMpplr8S3c3NPxIGsKZZ0Q5dM0pJFWNd1vJuOwyoogoPQUkbUrow&amp;csui=3"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48.gif"/><Relationship Id="rId4" Type="http://schemas.openxmlformats.org/officeDocument/2006/relationships/image" Target="../media/image47.jpeg"/></Relationships>
</file>

<file path=ppt/slides/_rels/slide3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hyperlink" Target="mailto:fda00001@mix.wvu.edu" TargetMode="Externa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42EE91A-7763-E9F0-3070-6AAF269B879B}"/>
              </a:ext>
            </a:extLst>
          </p:cNvPr>
          <p:cNvSpPr>
            <a:spLocks noGrp="1"/>
          </p:cNvSpPr>
          <p:nvPr>
            <p:ph type="title"/>
          </p:nvPr>
        </p:nvSpPr>
        <p:spPr>
          <a:xfrm>
            <a:off x="360558" y="97997"/>
            <a:ext cx="8422883" cy="1325563"/>
          </a:xfrm>
        </p:spPr>
        <p:txBody>
          <a:bodyPr>
            <a:normAutofit fontScale="90000"/>
          </a:bodyPr>
          <a:lstStyle/>
          <a:p>
            <a:pPr algn="ctr"/>
            <a:r>
              <a:rPr lang="en-US" dirty="0"/>
              <a:t>Possible NASA samples for Raman</a:t>
            </a:r>
            <a:br>
              <a:rPr lang="en-US" dirty="0"/>
            </a:br>
            <a:r>
              <a:rPr lang="en-US" sz="2200" dirty="0">
                <a:solidFill>
                  <a:srgbClr val="FF0000"/>
                </a:solidFill>
              </a:rPr>
              <a:t>(red means we are publishing something on these samples soon and if we can figure out how to fit the Raman analysis in with the paper story, we can include it)</a:t>
            </a:r>
            <a:endParaRPr lang="en-US" dirty="0">
              <a:solidFill>
                <a:srgbClr val="FF0000"/>
              </a:solidFill>
            </a:endParaRPr>
          </a:p>
        </p:txBody>
      </p:sp>
      <p:sp>
        <p:nvSpPr>
          <p:cNvPr id="5" name="Content Placeholder 4">
            <a:extLst>
              <a:ext uri="{FF2B5EF4-FFF2-40B4-BE49-F238E27FC236}">
                <a16:creationId xmlns:a16="http://schemas.microsoft.com/office/drawing/2014/main" id="{7FDEA7A7-BE22-4EDA-1B8F-3CD3CC620FC5}"/>
              </a:ext>
            </a:extLst>
          </p:cNvPr>
          <p:cNvSpPr>
            <a:spLocks noGrp="1"/>
          </p:cNvSpPr>
          <p:nvPr>
            <p:ph idx="1"/>
          </p:nvPr>
        </p:nvSpPr>
        <p:spPr>
          <a:xfrm>
            <a:off x="628649" y="1571945"/>
            <a:ext cx="7886700" cy="5404208"/>
          </a:xfrm>
        </p:spPr>
        <p:txBody>
          <a:bodyPr>
            <a:normAutofit fontScale="92500"/>
          </a:bodyPr>
          <a:lstStyle/>
          <a:p>
            <a:r>
              <a:rPr lang="en-US" dirty="0">
                <a:solidFill>
                  <a:srgbClr val="FF0000"/>
                </a:solidFill>
              </a:rPr>
              <a:t>Nb (paper on oxides): 50 and 250 nm mostly</a:t>
            </a:r>
          </a:p>
          <a:p>
            <a:r>
              <a:rPr lang="en-US" dirty="0" err="1"/>
              <a:t>NbTiN</a:t>
            </a:r>
            <a:r>
              <a:rPr lang="en-US" dirty="0"/>
              <a:t> (more options for what peaks could be)</a:t>
            </a:r>
          </a:p>
          <a:p>
            <a:r>
              <a:rPr lang="en-US" dirty="0">
                <a:solidFill>
                  <a:srgbClr val="FF0000"/>
                </a:solidFill>
              </a:rPr>
              <a:t>Al doped with Mn: heating series (paper not related to oxides, might not tie in as well)</a:t>
            </a: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p>
          <a:p>
            <a:r>
              <a:rPr lang="en-US" dirty="0"/>
              <a:t>One group is looking at some heated NASA Nb samples that should probably have more oxide signal so that we can hopefully better see the likely oxide peaks. They are also looking at 2 thicknesses.</a:t>
            </a:r>
          </a:p>
        </p:txBody>
      </p:sp>
      <p:pic>
        <p:nvPicPr>
          <p:cNvPr id="12" name="Picture 11">
            <a:extLst>
              <a:ext uri="{FF2B5EF4-FFF2-40B4-BE49-F238E27FC236}">
                <a16:creationId xmlns:a16="http://schemas.microsoft.com/office/drawing/2014/main" id="{2481B998-17B3-3917-3021-1123739824C9}"/>
              </a:ext>
            </a:extLst>
          </p:cNvPr>
          <p:cNvPicPr>
            <a:picLocks noChangeAspect="1"/>
          </p:cNvPicPr>
          <p:nvPr/>
        </p:nvPicPr>
        <p:blipFill>
          <a:blip r:embed="rId2"/>
          <a:stretch>
            <a:fillRect/>
          </a:stretch>
        </p:blipFill>
        <p:spPr>
          <a:xfrm>
            <a:off x="1469204" y="3219031"/>
            <a:ext cx="4572000" cy="2037719"/>
          </a:xfrm>
          <a:prstGeom prst="rect">
            <a:avLst/>
          </a:prstGeom>
        </p:spPr>
      </p:pic>
      <p:sp>
        <p:nvSpPr>
          <p:cNvPr id="13" name="TextBox 12">
            <a:extLst>
              <a:ext uri="{FF2B5EF4-FFF2-40B4-BE49-F238E27FC236}">
                <a16:creationId xmlns:a16="http://schemas.microsoft.com/office/drawing/2014/main" id="{EA83BCF2-6D43-0DD1-387B-1F3FECC26778}"/>
              </a:ext>
            </a:extLst>
          </p:cNvPr>
          <p:cNvSpPr txBox="1"/>
          <p:nvPr/>
        </p:nvSpPr>
        <p:spPr>
          <a:xfrm>
            <a:off x="5988385" y="3473474"/>
            <a:ext cx="2752511" cy="1384995"/>
          </a:xfrm>
          <a:prstGeom prst="rect">
            <a:avLst/>
          </a:prstGeom>
          <a:noFill/>
        </p:spPr>
        <p:txBody>
          <a:bodyPr wrap="square" rtlCol="0">
            <a:spAutoFit/>
          </a:bodyPr>
          <a:lstStyle/>
          <a:p>
            <a:pPr algn="ctr"/>
            <a:r>
              <a:rPr lang="en-US" sz="2800" b="1" dirty="0">
                <a:solidFill>
                  <a:srgbClr val="00B050"/>
                </a:solidFill>
              </a:rPr>
              <a:t>Ask questions if you have them!</a:t>
            </a:r>
          </a:p>
        </p:txBody>
      </p:sp>
    </p:spTree>
    <p:extLst>
      <p:ext uri="{BB962C8B-B14F-4D97-AF65-F5344CB8AC3E}">
        <p14:creationId xmlns:p14="http://schemas.microsoft.com/office/powerpoint/2010/main" val="17732001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8F5FA9-B182-D1D4-82D2-69291EDFB23B}"/>
              </a:ext>
            </a:extLst>
          </p:cNvPr>
          <p:cNvSpPr>
            <a:spLocks noGrp="1"/>
          </p:cNvSpPr>
          <p:nvPr>
            <p:ph type="title"/>
          </p:nvPr>
        </p:nvSpPr>
        <p:spPr>
          <a:xfrm>
            <a:off x="628650" y="1"/>
            <a:ext cx="7886700" cy="1116708"/>
          </a:xfrm>
        </p:spPr>
        <p:txBody>
          <a:bodyPr/>
          <a:lstStyle/>
          <a:p>
            <a:pPr algn="ctr"/>
            <a:r>
              <a:rPr lang="en-US" dirty="0"/>
              <a:t>Basics of laser goggles</a:t>
            </a:r>
          </a:p>
        </p:txBody>
      </p:sp>
      <p:sp>
        <p:nvSpPr>
          <p:cNvPr id="3" name="Content Placeholder 2">
            <a:extLst>
              <a:ext uri="{FF2B5EF4-FFF2-40B4-BE49-F238E27FC236}">
                <a16:creationId xmlns:a16="http://schemas.microsoft.com/office/drawing/2014/main" id="{8D90E752-AB36-028A-009B-141B8DBDA558}"/>
              </a:ext>
            </a:extLst>
          </p:cNvPr>
          <p:cNvSpPr>
            <a:spLocks noGrp="1"/>
          </p:cNvSpPr>
          <p:nvPr>
            <p:ph idx="1"/>
          </p:nvPr>
        </p:nvSpPr>
        <p:spPr>
          <a:xfrm>
            <a:off x="628650" y="911226"/>
            <a:ext cx="7886700" cy="4351338"/>
          </a:xfrm>
        </p:spPr>
        <p:txBody>
          <a:bodyPr/>
          <a:lstStyle/>
          <a:p>
            <a:pPr marL="0" indent="0">
              <a:buNone/>
            </a:pPr>
            <a:r>
              <a:rPr lang="en-US" dirty="0"/>
              <a:t>They have a range which they work and how much they less the light in that range. Details are written on the front of the goggles.</a:t>
            </a:r>
          </a:p>
        </p:txBody>
      </p:sp>
      <p:pic>
        <p:nvPicPr>
          <p:cNvPr id="5" name="Picture 4">
            <a:extLst>
              <a:ext uri="{FF2B5EF4-FFF2-40B4-BE49-F238E27FC236}">
                <a16:creationId xmlns:a16="http://schemas.microsoft.com/office/drawing/2014/main" id="{EA7726DA-0CBD-DB6A-6323-EDF0A28D87F3}"/>
              </a:ext>
            </a:extLst>
          </p:cNvPr>
          <p:cNvPicPr>
            <a:picLocks noChangeAspect="1"/>
          </p:cNvPicPr>
          <p:nvPr/>
        </p:nvPicPr>
        <p:blipFill>
          <a:blip r:embed="rId3"/>
          <a:stretch>
            <a:fillRect/>
          </a:stretch>
        </p:blipFill>
        <p:spPr>
          <a:xfrm>
            <a:off x="0" y="4123942"/>
            <a:ext cx="9135750" cy="2734057"/>
          </a:xfrm>
          <a:prstGeom prst="rect">
            <a:avLst/>
          </a:prstGeom>
        </p:spPr>
      </p:pic>
      <p:sp>
        <p:nvSpPr>
          <p:cNvPr id="6" name="TextBox 5">
            <a:extLst>
              <a:ext uri="{FF2B5EF4-FFF2-40B4-BE49-F238E27FC236}">
                <a16:creationId xmlns:a16="http://schemas.microsoft.com/office/drawing/2014/main" id="{12F3A24F-D2F4-D912-C1FE-E2B04CE38348}"/>
              </a:ext>
            </a:extLst>
          </p:cNvPr>
          <p:cNvSpPr txBox="1"/>
          <p:nvPr/>
        </p:nvSpPr>
        <p:spPr>
          <a:xfrm>
            <a:off x="4880224" y="1815618"/>
            <a:ext cx="4163058" cy="2308324"/>
          </a:xfrm>
          <a:prstGeom prst="rect">
            <a:avLst/>
          </a:prstGeom>
          <a:noFill/>
        </p:spPr>
        <p:txBody>
          <a:bodyPr wrap="square" rtlCol="0">
            <a:spAutoFit/>
          </a:bodyPr>
          <a:lstStyle/>
          <a:p>
            <a:pPr algn="ctr"/>
            <a:r>
              <a:rPr lang="en-US" dirty="0"/>
              <a:t>Our current HeNe goggles are green. Since they are OD4+, it lessens the light in that wavelength range by at least a factor of 10^4 = 10,000. </a:t>
            </a:r>
          </a:p>
          <a:p>
            <a:pPr algn="ctr"/>
            <a:endParaRPr lang="en-US" dirty="0"/>
          </a:p>
          <a:p>
            <a:pPr algn="ctr"/>
            <a:r>
              <a:rPr lang="en-US" dirty="0"/>
              <a:t>That’s enough for the HeNe laser. They are also  not terrible for the other laser, but other goggles 10-100 times better.</a:t>
            </a:r>
          </a:p>
        </p:txBody>
      </p:sp>
      <p:sp>
        <p:nvSpPr>
          <p:cNvPr id="7" name="TextBox 6">
            <a:extLst>
              <a:ext uri="{FF2B5EF4-FFF2-40B4-BE49-F238E27FC236}">
                <a16:creationId xmlns:a16="http://schemas.microsoft.com/office/drawing/2014/main" id="{2AAA724F-0B48-555E-746F-998CEA2E1400}"/>
              </a:ext>
            </a:extLst>
          </p:cNvPr>
          <p:cNvSpPr txBox="1"/>
          <p:nvPr/>
        </p:nvSpPr>
        <p:spPr>
          <a:xfrm>
            <a:off x="265415" y="2143150"/>
            <a:ext cx="3669589" cy="2031325"/>
          </a:xfrm>
          <a:prstGeom prst="rect">
            <a:avLst/>
          </a:prstGeom>
          <a:noFill/>
        </p:spPr>
        <p:txBody>
          <a:bodyPr wrap="square" rtlCol="0">
            <a:spAutoFit/>
          </a:bodyPr>
          <a:lstStyle/>
          <a:p>
            <a:pPr algn="ctr"/>
            <a:r>
              <a:rPr lang="en-US" dirty="0"/>
              <a:t>These goggles do not cover the HeNe wavelength of 632 nm, but are optimized for ~800 nm and also pretty good for 190-520 nm. Their OD varies on wavelength but is bigger. If can’t find other goggles, these should still be enough.</a:t>
            </a:r>
          </a:p>
        </p:txBody>
      </p:sp>
    </p:spTree>
    <p:extLst>
      <p:ext uri="{BB962C8B-B14F-4D97-AF65-F5344CB8AC3E}">
        <p14:creationId xmlns:p14="http://schemas.microsoft.com/office/powerpoint/2010/main" val="4045577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D33CC16-43A2-05CD-52ED-A028A155F8A7}"/>
              </a:ext>
            </a:extLst>
          </p:cNvPr>
          <p:cNvSpPr>
            <a:spLocks noGrp="1"/>
          </p:cNvSpPr>
          <p:nvPr>
            <p:ph idx="1"/>
          </p:nvPr>
        </p:nvSpPr>
        <p:spPr>
          <a:xfrm>
            <a:off x="0" y="1825625"/>
            <a:ext cx="2948684" cy="4351338"/>
          </a:xfrm>
        </p:spPr>
        <p:txBody>
          <a:bodyPr>
            <a:normAutofit/>
          </a:bodyPr>
          <a:lstStyle/>
          <a:p>
            <a:pPr marL="0" indent="0">
              <a:buNone/>
            </a:pPr>
            <a:r>
              <a:rPr lang="en-US" sz="2700" dirty="0"/>
              <a:t>OD7 850-1080 nm</a:t>
            </a:r>
          </a:p>
          <a:p>
            <a:pPr marL="0" indent="0">
              <a:buNone/>
            </a:pPr>
            <a:r>
              <a:rPr lang="en-US" sz="2700" dirty="0"/>
              <a:t>OD6 800-850 nm</a:t>
            </a:r>
          </a:p>
          <a:p>
            <a:pPr marL="0" indent="0">
              <a:buNone/>
            </a:pPr>
            <a:r>
              <a:rPr lang="en-US" sz="2700" dirty="0"/>
              <a:t>OD5 750-800 nm</a:t>
            </a:r>
          </a:p>
          <a:p>
            <a:pPr marL="0" indent="0">
              <a:buNone/>
            </a:pPr>
            <a:r>
              <a:rPr lang="en-US" sz="2700" dirty="0"/>
              <a:t>OD3 520-532 nm</a:t>
            </a:r>
          </a:p>
          <a:p>
            <a:pPr marL="0" indent="0">
              <a:buNone/>
            </a:pPr>
            <a:r>
              <a:rPr lang="en-US" sz="2700" dirty="0"/>
              <a:t>OD9 190-520 nm</a:t>
            </a:r>
          </a:p>
          <a:p>
            <a:pPr marL="0" indent="0">
              <a:buNone/>
            </a:pPr>
            <a:r>
              <a:rPr lang="en-US" sz="2700" dirty="0"/>
              <a:t>What isn’t here?</a:t>
            </a:r>
          </a:p>
        </p:txBody>
      </p:sp>
      <p:sp>
        <p:nvSpPr>
          <p:cNvPr id="2" name="Title 1">
            <a:extLst>
              <a:ext uri="{FF2B5EF4-FFF2-40B4-BE49-F238E27FC236}">
                <a16:creationId xmlns:a16="http://schemas.microsoft.com/office/drawing/2014/main" id="{2B8A8547-AB97-6706-57C8-DA0B231764FD}"/>
              </a:ext>
            </a:extLst>
          </p:cNvPr>
          <p:cNvSpPr>
            <a:spLocks noGrp="1"/>
          </p:cNvSpPr>
          <p:nvPr>
            <p:ph type="title"/>
          </p:nvPr>
        </p:nvSpPr>
        <p:spPr>
          <a:xfrm>
            <a:off x="-193281" y="149368"/>
            <a:ext cx="3840608" cy="1325563"/>
          </a:xfrm>
        </p:spPr>
        <p:txBody>
          <a:bodyPr>
            <a:normAutofit fontScale="90000"/>
          </a:bodyPr>
          <a:lstStyle/>
          <a:p>
            <a:pPr algn="ctr"/>
            <a:r>
              <a:rPr lang="en-US" dirty="0"/>
              <a:t>Where do these goggles protect most? </a:t>
            </a:r>
          </a:p>
        </p:txBody>
      </p:sp>
      <p:pic>
        <p:nvPicPr>
          <p:cNvPr id="12" name="Picture 11">
            <a:extLst>
              <a:ext uri="{FF2B5EF4-FFF2-40B4-BE49-F238E27FC236}">
                <a16:creationId xmlns:a16="http://schemas.microsoft.com/office/drawing/2014/main" id="{526CA6D2-90AE-BE89-94E8-3C4FF1548D21}"/>
              </a:ext>
            </a:extLst>
          </p:cNvPr>
          <p:cNvPicPr>
            <a:picLocks noChangeAspect="1"/>
          </p:cNvPicPr>
          <p:nvPr/>
        </p:nvPicPr>
        <p:blipFill>
          <a:blip r:embed="rId3"/>
          <a:stretch>
            <a:fillRect/>
          </a:stretch>
        </p:blipFill>
        <p:spPr>
          <a:xfrm>
            <a:off x="2866494" y="2353508"/>
            <a:ext cx="6277506" cy="3958596"/>
          </a:xfrm>
          <a:prstGeom prst="rect">
            <a:avLst/>
          </a:prstGeom>
        </p:spPr>
      </p:pic>
      <p:pic>
        <p:nvPicPr>
          <p:cNvPr id="8" name="Picture 7">
            <a:extLst>
              <a:ext uri="{FF2B5EF4-FFF2-40B4-BE49-F238E27FC236}">
                <a16:creationId xmlns:a16="http://schemas.microsoft.com/office/drawing/2014/main" id="{C434D47B-666B-F8BC-E94D-87517FB7714B}"/>
              </a:ext>
            </a:extLst>
          </p:cNvPr>
          <p:cNvPicPr>
            <a:picLocks noChangeAspect="1"/>
          </p:cNvPicPr>
          <p:nvPr/>
        </p:nvPicPr>
        <p:blipFill>
          <a:blip r:embed="rId4"/>
          <a:stretch>
            <a:fillRect/>
          </a:stretch>
        </p:blipFill>
        <p:spPr>
          <a:xfrm>
            <a:off x="20007" y="4792238"/>
            <a:ext cx="3120506" cy="1325563"/>
          </a:xfrm>
          <a:prstGeom prst="rect">
            <a:avLst/>
          </a:prstGeom>
        </p:spPr>
      </p:pic>
      <p:sp>
        <p:nvSpPr>
          <p:cNvPr id="13" name="TextBox 12">
            <a:extLst>
              <a:ext uri="{FF2B5EF4-FFF2-40B4-BE49-F238E27FC236}">
                <a16:creationId xmlns:a16="http://schemas.microsoft.com/office/drawing/2014/main" id="{C3F3095B-529F-FA6A-519B-738FBBA75CCE}"/>
              </a:ext>
            </a:extLst>
          </p:cNvPr>
          <p:cNvSpPr txBox="1"/>
          <p:nvPr/>
        </p:nvSpPr>
        <p:spPr>
          <a:xfrm>
            <a:off x="3827124" y="1994450"/>
            <a:ext cx="4736387" cy="461665"/>
          </a:xfrm>
          <a:prstGeom prst="rect">
            <a:avLst/>
          </a:prstGeom>
          <a:noFill/>
        </p:spPr>
        <p:txBody>
          <a:bodyPr wrap="square" rtlCol="0">
            <a:spAutoFit/>
          </a:bodyPr>
          <a:lstStyle/>
          <a:p>
            <a:r>
              <a:rPr lang="en-US" sz="2400" dirty="0"/>
              <a:t>Similar but not the same goggles</a:t>
            </a:r>
          </a:p>
        </p:txBody>
      </p:sp>
      <p:sp>
        <p:nvSpPr>
          <p:cNvPr id="14" name="TextBox 13">
            <a:extLst>
              <a:ext uri="{FF2B5EF4-FFF2-40B4-BE49-F238E27FC236}">
                <a16:creationId xmlns:a16="http://schemas.microsoft.com/office/drawing/2014/main" id="{771D497B-A0CE-91A5-8BBE-015D4CBE62FC}"/>
              </a:ext>
            </a:extLst>
          </p:cNvPr>
          <p:cNvSpPr txBox="1"/>
          <p:nvPr/>
        </p:nvSpPr>
        <p:spPr>
          <a:xfrm>
            <a:off x="4048018" y="452063"/>
            <a:ext cx="4130211" cy="1323439"/>
          </a:xfrm>
          <a:prstGeom prst="rect">
            <a:avLst/>
          </a:prstGeom>
          <a:noFill/>
        </p:spPr>
        <p:txBody>
          <a:bodyPr wrap="square" rtlCol="0">
            <a:spAutoFit/>
          </a:bodyPr>
          <a:lstStyle/>
          <a:p>
            <a:r>
              <a:rPr lang="en-US" sz="2000" dirty="0"/>
              <a:t>Thus these goggles would be better than nothing for the HeNe, but not by much. We currently have 6 goggles for the HeNe. </a:t>
            </a:r>
          </a:p>
        </p:txBody>
      </p:sp>
    </p:spTree>
    <p:extLst>
      <p:ext uri="{BB962C8B-B14F-4D97-AF65-F5344CB8AC3E}">
        <p14:creationId xmlns:p14="http://schemas.microsoft.com/office/powerpoint/2010/main" val="3383611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E14B82-3036-4AB4-8E22-9F2EB50923E0}"/>
              </a:ext>
            </a:extLst>
          </p:cNvPr>
          <p:cNvSpPr>
            <a:spLocks noGrp="1"/>
          </p:cNvSpPr>
          <p:nvPr>
            <p:ph type="title"/>
          </p:nvPr>
        </p:nvSpPr>
        <p:spPr>
          <a:xfrm>
            <a:off x="624525" y="64729"/>
            <a:ext cx="7886700" cy="746929"/>
          </a:xfrm>
        </p:spPr>
        <p:txBody>
          <a:bodyPr>
            <a:normAutofit fontScale="90000"/>
          </a:bodyPr>
          <a:lstStyle/>
          <a:p>
            <a:pPr algn="ctr"/>
            <a:r>
              <a:rPr lang="en-US" dirty="0"/>
              <a:t>Our Two Current Goggles (Summary)</a:t>
            </a:r>
          </a:p>
        </p:txBody>
      </p:sp>
      <p:pic>
        <p:nvPicPr>
          <p:cNvPr id="6" name="Picture 5">
            <a:extLst>
              <a:ext uri="{FF2B5EF4-FFF2-40B4-BE49-F238E27FC236}">
                <a16:creationId xmlns:a16="http://schemas.microsoft.com/office/drawing/2014/main" id="{0C6F1C69-4031-590D-2ECA-6E25743E0436}"/>
              </a:ext>
            </a:extLst>
          </p:cNvPr>
          <p:cNvPicPr>
            <a:picLocks noChangeAspect="1"/>
          </p:cNvPicPr>
          <p:nvPr/>
        </p:nvPicPr>
        <p:blipFill>
          <a:blip r:embed="rId3"/>
          <a:stretch>
            <a:fillRect/>
          </a:stretch>
        </p:blipFill>
        <p:spPr>
          <a:xfrm>
            <a:off x="0" y="2829403"/>
            <a:ext cx="9135750" cy="2734057"/>
          </a:xfrm>
          <a:prstGeom prst="rect">
            <a:avLst/>
          </a:prstGeom>
        </p:spPr>
      </p:pic>
      <p:graphicFrame>
        <p:nvGraphicFramePr>
          <p:cNvPr id="7" name="Table 6">
            <a:extLst>
              <a:ext uri="{FF2B5EF4-FFF2-40B4-BE49-F238E27FC236}">
                <a16:creationId xmlns:a16="http://schemas.microsoft.com/office/drawing/2014/main" id="{F0C2A6E4-20DC-9906-A6F5-1BA8F1535000}"/>
              </a:ext>
            </a:extLst>
          </p:cNvPr>
          <p:cNvGraphicFramePr>
            <a:graphicFrameLocks noGrp="1"/>
          </p:cNvGraphicFramePr>
          <p:nvPr>
            <p:extLst>
              <p:ext uri="{D42A27DB-BD31-4B8C-83A1-F6EECF244321}">
                <p14:modId xmlns:p14="http://schemas.microsoft.com/office/powerpoint/2010/main" val="928929543"/>
              </p:ext>
            </p:extLst>
          </p:nvPr>
        </p:nvGraphicFramePr>
        <p:xfrm>
          <a:off x="195715" y="881765"/>
          <a:ext cx="8744320" cy="1706880"/>
        </p:xfrm>
        <a:graphic>
          <a:graphicData uri="http://schemas.openxmlformats.org/drawingml/2006/table">
            <a:tbl>
              <a:tblPr firstRow="1" bandRow="1">
                <a:tableStyleId>{5C22544A-7EE6-4342-B048-85BDC9FD1C3A}</a:tableStyleId>
              </a:tblPr>
              <a:tblGrid>
                <a:gridCol w="2612557">
                  <a:extLst>
                    <a:ext uri="{9D8B030D-6E8A-4147-A177-3AD203B41FA5}">
                      <a16:colId xmlns:a16="http://schemas.microsoft.com/office/drawing/2014/main" val="3226164392"/>
                    </a:ext>
                  </a:extLst>
                </a:gridCol>
                <a:gridCol w="3216990">
                  <a:extLst>
                    <a:ext uri="{9D8B030D-6E8A-4147-A177-3AD203B41FA5}">
                      <a16:colId xmlns:a16="http://schemas.microsoft.com/office/drawing/2014/main" val="3306561531"/>
                    </a:ext>
                  </a:extLst>
                </a:gridCol>
                <a:gridCol w="2914773">
                  <a:extLst>
                    <a:ext uri="{9D8B030D-6E8A-4147-A177-3AD203B41FA5}">
                      <a16:colId xmlns:a16="http://schemas.microsoft.com/office/drawing/2014/main" val="155509459"/>
                    </a:ext>
                  </a:extLst>
                </a:gridCol>
              </a:tblGrid>
              <a:tr h="370840">
                <a:tc>
                  <a:txBody>
                    <a:bodyPr/>
                    <a:lstStyle/>
                    <a:p>
                      <a:r>
                        <a:rPr lang="en-US" sz="3200" dirty="0"/>
                        <a:t>Color</a:t>
                      </a:r>
                    </a:p>
                  </a:txBody>
                  <a:tcPr/>
                </a:tc>
                <a:tc>
                  <a:txBody>
                    <a:bodyPr/>
                    <a:lstStyle/>
                    <a:p>
                      <a:r>
                        <a:rPr lang="en-US" sz="3200" dirty="0"/>
                        <a:t>Good for HeNe</a:t>
                      </a:r>
                    </a:p>
                  </a:txBody>
                  <a:tcPr/>
                </a:tc>
                <a:tc>
                  <a:txBody>
                    <a:bodyPr/>
                    <a:lstStyle/>
                    <a:p>
                      <a:r>
                        <a:rPr lang="en-US" sz="3200" dirty="0"/>
                        <a:t>Good for fancy</a:t>
                      </a:r>
                    </a:p>
                  </a:txBody>
                  <a:tcPr/>
                </a:tc>
                <a:extLst>
                  <a:ext uri="{0D108BD9-81ED-4DB2-BD59-A6C34878D82A}">
                    <a16:rowId xmlns:a16="http://schemas.microsoft.com/office/drawing/2014/main" val="362056818"/>
                  </a:ext>
                </a:extLst>
              </a:tr>
              <a:tr h="370840">
                <a:tc>
                  <a:txBody>
                    <a:bodyPr/>
                    <a:lstStyle/>
                    <a:p>
                      <a:r>
                        <a:rPr lang="en-US" sz="3100" dirty="0"/>
                        <a:t>Green</a:t>
                      </a:r>
                    </a:p>
                  </a:txBody>
                  <a:tcPr/>
                </a:tc>
                <a:tc>
                  <a:txBody>
                    <a:bodyPr/>
                    <a:lstStyle/>
                    <a:p>
                      <a:pPr algn="ctr"/>
                      <a:r>
                        <a:rPr lang="en-US" sz="3100" dirty="0"/>
                        <a:t>Ideal</a:t>
                      </a:r>
                    </a:p>
                  </a:txBody>
                  <a:tcPr/>
                </a:tc>
                <a:tc>
                  <a:txBody>
                    <a:bodyPr/>
                    <a:lstStyle/>
                    <a:p>
                      <a:pPr algn="ctr"/>
                      <a:r>
                        <a:rPr lang="en-US" sz="3100" dirty="0"/>
                        <a:t>Ok, but not best</a:t>
                      </a:r>
                    </a:p>
                  </a:txBody>
                  <a:tcPr/>
                </a:tc>
                <a:extLst>
                  <a:ext uri="{0D108BD9-81ED-4DB2-BD59-A6C34878D82A}">
                    <a16:rowId xmlns:a16="http://schemas.microsoft.com/office/drawing/2014/main" val="1979316536"/>
                  </a:ext>
                </a:extLst>
              </a:tr>
              <a:tr h="370840">
                <a:tc>
                  <a:txBody>
                    <a:bodyPr/>
                    <a:lstStyle/>
                    <a:p>
                      <a:r>
                        <a:rPr lang="en-US" sz="3100" dirty="0"/>
                        <a:t>Dark brown </a:t>
                      </a:r>
                    </a:p>
                  </a:txBody>
                  <a:tcPr/>
                </a:tc>
                <a:tc>
                  <a:txBody>
                    <a:bodyPr/>
                    <a:lstStyle/>
                    <a:p>
                      <a:pPr algn="ctr"/>
                      <a:r>
                        <a:rPr lang="en-US" sz="3100" b="1" dirty="0">
                          <a:solidFill>
                            <a:srgbClr val="FF0000"/>
                          </a:solidFill>
                        </a:rPr>
                        <a:t>Nope!</a:t>
                      </a:r>
                    </a:p>
                  </a:txBody>
                  <a:tcPr/>
                </a:tc>
                <a:tc>
                  <a:txBody>
                    <a:bodyPr/>
                    <a:lstStyle/>
                    <a:p>
                      <a:pPr algn="ctr"/>
                      <a:r>
                        <a:rPr lang="en-US" sz="3100" dirty="0"/>
                        <a:t>Yes, ideal</a:t>
                      </a:r>
                    </a:p>
                  </a:txBody>
                  <a:tcPr/>
                </a:tc>
                <a:extLst>
                  <a:ext uri="{0D108BD9-81ED-4DB2-BD59-A6C34878D82A}">
                    <a16:rowId xmlns:a16="http://schemas.microsoft.com/office/drawing/2014/main" val="3545546396"/>
                  </a:ext>
                </a:extLst>
              </a:tr>
            </a:tbl>
          </a:graphicData>
        </a:graphic>
      </p:graphicFrame>
      <p:sp>
        <p:nvSpPr>
          <p:cNvPr id="8" name="TextBox 7">
            <a:extLst>
              <a:ext uri="{FF2B5EF4-FFF2-40B4-BE49-F238E27FC236}">
                <a16:creationId xmlns:a16="http://schemas.microsoft.com/office/drawing/2014/main" id="{8F4781D9-CB95-9990-5EFF-824924BFD2EC}"/>
              </a:ext>
            </a:extLst>
          </p:cNvPr>
          <p:cNvSpPr txBox="1"/>
          <p:nvPr/>
        </p:nvSpPr>
        <p:spPr>
          <a:xfrm>
            <a:off x="92973" y="5622292"/>
            <a:ext cx="8847062" cy="954107"/>
          </a:xfrm>
          <a:prstGeom prst="rect">
            <a:avLst/>
          </a:prstGeom>
          <a:noFill/>
        </p:spPr>
        <p:txBody>
          <a:bodyPr wrap="square" rtlCol="0">
            <a:spAutoFit/>
          </a:bodyPr>
          <a:lstStyle/>
          <a:p>
            <a:pPr algn="ctr"/>
            <a:r>
              <a:rPr lang="en-US" sz="2800" b="1" dirty="0">
                <a:solidFill>
                  <a:srgbClr val="FF0000"/>
                </a:solidFill>
              </a:rPr>
              <a:t>Do not rely on color! Always check wavelength labels to double check. </a:t>
            </a:r>
          </a:p>
        </p:txBody>
      </p:sp>
    </p:spTree>
    <p:extLst>
      <p:ext uri="{BB962C8B-B14F-4D97-AF65-F5344CB8AC3E}">
        <p14:creationId xmlns:p14="http://schemas.microsoft.com/office/powerpoint/2010/main" val="2653223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60;p14">
            <a:extLst>
              <a:ext uri="{FF2B5EF4-FFF2-40B4-BE49-F238E27FC236}">
                <a16:creationId xmlns:a16="http://schemas.microsoft.com/office/drawing/2014/main" id="{BA0FB41C-A524-8CAF-8A21-3A08F1EC9060}"/>
              </a:ext>
            </a:extLst>
          </p:cNvPr>
          <p:cNvPicPr preferRelativeResize="0"/>
          <p:nvPr/>
        </p:nvPicPr>
        <p:blipFill>
          <a:blip r:embed="rId3">
            <a:alphaModFix/>
          </a:blip>
          <a:stretch>
            <a:fillRect/>
          </a:stretch>
        </p:blipFill>
        <p:spPr>
          <a:xfrm>
            <a:off x="-228601" y="571499"/>
            <a:ext cx="10144125" cy="5648326"/>
          </a:xfrm>
          <a:prstGeom prst="rect">
            <a:avLst/>
          </a:prstGeom>
          <a:noFill/>
          <a:ln>
            <a:noFill/>
          </a:ln>
        </p:spPr>
      </p:pic>
      <p:sp>
        <p:nvSpPr>
          <p:cNvPr id="2" name="Title 1">
            <a:extLst>
              <a:ext uri="{FF2B5EF4-FFF2-40B4-BE49-F238E27FC236}">
                <a16:creationId xmlns:a16="http://schemas.microsoft.com/office/drawing/2014/main" id="{AFE4538D-862C-9E7D-DB4A-8904FC00999D}"/>
              </a:ext>
            </a:extLst>
          </p:cNvPr>
          <p:cNvSpPr>
            <a:spLocks noGrp="1"/>
          </p:cNvSpPr>
          <p:nvPr>
            <p:ph type="title"/>
          </p:nvPr>
        </p:nvSpPr>
        <p:spPr>
          <a:xfrm>
            <a:off x="0" y="114299"/>
            <a:ext cx="9144000" cy="914400"/>
          </a:xfrm>
        </p:spPr>
        <p:txBody>
          <a:bodyPr>
            <a:normAutofit fontScale="90000"/>
          </a:bodyPr>
          <a:lstStyle/>
          <a:p>
            <a:pPr algn="ctr"/>
            <a:r>
              <a:rPr lang="en-US" dirty="0"/>
              <a:t>Let’s learn more about silicon’s Raman signal to help us understand Raman better</a:t>
            </a:r>
          </a:p>
        </p:txBody>
      </p:sp>
      <p:pic>
        <p:nvPicPr>
          <p:cNvPr id="5" name="Google Shape;63;p14">
            <a:extLst>
              <a:ext uri="{FF2B5EF4-FFF2-40B4-BE49-F238E27FC236}">
                <a16:creationId xmlns:a16="http://schemas.microsoft.com/office/drawing/2014/main" id="{471D5FFB-4D8D-7C87-C106-3326D57AEC20}"/>
              </a:ext>
            </a:extLst>
          </p:cNvPr>
          <p:cNvPicPr preferRelativeResize="0"/>
          <p:nvPr/>
        </p:nvPicPr>
        <p:blipFill>
          <a:blip r:embed="rId4">
            <a:alphaModFix/>
          </a:blip>
          <a:stretch>
            <a:fillRect/>
          </a:stretch>
        </p:blipFill>
        <p:spPr>
          <a:xfrm>
            <a:off x="3856162" y="1400175"/>
            <a:ext cx="4506788" cy="3481770"/>
          </a:xfrm>
          <a:prstGeom prst="rect">
            <a:avLst/>
          </a:prstGeom>
          <a:noFill/>
          <a:ln>
            <a:noFill/>
          </a:ln>
        </p:spPr>
      </p:pic>
    </p:spTree>
    <p:extLst>
      <p:ext uri="{BB962C8B-B14F-4D97-AF65-F5344CB8AC3E}">
        <p14:creationId xmlns:p14="http://schemas.microsoft.com/office/powerpoint/2010/main" val="7277330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2">
            <a:extLst>
              <a:ext uri="{FF2B5EF4-FFF2-40B4-BE49-F238E27FC236}">
                <a16:creationId xmlns:a16="http://schemas.microsoft.com/office/drawing/2014/main" id="{966D0C9D-F447-0CB1-BF89-FA804CED3E3D}"/>
              </a:ext>
            </a:extLst>
          </p:cNvPr>
          <p:cNvSpPr>
            <a:spLocks noGrp="1" noChangeArrowheads="1"/>
          </p:cNvSpPr>
          <p:nvPr>
            <p:ph type="title"/>
          </p:nvPr>
        </p:nvSpPr>
        <p:spPr>
          <a:xfrm>
            <a:off x="457200" y="-304800"/>
            <a:ext cx="8229600" cy="1143000"/>
          </a:xfrm>
        </p:spPr>
        <p:txBody>
          <a:bodyPr/>
          <a:lstStyle/>
          <a:p>
            <a:r>
              <a:rPr lang="en-US" altLang="en-US" dirty="0"/>
              <a:t>Raman Spectroscopy (review slide)</a:t>
            </a:r>
          </a:p>
        </p:txBody>
      </p:sp>
      <p:sp>
        <p:nvSpPr>
          <p:cNvPr id="36867" name="Content Placeholder 3">
            <a:extLst>
              <a:ext uri="{FF2B5EF4-FFF2-40B4-BE49-F238E27FC236}">
                <a16:creationId xmlns:a16="http://schemas.microsoft.com/office/drawing/2014/main" id="{0BAA7ED9-D2AE-C36A-359D-B38A165932C3}"/>
              </a:ext>
            </a:extLst>
          </p:cNvPr>
          <p:cNvSpPr>
            <a:spLocks noGrp="1" noChangeArrowheads="1"/>
          </p:cNvSpPr>
          <p:nvPr>
            <p:ph idx="1"/>
          </p:nvPr>
        </p:nvSpPr>
        <p:spPr>
          <a:xfrm>
            <a:off x="304800" y="685800"/>
            <a:ext cx="8534400" cy="4525963"/>
          </a:xfrm>
        </p:spPr>
        <p:txBody>
          <a:bodyPr/>
          <a:lstStyle/>
          <a:p>
            <a:r>
              <a:rPr lang="en-US" altLang="en-US" sz="2400"/>
              <a:t>Shine a laser on a material → most light scatters back the same, but a tiny bit shifts color because of vibrations of the atoms.</a:t>
            </a:r>
          </a:p>
          <a:p>
            <a:r>
              <a:rPr lang="en-US" altLang="en-US" sz="2400"/>
              <a:t>Those vibrations act like a “fingerprint” of the material.</a:t>
            </a:r>
          </a:p>
          <a:p>
            <a:r>
              <a:rPr lang="en-US" altLang="en-US" sz="2400"/>
              <a:t>Great for checking if the right bonds or phases are present.</a:t>
            </a:r>
          </a:p>
          <a:p>
            <a:endParaRPr lang="en-US" altLang="en-US" sz="2400"/>
          </a:p>
          <a:p>
            <a:endParaRPr lang="en-US" altLang="en-US" sz="2400"/>
          </a:p>
        </p:txBody>
      </p:sp>
      <p:pic>
        <p:nvPicPr>
          <p:cNvPr id="36868" name="Picture 12">
            <a:extLst>
              <a:ext uri="{FF2B5EF4-FFF2-40B4-BE49-F238E27FC236}">
                <a16:creationId xmlns:a16="http://schemas.microsoft.com/office/drawing/2014/main" id="{B1746037-13DD-348F-AB45-3737845C73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970213"/>
            <a:ext cx="9144000" cy="282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9" name="TextBox 13">
            <a:extLst>
              <a:ext uri="{FF2B5EF4-FFF2-40B4-BE49-F238E27FC236}">
                <a16:creationId xmlns:a16="http://schemas.microsoft.com/office/drawing/2014/main" id="{BA345242-8D77-85AD-95E1-92E9BFFF1CEE}"/>
              </a:ext>
            </a:extLst>
          </p:cNvPr>
          <p:cNvSpPr txBox="1">
            <a:spLocks noChangeArrowheads="1"/>
          </p:cNvSpPr>
          <p:nvPr/>
        </p:nvSpPr>
        <p:spPr bwMode="auto">
          <a:xfrm>
            <a:off x="6400800" y="2743200"/>
            <a:ext cx="2438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latin typeface="Comic Sans MS" panose="030F0702030302020204" pitchFamily="66" charset="0"/>
              </a:rPr>
              <a:t>Excited state</a:t>
            </a:r>
          </a:p>
        </p:txBody>
      </p:sp>
      <p:sp>
        <p:nvSpPr>
          <p:cNvPr id="36870" name="TextBox 14">
            <a:extLst>
              <a:ext uri="{FF2B5EF4-FFF2-40B4-BE49-F238E27FC236}">
                <a16:creationId xmlns:a16="http://schemas.microsoft.com/office/drawing/2014/main" id="{FE94789C-DE50-8D62-9A6B-5357E2145B46}"/>
              </a:ext>
            </a:extLst>
          </p:cNvPr>
          <p:cNvSpPr txBox="1">
            <a:spLocks noChangeArrowheads="1"/>
          </p:cNvSpPr>
          <p:nvPr/>
        </p:nvSpPr>
        <p:spPr bwMode="auto">
          <a:xfrm>
            <a:off x="5034337" y="5799435"/>
            <a:ext cx="2116475"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800" dirty="0">
                <a:latin typeface="Comic Sans MS" panose="030F0702030302020204" pitchFamily="66" charset="0"/>
              </a:rPr>
              <a:t>Elastic</a:t>
            </a:r>
          </a:p>
          <a:p>
            <a:pPr algn="ctr">
              <a:spcBef>
                <a:spcPct val="0"/>
              </a:spcBef>
              <a:buFontTx/>
              <a:buNone/>
            </a:pPr>
            <a:r>
              <a:rPr lang="en-US" altLang="en-US" sz="1800" dirty="0">
                <a:latin typeface="Comic Sans MS" panose="030F0702030302020204" pitchFamily="66" charset="0"/>
              </a:rPr>
              <a:t>(total</a:t>
            </a:r>
          </a:p>
          <a:p>
            <a:pPr algn="ctr">
              <a:spcBef>
                <a:spcPct val="0"/>
              </a:spcBef>
              <a:buFontTx/>
              <a:buNone/>
            </a:pPr>
            <a:r>
              <a:rPr lang="en-US" altLang="en-US" sz="1800" dirty="0">
                <a:latin typeface="Comic Sans MS" panose="030F0702030302020204" pitchFamily="66" charset="0"/>
              </a:rPr>
              <a:t>ΔE=0) as in XRD</a:t>
            </a:r>
          </a:p>
        </p:txBody>
      </p:sp>
      <p:cxnSp>
        <p:nvCxnSpPr>
          <p:cNvPr id="3" name="Straight Arrow Connector 2">
            <a:extLst>
              <a:ext uri="{FF2B5EF4-FFF2-40B4-BE49-F238E27FC236}">
                <a16:creationId xmlns:a16="http://schemas.microsoft.com/office/drawing/2014/main" id="{AE0E23A3-C44B-566B-FF1A-EFED4B09DE59}"/>
              </a:ext>
            </a:extLst>
          </p:cNvPr>
          <p:cNvCxnSpPr/>
          <p:nvPr/>
        </p:nvCxnSpPr>
        <p:spPr>
          <a:xfrm>
            <a:off x="7799388" y="5135563"/>
            <a:ext cx="0" cy="198437"/>
          </a:xfrm>
          <a:prstGeom prst="straightConnector1">
            <a:avLst/>
          </a:prstGeom>
          <a:ln>
            <a:solidFill>
              <a:srgbClr val="7030A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6872" name="TextBox 3">
            <a:extLst>
              <a:ext uri="{FF2B5EF4-FFF2-40B4-BE49-F238E27FC236}">
                <a16:creationId xmlns:a16="http://schemas.microsoft.com/office/drawing/2014/main" id="{85430352-06BE-0DDD-3922-B7113C006B61}"/>
              </a:ext>
            </a:extLst>
          </p:cNvPr>
          <p:cNvSpPr txBox="1">
            <a:spLocks noChangeArrowheads="1"/>
          </p:cNvSpPr>
          <p:nvPr/>
        </p:nvSpPr>
        <p:spPr bwMode="auto">
          <a:xfrm>
            <a:off x="7304088" y="4567238"/>
            <a:ext cx="9906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800">
                <a:solidFill>
                  <a:srgbClr val="7030A0"/>
                </a:solidFill>
                <a:latin typeface="Comic Sans MS" panose="030F0702030302020204" pitchFamily="66" charset="0"/>
              </a:rPr>
              <a:t>Raman shift</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A849C4D9-9F14-9F06-2F6A-C2626497D0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58718" y="1995063"/>
            <a:ext cx="2238375" cy="1952625"/>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a:extLst>
              <a:ext uri="{FF2B5EF4-FFF2-40B4-BE49-F238E27FC236}">
                <a16:creationId xmlns:a16="http://schemas.microsoft.com/office/drawing/2014/main" id="{B2BCBEFF-F360-B461-204F-41C700FE7E6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00206" y="2036158"/>
            <a:ext cx="2238375" cy="1952625"/>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a:extLst>
              <a:ext uri="{FF2B5EF4-FFF2-40B4-BE49-F238E27FC236}">
                <a16:creationId xmlns:a16="http://schemas.microsoft.com/office/drawing/2014/main" id="{3867CA6D-69C4-E40F-FDA8-A30919ED24A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58717" y="3947687"/>
            <a:ext cx="2238375" cy="1952625"/>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a:extLst>
              <a:ext uri="{FF2B5EF4-FFF2-40B4-BE49-F238E27FC236}">
                <a16:creationId xmlns:a16="http://schemas.microsoft.com/office/drawing/2014/main" id="{FCAFCC12-E305-E807-88AD-8DF5CDE3559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00205" y="3988783"/>
            <a:ext cx="2238375" cy="195262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989013E-147F-FCA9-1DC4-4BAED27D7938}"/>
              </a:ext>
            </a:extLst>
          </p:cNvPr>
          <p:cNvSpPr txBox="1"/>
          <p:nvPr/>
        </p:nvSpPr>
        <p:spPr>
          <a:xfrm>
            <a:off x="-1" y="2424193"/>
            <a:ext cx="4572000" cy="646331"/>
          </a:xfrm>
          <a:prstGeom prst="rect">
            <a:avLst/>
          </a:prstGeom>
          <a:noFill/>
        </p:spPr>
        <p:txBody>
          <a:bodyPr wrap="square">
            <a:spAutoFit/>
          </a:bodyPr>
          <a:lstStyle/>
          <a:p>
            <a:pPr algn="l">
              <a:buNone/>
            </a:pPr>
            <a:r>
              <a:rPr lang="en-US" b="1" i="0" dirty="0">
                <a:solidFill>
                  <a:srgbClr val="000000"/>
                </a:solidFill>
                <a:effectLst/>
                <a:latin typeface="MMGreek"/>
              </a:rPr>
              <a:t>o</a:t>
            </a:r>
            <a:r>
              <a:rPr lang="en-US" b="1" i="0" baseline="-25000" dirty="0">
                <a:solidFill>
                  <a:srgbClr val="000000"/>
                </a:solidFill>
                <a:effectLst/>
                <a:latin typeface="Times New Roman" panose="02020603050405020304" pitchFamily="18" charset="0"/>
              </a:rPr>
              <a:t>1</a:t>
            </a:r>
            <a:r>
              <a:rPr lang="en-US" b="1" i="0" dirty="0">
                <a:solidFill>
                  <a:srgbClr val="000000"/>
                </a:solidFill>
                <a:effectLst/>
                <a:latin typeface="Times New Roman" panose="02020603050405020304" pitchFamily="18" charset="0"/>
              </a:rPr>
              <a:t> (</a:t>
            </a:r>
            <a:r>
              <a:rPr lang="en-US" b="1" i="1" dirty="0">
                <a:solidFill>
                  <a:srgbClr val="000000"/>
                </a:solidFill>
                <a:effectLst/>
                <a:latin typeface="Times New Roman" panose="02020603050405020304" pitchFamily="18" charset="0"/>
              </a:rPr>
              <a:t>A</a:t>
            </a:r>
            <a:r>
              <a:rPr lang="en-US" b="1" i="1" baseline="-25000" dirty="0">
                <a:solidFill>
                  <a:srgbClr val="000000"/>
                </a:solidFill>
                <a:effectLst/>
                <a:latin typeface="Times New Roman" panose="02020603050405020304" pitchFamily="18" charset="0"/>
              </a:rPr>
              <a:t>1</a:t>
            </a:r>
            <a:r>
              <a:rPr lang="en-US" b="1" i="0" dirty="0">
                <a:solidFill>
                  <a:srgbClr val="000000"/>
                </a:solidFill>
                <a:effectLst/>
                <a:latin typeface="Times New Roman" panose="02020603050405020304" pitchFamily="18" charset="0"/>
              </a:rPr>
              <a:t>) - Symmetric Stretch</a:t>
            </a:r>
          </a:p>
          <a:p>
            <a:pPr algn="l">
              <a:buNone/>
            </a:pPr>
            <a:r>
              <a:rPr lang="en-US" b="1" dirty="0">
                <a:solidFill>
                  <a:srgbClr val="000000"/>
                </a:solidFill>
                <a:latin typeface="Times New Roman" panose="02020603050405020304" pitchFamily="18" charset="0"/>
              </a:rPr>
              <a:t>520 cm</a:t>
            </a:r>
            <a:r>
              <a:rPr lang="en-US" b="1" baseline="30000" dirty="0">
                <a:solidFill>
                  <a:srgbClr val="000000"/>
                </a:solidFill>
                <a:latin typeface="Times New Roman" panose="02020603050405020304" pitchFamily="18" charset="0"/>
              </a:rPr>
              <a:t>-1 </a:t>
            </a:r>
            <a:r>
              <a:rPr lang="en-US" b="1" dirty="0">
                <a:solidFill>
                  <a:srgbClr val="000000"/>
                </a:solidFill>
                <a:latin typeface="Times New Roman" panose="02020603050405020304" pitchFamily="18" charset="0"/>
              </a:rPr>
              <a:t>in Si</a:t>
            </a:r>
            <a:endParaRPr lang="en-US" b="1" i="0" dirty="0">
              <a:solidFill>
                <a:srgbClr val="000000"/>
              </a:solidFill>
              <a:effectLst/>
              <a:latin typeface="Times New Roman" panose="02020603050405020304" pitchFamily="18" charset="0"/>
            </a:endParaRPr>
          </a:p>
        </p:txBody>
      </p:sp>
      <p:sp>
        <p:nvSpPr>
          <p:cNvPr id="7" name="TextBox 6">
            <a:extLst>
              <a:ext uri="{FF2B5EF4-FFF2-40B4-BE49-F238E27FC236}">
                <a16:creationId xmlns:a16="http://schemas.microsoft.com/office/drawing/2014/main" id="{98FFA267-F705-BADC-8EC8-7A48B2046399}"/>
              </a:ext>
            </a:extLst>
          </p:cNvPr>
          <p:cNvSpPr txBox="1"/>
          <p:nvPr/>
        </p:nvSpPr>
        <p:spPr>
          <a:xfrm>
            <a:off x="4097092" y="1276486"/>
            <a:ext cx="3408345" cy="369332"/>
          </a:xfrm>
          <a:prstGeom prst="rect">
            <a:avLst/>
          </a:prstGeom>
          <a:noFill/>
        </p:spPr>
        <p:txBody>
          <a:bodyPr wrap="square">
            <a:spAutoFit/>
          </a:bodyPr>
          <a:lstStyle/>
          <a:p>
            <a:pPr algn="l">
              <a:buNone/>
            </a:pPr>
            <a:r>
              <a:rPr lang="en-US" b="1" i="0" dirty="0">
                <a:solidFill>
                  <a:srgbClr val="000000"/>
                </a:solidFill>
                <a:effectLst/>
                <a:latin typeface="MMGreek"/>
              </a:rPr>
              <a:t>o</a:t>
            </a:r>
            <a:r>
              <a:rPr lang="en-US" b="1" i="0" baseline="-25000" dirty="0">
                <a:solidFill>
                  <a:srgbClr val="000000"/>
                </a:solidFill>
                <a:effectLst/>
                <a:latin typeface="Times New Roman" panose="02020603050405020304" pitchFamily="18" charset="0"/>
              </a:rPr>
              <a:t>3</a:t>
            </a:r>
            <a:r>
              <a:rPr lang="en-US" b="1" i="0" dirty="0">
                <a:solidFill>
                  <a:srgbClr val="000000"/>
                </a:solidFill>
                <a:effectLst/>
                <a:latin typeface="Times New Roman" panose="02020603050405020304" pitchFamily="18" charset="0"/>
              </a:rPr>
              <a:t> (</a:t>
            </a:r>
            <a:r>
              <a:rPr lang="en-US" b="1" i="1" dirty="0">
                <a:solidFill>
                  <a:srgbClr val="000000"/>
                </a:solidFill>
                <a:effectLst/>
                <a:latin typeface="Times New Roman" panose="02020603050405020304" pitchFamily="18" charset="0"/>
              </a:rPr>
              <a:t>F</a:t>
            </a:r>
            <a:r>
              <a:rPr lang="en-US" b="1" i="1" baseline="-25000" dirty="0">
                <a:solidFill>
                  <a:srgbClr val="000000"/>
                </a:solidFill>
                <a:effectLst/>
                <a:latin typeface="Times New Roman" panose="02020603050405020304" pitchFamily="18" charset="0"/>
              </a:rPr>
              <a:t>2</a:t>
            </a:r>
            <a:r>
              <a:rPr lang="en-US" b="1" i="0" dirty="0">
                <a:solidFill>
                  <a:srgbClr val="000000"/>
                </a:solidFill>
                <a:effectLst/>
                <a:latin typeface="Times New Roman" panose="02020603050405020304" pitchFamily="18" charset="0"/>
              </a:rPr>
              <a:t>) - Asymmetric Stretch</a:t>
            </a:r>
          </a:p>
        </p:txBody>
      </p:sp>
      <p:sp>
        <p:nvSpPr>
          <p:cNvPr id="9" name="TextBox 8">
            <a:extLst>
              <a:ext uri="{FF2B5EF4-FFF2-40B4-BE49-F238E27FC236}">
                <a16:creationId xmlns:a16="http://schemas.microsoft.com/office/drawing/2014/main" id="{AB436BF7-9043-BBAA-CDF4-A89A7F3EA873}"/>
              </a:ext>
            </a:extLst>
          </p:cNvPr>
          <p:cNvSpPr txBox="1"/>
          <p:nvPr/>
        </p:nvSpPr>
        <p:spPr>
          <a:xfrm>
            <a:off x="1079454" y="5366861"/>
            <a:ext cx="5338762" cy="369332"/>
          </a:xfrm>
          <a:prstGeom prst="rect">
            <a:avLst/>
          </a:prstGeom>
          <a:noFill/>
        </p:spPr>
        <p:txBody>
          <a:bodyPr wrap="square">
            <a:spAutoFit/>
          </a:bodyPr>
          <a:lstStyle/>
          <a:p>
            <a:pPr algn="l">
              <a:buNone/>
            </a:pPr>
            <a:r>
              <a:rPr lang="en-US" b="1" i="0" dirty="0">
                <a:solidFill>
                  <a:srgbClr val="000000"/>
                </a:solidFill>
                <a:effectLst/>
                <a:latin typeface="MMGreek"/>
              </a:rPr>
              <a:t>o</a:t>
            </a:r>
            <a:r>
              <a:rPr lang="en-US" b="1" i="0" baseline="-25000" dirty="0">
                <a:solidFill>
                  <a:srgbClr val="000000"/>
                </a:solidFill>
                <a:effectLst/>
                <a:latin typeface="Times New Roman" panose="02020603050405020304" pitchFamily="18" charset="0"/>
              </a:rPr>
              <a:t>2</a:t>
            </a:r>
            <a:r>
              <a:rPr lang="en-US" b="1" i="0" dirty="0">
                <a:solidFill>
                  <a:srgbClr val="000000"/>
                </a:solidFill>
                <a:effectLst/>
                <a:latin typeface="Times New Roman" panose="02020603050405020304" pitchFamily="18" charset="0"/>
              </a:rPr>
              <a:t> (</a:t>
            </a:r>
            <a:r>
              <a:rPr lang="en-US" b="1" i="1" dirty="0">
                <a:solidFill>
                  <a:srgbClr val="000000"/>
                </a:solidFill>
                <a:effectLst/>
                <a:latin typeface="Times New Roman" panose="02020603050405020304" pitchFamily="18" charset="0"/>
              </a:rPr>
              <a:t>E</a:t>
            </a:r>
            <a:r>
              <a:rPr lang="en-US" b="1" i="0" dirty="0">
                <a:solidFill>
                  <a:srgbClr val="000000"/>
                </a:solidFill>
                <a:effectLst/>
                <a:latin typeface="Times New Roman" panose="02020603050405020304" pitchFamily="18" charset="0"/>
              </a:rPr>
              <a:t>) - Symmetric Bend</a:t>
            </a:r>
          </a:p>
        </p:txBody>
      </p:sp>
      <p:sp>
        <p:nvSpPr>
          <p:cNvPr id="11" name="TextBox 10">
            <a:extLst>
              <a:ext uri="{FF2B5EF4-FFF2-40B4-BE49-F238E27FC236}">
                <a16:creationId xmlns:a16="http://schemas.microsoft.com/office/drawing/2014/main" id="{A0A55249-2EC4-BE14-8080-1834B362855F}"/>
              </a:ext>
            </a:extLst>
          </p:cNvPr>
          <p:cNvSpPr txBox="1"/>
          <p:nvPr/>
        </p:nvSpPr>
        <p:spPr>
          <a:xfrm>
            <a:off x="3979416" y="5366862"/>
            <a:ext cx="5338762" cy="369332"/>
          </a:xfrm>
          <a:prstGeom prst="rect">
            <a:avLst/>
          </a:prstGeom>
          <a:noFill/>
        </p:spPr>
        <p:txBody>
          <a:bodyPr wrap="square">
            <a:spAutoFit/>
          </a:bodyPr>
          <a:lstStyle/>
          <a:p>
            <a:pPr algn="l">
              <a:buNone/>
            </a:pPr>
            <a:r>
              <a:rPr lang="en-US" b="1" i="0" dirty="0">
                <a:solidFill>
                  <a:srgbClr val="000000"/>
                </a:solidFill>
                <a:effectLst/>
                <a:latin typeface="Times New Roman" panose="02020603050405020304" pitchFamily="18" charset="0"/>
              </a:rPr>
              <a:t> </a:t>
            </a:r>
            <a:r>
              <a:rPr lang="en-US" b="1" i="0" dirty="0">
                <a:solidFill>
                  <a:srgbClr val="000000"/>
                </a:solidFill>
                <a:effectLst/>
                <a:latin typeface="MMGreek"/>
              </a:rPr>
              <a:t>o</a:t>
            </a:r>
            <a:r>
              <a:rPr lang="en-US" b="1" i="0" baseline="-25000" dirty="0">
                <a:solidFill>
                  <a:srgbClr val="000000"/>
                </a:solidFill>
                <a:effectLst/>
                <a:latin typeface="Times New Roman" panose="02020603050405020304" pitchFamily="18" charset="0"/>
              </a:rPr>
              <a:t>4</a:t>
            </a:r>
            <a:r>
              <a:rPr lang="en-US" b="1" i="0" dirty="0">
                <a:solidFill>
                  <a:srgbClr val="000000"/>
                </a:solidFill>
                <a:effectLst/>
                <a:latin typeface="Times New Roman" panose="02020603050405020304" pitchFamily="18" charset="0"/>
              </a:rPr>
              <a:t> (</a:t>
            </a:r>
            <a:r>
              <a:rPr lang="en-US" b="1" i="1" dirty="0">
                <a:solidFill>
                  <a:srgbClr val="000000"/>
                </a:solidFill>
                <a:effectLst/>
                <a:latin typeface="Times New Roman" panose="02020603050405020304" pitchFamily="18" charset="0"/>
              </a:rPr>
              <a:t>F</a:t>
            </a:r>
            <a:r>
              <a:rPr lang="en-US" b="1" i="1" baseline="-25000" dirty="0">
                <a:solidFill>
                  <a:srgbClr val="000000"/>
                </a:solidFill>
                <a:effectLst/>
                <a:latin typeface="Times New Roman" panose="02020603050405020304" pitchFamily="18" charset="0"/>
              </a:rPr>
              <a:t>2</a:t>
            </a:r>
            <a:r>
              <a:rPr lang="en-US" b="1" i="0" dirty="0">
                <a:solidFill>
                  <a:srgbClr val="000000"/>
                </a:solidFill>
                <a:effectLst/>
                <a:latin typeface="Times New Roman" panose="02020603050405020304" pitchFamily="18" charset="0"/>
              </a:rPr>
              <a:t>) - Asymmetric Bend</a:t>
            </a:r>
          </a:p>
        </p:txBody>
      </p:sp>
      <p:sp>
        <p:nvSpPr>
          <p:cNvPr id="13" name="TextBox 12">
            <a:extLst>
              <a:ext uri="{FF2B5EF4-FFF2-40B4-BE49-F238E27FC236}">
                <a16:creationId xmlns:a16="http://schemas.microsoft.com/office/drawing/2014/main" id="{8D5DF589-562E-CA16-9494-DD17BA02EFBA}"/>
              </a:ext>
            </a:extLst>
          </p:cNvPr>
          <p:cNvSpPr txBox="1"/>
          <p:nvPr/>
        </p:nvSpPr>
        <p:spPr>
          <a:xfrm>
            <a:off x="368450" y="125511"/>
            <a:ext cx="8407097" cy="1077218"/>
          </a:xfrm>
          <a:prstGeom prst="rect">
            <a:avLst/>
          </a:prstGeom>
          <a:noFill/>
        </p:spPr>
        <p:txBody>
          <a:bodyPr wrap="square">
            <a:spAutoFit/>
          </a:bodyPr>
          <a:lstStyle/>
          <a:p>
            <a:pPr algn="ctr">
              <a:buNone/>
            </a:pPr>
            <a:r>
              <a:rPr lang="en-US" sz="3200" dirty="0"/>
              <a:t>Molecules can vibrate in different ways, like stretching or bending their bonds</a:t>
            </a:r>
          </a:p>
        </p:txBody>
      </p:sp>
      <p:sp>
        <p:nvSpPr>
          <p:cNvPr id="15" name="TextBox 14">
            <a:extLst>
              <a:ext uri="{FF2B5EF4-FFF2-40B4-BE49-F238E27FC236}">
                <a16:creationId xmlns:a16="http://schemas.microsoft.com/office/drawing/2014/main" id="{ED187A26-BE6E-09F2-5E8C-15308E1E7DF7}"/>
              </a:ext>
            </a:extLst>
          </p:cNvPr>
          <p:cNvSpPr txBox="1"/>
          <p:nvPr/>
        </p:nvSpPr>
        <p:spPr>
          <a:xfrm>
            <a:off x="-31401" y="3618528"/>
            <a:ext cx="2987478" cy="1200329"/>
          </a:xfrm>
          <a:prstGeom prst="rect">
            <a:avLst/>
          </a:prstGeom>
          <a:noFill/>
        </p:spPr>
        <p:txBody>
          <a:bodyPr wrap="square">
            <a:spAutoFit/>
          </a:bodyPr>
          <a:lstStyle/>
          <a:p>
            <a:r>
              <a:rPr lang="en-US" dirty="0"/>
              <a:t>A </a:t>
            </a:r>
            <a:r>
              <a:rPr lang="en-US" b="1" dirty="0"/>
              <a:t>symmetric stretch or bend</a:t>
            </a:r>
            <a:r>
              <a:rPr lang="en-US" dirty="0"/>
              <a:t> is when all the identical bonds move together in the same way </a:t>
            </a:r>
          </a:p>
        </p:txBody>
      </p:sp>
      <p:sp>
        <p:nvSpPr>
          <p:cNvPr id="17" name="TextBox 16">
            <a:extLst>
              <a:ext uri="{FF2B5EF4-FFF2-40B4-BE49-F238E27FC236}">
                <a16:creationId xmlns:a16="http://schemas.microsoft.com/office/drawing/2014/main" id="{549B348E-225C-8CC4-5947-DA7297474408}"/>
              </a:ext>
            </a:extLst>
          </p:cNvPr>
          <p:cNvSpPr txBox="1"/>
          <p:nvPr/>
        </p:nvSpPr>
        <p:spPr>
          <a:xfrm>
            <a:off x="5364758" y="1524705"/>
            <a:ext cx="3739500" cy="3139321"/>
          </a:xfrm>
          <a:prstGeom prst="rect">
            <a:avLst/>
          </a:prstGeom>
          <a:noFill/>
        </p:spPr>
        <p:txBody>
          <a:bodyPr wrap="square">
            <a:spAutoFit/>
          </a:bodyPr>
          <a:lstStyle/>
          <a:p>
            <a:r>
              <a:rPr lang="en-US" dirty="0"/>
              <a:t>An </a:t>
            </a:r>
            <a:r>
              <a:rPr lang="en-US" b="1" dirty="0"/>
              <a:t>asymmetric stretch or bend</a:t>
            </a:r>
            <a:r>
              <a:rPr lang="en-US" dirty="0"/>
              <a:t> is when different parts of the molecule move in opposite ways at the same time (one bond gets longer while another gets shorter).</a:t>
            </a:r>
          </a:p>
          <a:p>
            <a:endParaRPr lang="en-US" dirty="0"/>
          </a:p>
          <a:p>
            <a:endParaRPr lang="en-US" dirty="0"/>
          </a:p>
          <a:p>
            <a:r>
              <a:rPr lang="en-US" dirty="0">
                <a:solidFill>
                  <a:srgbClr val="FF0000"/>
                </a:solidFill>
              </a:rPr>
              <a:t>For asymmetric vibrations, more than one kind of element is needed. Otherwise, all the bonds are the same and can only move together.</a:t>
            </a:r>
          </a:p>
        </p:txBody>
      </p:sp>
      <p:sp>
        <p:nvSpPr>
          <p:cNvPr id="2" name="TextBox 1">
            <a:extLst>
              <a:ext uri="{FF2B5EF4-FFF2-40B4-BE49-F238E27FC236}">
                <a16:creationId xmlns:a16="http://schemas.microsoft.com/office/drawing/2014/main" id="{2C81D058-17A1-B641-E0A9-39F58695D617}"/>
              </a:ext>
            </a:extLst>
          </p:cNvPr>
          <p:cNvSpPr txBox="1"/>
          <p:nvPr/>
        </p:nvSpPr>
        <p:spPr>
          <a:xfrm>
            <a:off x="236306" y="5736193"/>
            <a:ext cx="8661114" cy="923330"/>
          </a:xfrm>
          <a:prstGeom prst="rect">
            <a:avLst/>
          </a:prstGeom>
          <a:noFill/>
        </p:spPr>
        <p:txBody>
          <a:bodyPr wrap="square" rtlCol="0">
            <a:spAutoFit/>
          </a:bodyPr>
          <a:lstStyle/>
          <a:p>
            <a:pPr algn="ctr"/>
            <a:r>
              <a:rPr lang="en-US" dirty="0"/>
              <a:t>In a material made of </a:t>
            </a:r>
            <a:r>
              <a:rPr lang="en-US" b="1" dirty="0"/>
              <a:t>just one type of atom arranged symmetrically</a:t>
            </a:r>
            <a:r>
              <a:rPr lang="en-US" dirty="0"/>
              <a:t> every atom “feels” exactly the same environment. So when one atom moves in a certain way, all the others are required—by symmetry—to move in a matching way.</a:t>
            </a:r>
          </a:p>
        </p:txBody>
      </p:sp>
    </p:spTree>
    <p:extLst>
      <p:ext uri="{BB962C8B-B14F-4D97-AF65-F5344CB8AC3E}">
        <p14:creationId xmlns:p14="http://schemas.microsoft.com/office/powerpoint/2010/main" val="3081605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A8D9AA-6373-2203-D1D6-42EDFD301FB8}"/>
              </a:ext>
            </a:extLst>
          </p:cNvPr>
          <p:cNvSpPr>
            <a:spLocks noGrp="1"/>
          </p:cNvSpPr>
          <p:nvPr>
            <p:ph type="title"/>
          </p:nvPr>
        </p:nvSpPr>
        <p:spPr>
          <a:xfrm>
            <a:off x="623513" y="539786"/>
            <a:ext cx="7886700" cy="1325563"/>
          </a:xfrm>
        </p:spPr>
        <p:txBody>
          <a:bodyPr>
            <a:normAutofit fontScale="90000"/>
          </a:bodyPr>
          <a:lstStyle/>
          <a:p>
            <a:pPr algn="ctr"/>
            <a:r>
              <a:rPr lang="en-US" dirty="0"/>
              <a:t>Much about materials physics can be understood purely through understanding the symmetry of the materials!</a:t>
            </a:r>
          </a:p>
        </p:txBody>
      </p:sp>
      <p:sp>
        <p:nvSpPr>
          <p:cNvPr id="4" name="TextBox 3">
            <a:extLst>
              <a:ext uri="{FF2B5EF4-FFF2-40B4-BE49-F238E27FC236}">
                <a16:creationId xmlns:a16="http://schemas.microsoft.com/office/drawing/2014/main" id="{3857E5AB-0B2A-3A35-350A-ACBED5CB5FBC}"/>
              </a:ext>
            </a:extLst>
          </p:cNvPr>
          <p:cNvSpPr txBox="1"/>
          <p:nvPr/>
        </p:nvSpPr>
        <p:spPr>
          <a:xfrm>
            <a:off x="236306" y="5736193"/>
            <a:ext cx="8661114" cy="923330"/>
          </a:xfrm>
          <a:prstGeom prst="rect">
            <a:avLst/>
          </a:prstGeom>
          <a:noFill/>
        </p:spPr>
        <p:txBody>
          <a:bodyPr wrap="square" rtlCol="0">
            <a:spAutoFit/>
          </a:bodyPr>
          <a:lstStyle/>
          <a:p>
            <a:pPr algn="ctr"/>
            <a:r>
              <a:rPr lang="en-US" dirty="0"/>
              <a:t>In a material made of </a:t>
            </a:r>
            <a:r>
              <a:rPr lang="en-US" b="1" dirty="0"/>
              <a:t>just one type of atom arranged symmetrically</a:t>
            </a:r>
            <a:r>
              <a:rPr lang="en-US" dirty="0"/>
              <a:t> every atom “feels” exactly the same environment. So when one atom moves in a certain way, all the others are required—by symmetry—to move in a matching way.</a:t>
            </a:r>
          </a:p>
        </p:txBody>
      </p:sp>
      <p:pic>
        <p:nvPicPr>
          <p:cNvPr id="1028" name="Picture 4" descr="Flexi answers - What is mirror symmetry? | CK-12 Foundation">
            <a:extLst>
              <a:ext uri="{FF2B5EF4-FFF2-40B4-BE49-F238E27FC236}">
                <a16:creationId xmlns:a16="http://schemas.microsoft.com/office/drawing/2014/main" id="{474A8A5C-36AD-28C1-BE15-05AC522F53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193" y="2950771"/>
            <a:ext cx="4664004" cy="184726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Rotational Symmetry &amp; Angles of Rotation | Geometry | Eat Pi">
            <a:extLst>
              <a:ext uri="{FF2B5EF4-FFF2-40B4-BE49-F238E27FC236}">
                <a16:creationId xmlns:a16="http://schemas.microsoft.com/office/drawing/2014/main" id="{894F1980-4B6A-1756-D077-99D022D73B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6113" y="2309116"/>
            <a:ext cx="4335694" cy="325177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3721672-43C1-FAAE-9132-7EB975CBC852}"/>
              </a:ext>
            </a:extLst>
          </p:cNvPr>
          <p:cNvSpPr txBox="1"/>
          <p:nvPr/>
        </p:nvSpPr>
        <p:spPr>
          <a:xfrm>
            <a:off x="1016909" y="4717793"/>
            <a:ext cx="2794571" cy="461665"/>
          </a:xfrm>
          <a:prstGeom prst="rect">
            <a:avLst/>
          </a:prstGeom>
          <a:noFill/>
        </p:spPr>
        <p:txBody>
          <a:bodyPr wrap="square" rtlCol="0">
            <a:spAutoFit/>
          </a:bodyPr>
          <a:lstStyle/>
          <a:p>
            <a:r>
              <a:rPr lang="en-US" sz="2400" b="1" dirty="0"/>
              <a:t>Mirror Symmetry</a:t>
            </a:r>
          </a:p>
        </p:txBody>
      </p:sp>
    </p:spTree>
    <p:extLst>
      <p:ext uri="{BB962C8B-B14F-4D97-AF65-F5344CB8AC3E}">
        <p14:creationId xmlns:p14="http://schemas.microsoft.com/office/powerpoint/2010/main" val="23224339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2DC638-B9F3-6A88-343E-2F2A2E53A4EA}"/>
              </a:ext>
            </a:extLst>
          </p:cNvPr>
          <p:cNvSpPr>
            <a:spLocks noGrp="1"/>
          </p:cNvSpPr>
          <p:nvPr>
            <p:ph type="title"/>
          </p:nvPr>
        </p:nvSpPr>
        <p:spPr>
          <a:xfrm>
            <a:off x="361950" y="101422"/>
            <a:ext cx="8324850" cy="1325563"/>
          </a:xfrm>
        </p:spPr>
        <p:txBody>
          <a:bodyPr>
            <a:normAutofit fontScale="90000"/>
          </a:bodyPr>
          <a:lstStyle/>
          <a:p>
            <a:pPr algn="ctr"/>
            <a:r>
              <a:rPr lang="en-US" dirty="0"/>
              <a:t>Silicon crystal structure</a:t>
            </a:r>
            <a:br>
              <a:rPr lang="en-US" dirty="0"/>
            </a:br>
            <a:r>
              <a:rPr lang="en-US" dirty="0"/>
              <a:t>Each Si has 4 nearest neighbors of Si</a:t>
            </a:r>
          </a:p>
        </p:txBody>
      </p:sp>
      <p:pic>
        <p:nvPicPr>
          <p:cNvPr id="4098" name="Picture 2" descr="semiconductor physics - Why is the silicon crystalline structure is called  cubic? - Physics Stack Exchange">
            <a:extLst>
              <a:ext uri="{FF2B5EF4-FFF2-40B4-BE49-F238E27FC236}">
                <a16:creationId xmlns:a16="http://schemas.microsoft.com/office/drawing/2014/main" id="{38D645BE-CEED-2FB4-7FDF-F492C9E83B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420153"/>
            <a:ext cx="5343525" cy="3431248"/>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Defects in Silicon Wafers ...">
            <a:extLst>
              <a:ext uri="{FF2B5EF4-FFF2-40B4-BE49-F238E27FC236}">
                <a16:creationId xmlns:a16="http://schemas.microsoft.com/office/drawing/2014/main" id="{A73C6E62-F144-052A-1D3E-8BB3E226E9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24450" y="2420153"/>
            <a:ext cx="3657600" cy="325803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43E56C1B-2924-CE0F-569A-F82367479F0A}"/>
              </a:ext>
            </a:extLst>
          </p:cNvPr>
          <p:cNvSpPr txBox="1"/>
          <p:nvPr/>
        </p:nvSpPr>
        <p:spPr>
          <a:xfrm>
            <a:off x="361950" y="1384960"/>
            <a:ext cx="8324850" cy="1077218"/>
          </a:xfrm>
          <a:prstGeom prst="rect">
            <a:avLst/>
          </a:prstGeom>
          <a:noFill/>
        </p:spPr>
        <p:txBody>
          <a:bodyPr wrap="square" rtlCol="0">
            <a:spAutoFit/>
          </a:bodyPr>
          <a:lstStyle/>
          <a:p>
            <a:pPr algn="ctr"/>
            <a:r>
              <a:rPr lang="en-US" sz="3200" dirty="0">
                <a:solidFill>
                  <a:srgbClr val="FF0000"/>
                </a:solidFill>
              </a:rPr>
              <a:t>Can we get asymmetric vibrations in silicon?</a:t>
            </a:r>
          </a:p>
          <a:p>
            <a:pPr algn="ctr"/>
            <a:r>
              <a:rPr lang="en-US" sz="3200" dirty="0"/>
              <a:t>Can we in NbO2?</a:t>
            </a:r>
          </a:p>
        </p:txBody>
      </p:sp>
      <p:sp>
        <p:nvSpPr>
          <p:cNvPr id="4" name="TextBox 3">
            <a:extLst>
              <a:ext uri="{FF2B5EF4-FFF2-40B4-BE49-F238E27FC236}">
                <a16:creationId xmlns:a16="http://schemas.microsoft.com/office/drawing/2014/main" id="{3BBACF97-8187-CCB2-9A76-91D23CD4148D}"/>
              </a:ext>
            </a:extLst>
          </p:cNvPr>
          <p:cNvSpPr txBox="1"/>
          <p:nvPr/>
        </p:nvSpPr>
        <p:spPr>
          <a:xfrm>
            <a:off x="587686" y="5840354"/>
            <a:ext cx="7873378" cy="830997"/>
          </a:xfrm>
          <a:prstGeom prst="rect">
            <a:avLst/>
          </a:prstGeom>
          <a:noFill/>
        </p:spPr>
        <p:txBody>
          <a:bodyPr wrap="square">
            <a:spAutoFit/>
          </a:bodyPr>
          <a:lstStyle/>
          <a:p>
            <a:pPr algn="ctr"/>
            <a:r>
              <a:rPr lang="en-US" sz="2400" dirty="0">
                <a:solidFill>
                  <a:srgbClr val="001D35"/>
                </a:solidFill>
                <a:latin typeface="Google Sans"/>
              </a:rPr>
              <a:t>Not all vibrations show up in Raman - </a:t>
            </a:r>
          </a:p>
          <a:p>
            <a:pPr algn="ctr"/>
            <a:r>
              <a:rPr lang="en-US" sz="2400" b="0" i="0" dirty="0">
                <a:solidFill>
                  <a:srgbClr val="001D35"/>
                </a:solidFill>
                <a:effectLst/>
                <a:latin typeface="Google Sans"/>
              </a:rPr>
              <a:t>depends on if vibrations changes molecule's polarizability</a:t>
            </a:r>
            <a:endParaRPr lang="en-US" sz="2400" dirty="0"/>
          </a:p>
        </p:txBody>
      </p:sp>
    </p:spTree>
    <p:extLst>
      <p:ext uri="{BB962C8B-B14F-4D97-AF65-F5344CB8AC3E}">
        <p14:creationId xmlns:p14="http://schemas.microsoft.com/office/powerpoint/2010/main" val="568285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a:extLst>
              <a:ext uri="{FF2B5EF4-FFF2-40B4-BE49-F238E27FC236}">
                <a16:creationId xmlns:a16="http://schemas.microsoft.com/office/drawing/2014/main" id="{62B1EF4D-88D1-7D06-5D9A-F895E5BB35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98031" y="3995869"/>
            <a:ext cx="4345968" cy="2862131"/>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Polarization Of Light Linear And ...">
            <a:extLst>
              <a:ext uri="{FF2B5EF4-FFF2-40B4-BE49-F238E27FC236}">
                <a16:creationId xmlns:a16="http://schemas.microsoft.com/office/drawing/2014/main" id="{1C84624E-339B-3E53-B95C-C14D77FE625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75461" y="780836"/>
            <a:ext cx="2745468" cy="1412206"/>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6A797220-8C4E-5B39-9FF6-8376537C918C}"/>
              </a:ext>
            </a:extLst>
          </p:cNvPr>
          <p:cNvSpPr>
            <a:spLocks noGrp="1"/>
          </p:cNvSpPr>
          <p:nvPr>
            <p:ph idx="1"/>
          </p:nvPr>
        </p:nvSpPr>
        <p:spPr>
          <a:xfrm>
            <a:off x="145764" y="109840"/>
            <a:ext cx="7886700" cy="4351338"/>
          </a:xfrm>
        </p:spPr>
        <p:txBody>
          <a:bodyPr>
            <a:normAutofit/>
          </a:bodyPr>
          <a:lstStyle/>
          <a:p>
            <a:r>
              <a:rPr lang="en-US" dirty="0"/>
              <a:t>Light in a Raman experiment interacts with how easily the electrons in a molecule can be “pushed around” by an electric field. That property is called </a:t>
            </a:r>
            <a:r>
              <a:rPr lang="en-US" b="1" dirty="0"/>
              <a:t>polarizability</a:t>
            </a:r>
            <a:r>
              <a:rPr lang="en-US" dirty="0"/>
              <a:t>.</a:t>
            </a:r>
          </a:p>
          <a:p>
            <a:r>
              <a:rPr lang="en-US" dirty="0"/>
              <a:t>If a vibration makes the electron cloud of the molecule easier or harder to distort, then the vibration shows up in the Raman spectrum.</a:t>
            </a:r>
          </a:p>
          <a:p>
            <a:r>
              <a:rPr lang="en-US" dirty="0"/>
              <a:t>If the vibration does </a:t>
            </a:r>
            <a:r>
              <a:rPr lang="en-US" b="1" dirty="0"/>
              <a:t>not</a:t>
            </a:r>
            <a:r>
              <a:rPr lang="en-US" dirty="0"/>
              <a:t> change how squishy or stiff the electron cloud is, then the laser light can’t “see” it, and it’s Raman-inactive.</a:t>
            </a:r>
          </a:p>
          <a:p>
            <a:endParaRPr lang="en-US" dirty="0"/>
          </a:p>
        </p:txBody>
      </p:sp>
      <p:pic>
        <p:nvPicPr>
          <p:cNvPr id="6150" name="Picture 6" descr="6. Sketch showing the movement of free electron cloud in a metal... |  Download Scientific Diagram">
            <a:extLst>
              <a:ext uri="{FF2B5EF4-FFF2-40B4-BE49-F238E27FC236}">
                <a16:creationId xmlns:a16="http://schemas.microsoft.com/office/drawing/2014/main" id="{67921116-BC84-080B-BBB5-BBDCA37AB7C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354506"/>
            <a:ext cx="4715838" cy="19418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3360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0820FB7-AAB2-A8B2-9389-E222FFEEEE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025881"/>
            <a:ext cx="2238375" cy="195262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F18942FA-2127-054B-B3AD-033D548AB30D}"/>
              </a:ext>
            </a:extLst>
          </p:cNvPr>
          <p:cNvPicPr>
            <a:picLocks noChangeAspect="1"/>
          </p:cNvPicPr>
          <p:nvPr/>
        </p:nvPicPr>
        <p:blipFill>
          <a:blip r:embed="rId3"/>
          <a:stretch>
            <a:fillRect/>
          </a:stretch>
        </p:blipFill>
        <p:spPr>
          <a:xfrm>
            <a:off x="2085271" y="1781336"/>
            <a:ext cx="5487166" cy="3829584"/>
          </a:xfrm>
          <a:prstGeom prst="rect">
            <a:avLst/>
          </a:prstGeom>
        </p:spPr>
      </p:pic>
      <p:sp>
        <p:nvSpPr>
          <p:cNvPr id="4" name="Title 3">
            <a:extLst>
              <a:ext uri="{FF2B5EF4-FFF2-40B4-BE49-F238E27FC236}">
                <a16:creationId xmlns:a16="http://schemas.microsoft.com/office/drawing/2014/main" id="{81644A4C-F144-7D22-9883-EEFACDE2A1DB}"/>
              </a:ext>
            </a:extLst>
          </p:cNvPr>
          <p:cNvSpPr>
            <a:spLocks noGrp="1"/>
          </p:cNvSpPr>
          <p:nvPr>
            <p:ph type="title"/>
          </p:nvPr>
        </p:nvSpPr>
        <p:spPr/>
        <p:txBody>
          <a:bodyPr>
            <a:normAutofit fontScale="90000"/>
          </a:bodyPr>
          <a:lstStyle/>
          <a:p>
            <a:r>
              <a:rPr lang="en-US" dirty="0"/>
              <a:t>An asymmetric stretch like this would have no overall effect on polarizability and thus be Raman inactive</a:t>
            </a:r>
          </a:p>
        </p:txBody>
      </p:sp>
    </p:spTree>
    <p:extLst>
      <p:ext uri="{BB962C8B-B14F-4D97-AF65-F5344CB8AC3E}">
        <p14:creationId xmlns:p14="http://schemas.microsoft.com/office/powerpoint/2010/main" val="12940859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142B6-0D6A-C6E9-40EA-653C0899A749}"/>
              </a:ext>
            </a:extLst>
          </p:cNvPr>
          <p:cNvSpPr>
            <a:spLocks noGrp="1"/>
          </p:cNvSpPr>
          <p:nvPr>
            <p:ph type="title"/>
          </p:nvPr>
        </p:nvSpPr>
        <p:spPr>
          <a:xfrm>
            <a:off x="268291" y="3526818"/>
            <a:ext cx="2468166" cy="2452687"/>
          </a:xfrm>
        </p:spPr>
        <p:txBody>
          <a:bodyPr anchor="ctr">
            <a:normAutofit/>
          </a:bodyPr>
          <a:lstStyle/>
          <a:p>
            <a:pPr algn="ctr"/>
            <a:r>
              <a:rPr lang="en-US" dirty="0"/>
              <a:t>MOKE progress</a:t>
            </a:r>
          </a:p>
        </p:txBody>
      </p:sp>
      <p:pic>
        <p:nvPicPr>
          <p:cNvPr id="6" name="Picture 5">
            <a:extLst>
              <a:ext uri="{FF2B5EF4-FFF2-40B4-BE49-F238E27FC236}">
                <a16:creationId xmlns:a16="http://schemas.microsoft.com/office/drawing/2014/main" id="{CE919959-6649-C17A-5027-CFE05BFC3533}"/>
              </a:ext>
            </a:extLst>
          </p:cNvPr>
          <p:cNvPicPr>
            <a:picLocks noChangeAspect="1"/>
          </p:cNvPicPr>
          <p:nvPr/>
        </p:nvPicPr>
        <p:blipFill>
          <a:blip r:embed="rId2"/>
          <a:srcRect t="136" b="41893"/>
          <a:stretch>
            <a:fillRect/>
          </a:stretch>
        </p:blipFill>
        <p:spPr>
          <a:xfrm>
            <a:off x="20" y="10"/>
            <a:ext cx="9143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4" name="Content Placeholder 3">
            <a:extLst>
              <a:ext uri="{FF2B5EF4-FFF2-40B4-BE49-F238E27FC236}">
                <a16:creationId xmlns:a16="http://schemas.microsoft.com/office/drawing/2014/main" id="{D9AEBF84-9CAC-C5EE-120D-1EAD21281FE1}"/>
              </a:ext>
            </a:extLst>
          </p:cNvPr>
          <p:cNvSpPr>
            <a:spLocks noGrp="1"/>
          </p:cNvSpPr>
          <p:nvPr>
            <p:ph idx="1"/>
          </p:nvPr>
        </p:nvSpPr>
        <p:spPr>
          <a:xfrm>
            <a:off x="3167986" y="3752850"/>
            <a:ext cx="5614060" cy="2452687"/>
          </a:xfrm>
        </p:spPr>
        <p:txBody>
          <a:bodyPr anchor="ctr">
            <a:normAutofit/>
          </a:bodyPr>
          <a:lstStyle/>
          <a:p>
            <a:r>
              <a:rPr lang="en-US" sz="3200" dirty="0"/>
              <a:t>Most of setup aligned</a:t>
            </a:r>
          </a:p>
          <a:p>
            <a:r>
              <a:rPr lang="en-US" sz="3200" dirty="0"/>
              <a:t>Need: sample holder, </a:t>
            </a:r>
            <a:r>
              <a:rPr lang="en-US" sz="3200" dirty="0">
                <a:solidFill>
                  <a:srgbClr val="FF0000"/>
                </a:solidFill>
              </a:rPr>
              <a:t>chopper and lock-in, data collection</a:t>
            </a:r>
          </a:p>
          <a:p>
            <a:endParaRPr lang="en-US" sz="1600" dirty="0"/>
          </a:p>
        </p:txBody>
      </p:sp>
    </p:spTree>
    <p:extLst>
      <p:ext uri="{BB962C8B-B14F-4D97-AF65-F5344CB8AC3E}">
        <p14:creationId xmlns:p14="http://schemas.microsoft.com/office/powerpoint/2010/main" val="40883732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D2E7E1-60F6-A72E-11E1-B587AC318772}"/>
            </a:ext>
          </a:extLst>
        </p:cNvPr>
        <p:cNvGrpSpPr/>
        <p:nvPr/>
      </p:nvGrpSpPr>
      <p:grpSpPr>
        <a:xfrm>
          <a:off x="0" y="0"/>
          <a:ext cx="0" cy="0"/>
          <a:chOff x="0" y="0"/>
          <a:chExt cx="0" cy="0"/>
        </a:xfrm>
      </p:grpSpPr>
      <p:pic>
        <p:nvPicPr>
          <p:cNvPr id="4" name="Google Shape;60;p14">
            <a:extLst>
              <a:ext uri="{FF2B5EF4-FFF2-40B4-BE49-F238E27FC236}">
                <a16:creationId xmlns:a16="http://schemas.microsoft.com/office/drawing/2014/main" id="{38083966-3549-ACDF-1125-605B7D2CF3B8}"/>
              </a:ext>
            </a:extLst>
          </p:cNvPr>
          <p:cNvPicPr preferRelativeResize="0"/>
          <p:nvPr/>
        </p:nvPicPr>
        <p:blipFill>
          <a:blip r:embed="rId3">
            <a:alphaModFix/>
          </a:blip>
          <a:stretch>
            <a:fillRect/>
          </a:stretch>
        </p:blipFill>
        <p:spPr>
          <a:xfrm>
            <a:off x="-228601" y="571499"/>
            <a:ext cx="10144125" cy="5648326"/>
          </a:xfrm>
          <a:prstGeom prst="rect">
            <a:avLst/>
          </a:prstGeom>
          <a:noFill/>
          <a:ln>
            <a:noFill/>
          </a:ln>
        </p:spPr>
      </p:pic>
      <p:sp>
        <p:nvSpPr>
          <p:cNvPr id="2" name="Title 1">
            <a:extLst>
              <a:ext uri="{FF2B5EF4-FFF2-40B4-BE49-F238E27FC236}">
                <a16:creationId xmlns:a16="http://schemas.microsoft.com/office/drawing/2014/main" id="{894F7060-6B07-2AEC-5C11-B523E1FED601}"/>
              </a:ext>
            </a:extLst>
          </p:cNvPr>
          <p:cNvSpPr>
            <a:spLocks noGrp="1"/>
          </p:cNvSpPr>
          <p:nvPr>
            <p:ph type="title"/>
          </p:nvPr>
        </p:nvSpPr>
        <p:spPr>
          <a:xfrm>
            <a:off x="628650" y="114299"/>
            <a:ext cx="7886700" cy="914400"/>
          </a:xfrm>
        </p:spPr>
        <p:txBody>
          <a:bodyPr>
            <a:normAutofit fontScale="90000"/>
          </a:bodyPr>
          <a:lstStyle/>
          <a:p>
            <a:pPr algn="ctr"/>
            <a:r>
              <a:rPr lang="en-US" dirty="0"/>
              <a:t>The main peak in silicon is the symmetric stretch</a:t>
            </a:r>
          </a:p>
        </p:txBody>
      </p:sp>
      <p:pic>
        <p:nvPicPr>
          <p:cNvPr id="5" name="Google Shape;63;p14">
            <a:extLst>
              <a:ext uri="{FF2B5EF4-FFF2-40B4-BE49-F238E27FC236}">
                <a16:creationId xmlns:a16="http://schemas.microsoft.com/office/drawing/2014/main" id="{CCB5870D-3E91-8885-F56D-5C50A7EA1F91}"/>
              </a:ext>
            </a:extLst>
          </p:cNvPr>
          <p:cNvPicPr preferRelativeResize="0"/>
          <p:nvPr/>
        </p:nvPicPr>
        <p:blipFill>
          <a:blip r:embed="rId4">
            <a:alphaModFix/>
          </a:blip>
          <a:stretch>
            <a:fillRect/>
          </a:stretch>
        </p:blipFill>
        <p:spPr>
          <a:xfrm>
            <a:off x="3856162" y="1400175"/>
            <a:ext cx="4506788" cy="3481770"/>
          </a:xfrm>
          <a:prstGeom prst="rect">
            <a:avLst/>
          </a:prstGeom>
          <a:noFill/>
          <a:ln>
            <a:noFill/>
          </a:ln>
        </p:spPr>
      </p:pic>
      <p:pic>
        <p:nvPicPr>
          <p:cNvPr id="3" name="Picture 2">
            <a:extLst>
              <a:ext uri="{FF2B5EF4-FFF2-40B4-BE49-F238E27FC236}">
                <a16:creationId xmlns:a16="http://schemas.microsoft.com/office/drawing/2014/main" id="{81174F14-1E4D-CC37-03A6-602DBD955BA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52386"/>
            <a:ext cx="1119188" cy="9763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31722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A1640C8-8846-D91B-B9DC-90E33747041C}"/>
              </a:ext>
            </a:extLst>
          </p:cNvPr>
          <p:cNvSpPr>
            <a:spLocks noGrp="1"/>
          </p:cNvSpPr>
          <p:nvPr>
            <p:ph type="ctrTitle"/>
          </p:nvPr>
        </p:nvSpPr>
        <p:spPr/>
        <p:txBody>
          <a:bodyPr/>
          <a:lstStyle/>
          <a:p>
            <a:r>
              <a:rPr lang="en-US" dirty="0"/>
              <a:t>How many musicians do we have in the room?</a:t>
            </a:r>
          </a:p>
        </p:txBody>
      </p:sp>
    </p:spTree>
    <p:extLst>
      <p:ext uri="{BB962C8B-B14F-4D97-AF65-F5344CB8AC3E}">
        <p14:creationId xmlns:p14="http://schemas.microsoft.com/office/powerpoint/2010/main" val="3086870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D9DD1B-BD63-C03A-C7A7-9E4EB3624C02}"/>
              </a:ext>
            </a:extLst>
          </p:cNvPr>
          <p:cNvSpPr>
            <a:spLocks noGrp="1"/>
          </p:cNvSpPr>
          <p:nvPr>
            <p:ph type="title"/>
          </p:nvPr>
        </p:nvSpPr>
        <p:spPr>
          <a:xfrm>
            <a:off x="628649" y="272660"/>
            <a:ext cx="8368075" cy="1325563"/>
          </a:xfrm>
        </p:spPr>
        <p:txBody>
          <a:bodyPr>
            <a:noAutofit/>
          </a:bodyPr>
          <a:lstStyle/>
          <a:p>
            <a:r>
              <a:rPr lang="en-US" sz="3200" dirty="0"/>
              <a:t>Just like musical notes can combine to make harmonics, two vibrational modes in the crystal can “add together.” This gives weaker peaks at around </a:t>
            </a:r>
            <a:r>
              <a:rPr lang="en-US" sz="3200" b="1" dirty="0"/>
              <a:t>~950–1000 cm⁻¹</a:t>
            </a:r>
            <a:r>
              <a:rPr lang="en-US" sz="3200" dirty="0"/>
              <a:t> (about twice 520)</a:t>
            </a:r>
          </a:p>
        </p:txBody>
      </p:sp>
      <p:pic>
        <p:nvPicPr>
          <p:cNvPr id="5" name="Picture 4">
            <a:extLst>
              <a:ext uri="{FF2B5EF4-FFF2-40B4-BE49-F238E27FC236}">
                <a16:creationId xmlns:a16="http://schemas.microsoft.com/office/drawing/2014/main" id="{9823A0A8-D51A-77C1-62B1-55AA77D0C654}"/>
              </a:ext>
            </a:extLst>
          </p:cNvPr>
          <p:cNvPicPr>
            <a:picLocks noChangeAspect="1"/>
          </p:cNvPicPr>
          <p:nvPr/>
        </p:nvPicPr>
        <p:blipFill>
          <a:blip r:embed="rId2"/>
          <a:stretch>
            <a:fillRect/>
          </a:stretch>
        </p:blipFill>
        <p:spPr>
          <a:xfrm>
            <a:off x="2465798" y="2032284"/>
            <a:ext cx="6530927" cy="4134257"/>
          </a:xfrm>
          <a:prstGeom prst="rect">
            <a:avLst/>
          </a:prstGeom>
        </p:spPr>
      </p:pic>
      <p:pic>
        <p:nvPicPr>
          <p:cNvPr id="6" name="Picture 2">
            <a:extLst>
              <a:ext uri="{FF2B5EF4-FFF2-40B4-BE49-F238E27FC236}">
                <a16:creationId xmlns:a16="http://schemas.microsoft.com/office/drawing/2014/main" id="{2F65749E-B766-B8C2-F29B-97DE73371B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3365" y="2249976"/>
            <a:ext cx="1367368" cy="119281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934C140D-58A3-6EA2-C68D-FA4B84F86391}"/>
              </a:ext>
            </a:extLst>
          </p:cNvPr>
          <p:cNvSpPr txBox="1"/>
          <p:nvPr/>
        </p:nvSpPr>
        <p:spPr>
          <a:xfrm>
            <a:off x="0" y="1926811"/>
            <a:ext cx="4572000" cy="646331"/>
          </a:xfrm>
          <a:prstGeom prst="rect">
            <a:avLst/>
          </a:prstGeom>
          <a:noFill/>
        </p:spPr>
        <p:txBody>
          <a:bodyPr wrap="square">
            <a:spAutoFit/>
          </a:bodyPr>
          <a:lstStyle/>
          <a:p>
            <a:pPr algn="l">
              <a:buNone/>
            </a:pPr>
            <a:r>
              <a:rPr lang="en-US" b="1" i="0" dirty="0">
                <a:solidFill>
                  <a:srgbClr val="000000"/>
                </a:solidFill>
                <a:effectLst/>
                <a:latin typeface="MMGreek"/>
              </a:rPr>
              <a:t>o</a:t>
            </a:r>
            <a:r>
              <a:rPr lang="en-US" b="1" i="0" baseline="-25000" dirty="0">
                <a:solidFill>
                  <a:srgbClr val="000000"/>
                </a:solidFill>
                <a:effectLst/>
                <a:latin typeface="Times New Roman" panose="02020603050405020304" pitchFamily="18" charset="0"/>
              </a:rPr>
              <a:t>1</a:t>
            </a:r>
            <a:r>
              <a:rPr lang="en-US" b="1" i="0" dirty="0">
                <a:solidFill>
                  <a:srgbClr val="000000"/>
                </a:solidFill>
                <a:effectLst/>
                <a:latin typeface="Times New Roman" panose="02020603050405020304" pitchFamily="18" charset="0"/>
              </a:rPr>
              <a:t> (</a:t>
            </a:r>
            <a:r>
              <a:rPr lang="en-US" b="1" i="1" dirty="0">
                <a:solidFill>
                  <a:srgbClr val="000000"/>
                </a:solidFill>
                <a:effectLst/>
                <a:latin typeface="Times New Roman" panose="02020603050405020304" pitchFamily="18" charset="0"/>
              </a:rPr>
              <a:t>A</a:t>
            </a:r>
            <a:r>
              <a:rPr lang="en-US" b="1" i="1" baseline="-25000" dirty="0">
                <a:solidFill>
                  <a:srgbClr val="000000"/>
                </a:solidFill>
                <a:effectLst/>
                <a:latin typeface="Times New Roman" panose="02020603050405020304" pitchFamily="18" charset="0"/>
              </a:rPr>
              <a:t>1</a:t>
            </a:r>
            <a:r>
              <a:rPr lang="en-US" b="1" i="0" dirty="0">
                <a:solidFill>
                  <a:srgbClr val="000000"/>
                </a:solidFill>
                <a:effectLst/>
                <a:latin typeface="Times New Roman" panose="02020603050405020304" pitchFamily="18" charset="0"/>
              </a:rPr>
              <a:t>) - Symmetric Stretch</a:t>
            </a:r>
          </a:p>
          <a:p>
            <a:pPr algn="l">
              <a:buNone/>
            </a:pPr>
            <a:r>
              <a:rPr lang="en-US" b="1" dirty="0">
                <a:solidFill>
                  <a:srgbClr val="000000"/>
                </a:solidFill>
                <a:latin typeface="Times New Roman" panose="02020603050405020304" pitchFamily="18" charset="0"/>
              </a:rPr>
              <a:t>520 cm</a:t>
            </a:r>
            <a:r>
              <a:rPr lang="en-US" b="1" baseline="30000" dirty="0">
                <a:solidFill>
                  <a:srgbClr val="000000"/>
                </a:solidFill>
                <a:latin typeface="Times New Roman" panose="02020603050405020304" pitchFamily="18" charset="0"/>
              </a:rPr>
              <a:t>-1 </a:t>
            </a:r>
            <a:r>
              <a:rPr lang="en-US" b="1" dirty="0">
                <a:solidFill>
                  <a:srgbClr val="000000"/>
                </a:solidFill>
                <a:latin typeface="Times New Roman" panose="02020603050405020304" pitchFamily="18" charset="0"/>
              </a:rPr>
              <a:t>in Si</a:t>
            </a:r>
            <a:endParaRPr lang="en-US" b="1" i="0" dirty="0">
              <a:solidFill>
                <a:srgbClr val="000000"/>
              </a:solidFill>
              <a:effectLst/>
              <a:latin typeface="Times New Roman" panose="02020603050405020304" pitchFamily="18" charset="0"/>
            </a:endParaRPr>
          </a:p>
        </p:txBody>
      </p:sp>
    </p:spTree>
    <p:extLst>
      <p:ext uri="{BB962C8B-B14F-4D97-AF65-F5344CB8AC3E}">
        <p14:creationId xmlns:p14="http://schemas.microsoft.com/office/powerpoint/2010/main" val="28719375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Defect Engineering in Silicon Materials | SpringerLink">
            <a:extLst>
              <a:ext uri="{FF2B5EF4-FFF2-40B4-BE49-F238E27FC236}">
                <a16:creationId xmlns:a16="http://schemas.microsoft.com/office/drawing/2014/main" id="{85F0B976-9B39-9D7C-0634-904952D3E9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9687" y="2687086"/>
            <a:ext cx="6524625" cy="389572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1EB0581C-CC1A-EF22-A662-F9395ADE27AC}"/>
              </a:ext>
            </a:extLst>
          </p:cNvPr>
          <p:cNvSpPr txBox="1"/>
          <p:nvPr/>
        </p:nvSpPr>
        <p:spPr>
          <a:xfrm>
            <a:off x="362598" y="100528"/>
            <a:ext cx="8644833" cy="2677656"/>
          </a:xfrm>
          <a:prstGeom prst="rect">
            <a:avLst/>
          </a:prstGeom>
          <a:noFill/>
        </p:spPr>
        <p:txBody>
          <a:bodyPr wrap="square">
            <a:spAutoFit/>
          </a:bodyPr>
          <a:lstStyle/>
          <a:p>
            <a:r>
              <a:rPr lang="en-US" sz="2400" b="1" dirty="0"/>
              <a:t>Edge effects (which can be strengthened by defects):</a:t>
            </a:r>
            <a:endParaRPr lang="en-US" sz="2400" dirty="0"/>
          </a:p>
          <a:p>
            <a:r>
              <a:rPr lang="en-US" sz="2400" dirty="0"/>
              <a:t>Because a real piece of silicon always has edges and tiny imperfections, some of these “extra” motions become visible to the laser. They don’t show up as strongly as the main one, but you can still see them as </a:t>
            </a:r>
            <a:r>
              <a:rPr lang="en-US" sz="2400" b="1" dirty="0"/>
              <a:t>smaller bumps, like the one near 300 cm⁻¹</a:t>
            </a:r>
            <a:r>
              <a:rPr lang="en-US" sz="2400" dirty="0"/>
              <a:t> or as shoulders around the main peak. Where these features occur is material specific.</a:t>
            </a:r>
          </a:p>
        </p:txBody>
      </p:sp>
    </p:spTree>
    <p:extLst>
      <p:ext uri="{BB962C8B-B14F-4D97-AF65-F5344CB8AC3E}">
        <p14:creationId xmlns:p14="http://schemas.microsoft.com/office/powerpoint/2010/main" val="1065791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66B3C2B-9E6E-2FFE-E2D8-0AA063098ECF}"/>
              </a:ext>
            </a:extLst>
          </p:cNvPr>
          <p:cNvPicPr>
            <a:picLocks noChangeAspect="1"/>
          </p:cNvPicPr>
          <p:nvPr/>
        </p:nvPicPr>
        <p:blipFill>
          <a:blip r:embed="rId3"/>
          <a:stretch>
            <a:fillRect/>
          </a:stretch>
        </p:blipFill>
        <p:spPr>
          <a:xfrm>
            <a:off x="2304603" y="851323"/>
            <a:ext cx="6401693" cy="4315427"/>
          </a:xfrm>
          <a:prstGeom prst="rect">
            <a:avLst/>
          </a:prstGeom>
        </p:spPr>
      </p:pic>
      <p:sp>
        <p:nvSpPr>
          <p:cNvPr id="6" name="Title 5">
            <a:extLst>
              <a:ext uri="{FF2B5EF4-FFF2-40B4-BE49-F238E27FC236}">
                <a16:creationId xmlns:a16="http://schemas.microsoft.com/office/drawing/2014/main" id="{A79D362C-C1FF-5D76-EF7B-8BC4FB86CEB3}"/>
              </a:ext>
            </a:extLst>
          </p:cNvPr>
          <p:cNvSpPr>
            <a:spLocks noGrp="1"/>
          </p:cNvSpPr>
          <p:nvPr>
            <p:ph type="title"/>
          </p:nvPr>
        </p:nvSpPr>
        <p:spPr>
          <a:xfrm>
            <a:off x="628650" y="188541"/>
            <a:ext cx="7886700" cy="1325563"/>
          </a:xfrm>
        </p:spPr>
        <p:txBody>
          <a:bodyPr/>
          <a:lstStyle/>
          <a:p>
            <a:r>
              <a:rPr lang="en-US" dirty="0"/>
              <a:t>Sometimes you have more than one peak</a:t>
            </a:r>
          </a:p>
        </p:txBody>
      </p:sp>
      <p:sp>
        <p:nvSpPr>
          <p:cNvPr id="8" name="TextBox 7">
            <a:extLst>
              <a:ext uri="{FF2B5EF4-FFF2-40B4-BE49-F238E27FC236}">
                <a16:creationId xmlns:a16="http://schemas.microsoft.com/office/drawing/2014/main" id="{D193699E-2637-36EF-D5E9-7A68C3425F9C}"/>
              </a:ext>
            </a:extLst>
          </p:cNvPr>
          <p:cNvSpPr txBox="1"/>
          <p:nvPr/>
        </p:nvSpPr>
        <p:spPr>
          <a:xfrm>
            <a:off x="0" y="5166750"/>
            <a:ext cx="8905875" cy="1754326"/>
          </a:xfrm>
          <a:prstGeom prst="rect">
            <a:avLst/>
          </a:prstGeom>
          <a:noFill/>
        </p:spPr>
        <p:txBody>
          <a:bodyPr wrap="square">
            <a:spAutoFit/>
          </a:bodyPr>
          <a:lstStyle/>
          <a:p>
            <a:pPr algn="l"/>
            <a:r>
              <a:rPr lang="en-US" b="1" i="0" dirty="0">
                <a:solidFill>
                  <a:srgbClr val="000000"/>
                </a:solidFill>
                <a:effectLst/>
                <a:latin typeface="Roboto" panose="02000000000000000000" pitchFamily="2" charset="0"/>
              </a:rPr>
              <a:t>Intermediate Cu-O-Si Phase in the Cu-SiO</a:t>
            </a:r>
            <a:r>
              <a:rPr lang="en-US" b="1" i="0" baseline="-25000" dirty="0">
                <a:solidFill>
                  <a:srgbClr val="000000"/>
                </a:solidFill>
                <a:effectLst/>
                <a:latin typeface="Roboto" panose="02000000000000000000" pitchFamily="2" charset="0"/>
              </a:rPr>
              <a:t>2</a:t>
            </a:r>
            <a:r>
              <a:rPr lang="en-US" b="1" i="0" dirty="0">
                <a:solidFill>
                  <a:srgbClr val="000000"/>
                </a:solidFill>
                <a:effectLst/>
                <a:latin typeface="Roboto" panose="02000000000000000000" pitchFamily="2" charset="0"/>
              </a:rPr>
              <a:t>/Si(111) System: Growth, Elemental, and Electrical Studies</a:t>
            </a:r>
          </a:p>
          <a:p>
            <a:pPr algn="l"/>
            <a:r>
              <a:rPr lang="en-US" b="0" i="0" dirty="0">
                <a:solidFill>
                  <a:srgbClr val="000000"/>
                </a:solidFill>
                <a:effectLst/>
                <a:latin typeface="Roboto" panose="02000000000000000000" pitchFamily="2" charset="0"/>
              </a:rPr>
              <a:t>Reshmi Sreedharan, Manu Mohan, Sonia Saini, Anupam Roy, and Kuntala Bhattacharjee</a:t>
            </a:r>
          </a:p>
          <a:p>
            <a:pPr algn="l"/>
            <a:r>
              <a:rPr lang="en-US" b="0" i="1" dirty="0">
                <a:solidFill>
                  <a:srgbClr val="000000"/>
                </a:solidFill>
                <a:effectLst/>
                <a:latin typeface="Roboto" panose="02000000000000000000" pitchFamily="2" charset="0"/>
              </a:rPr>
              <a:t>ACS Omega</a:t>
            </a:r>
            <a:r>
              <a:rPr lang="en-US" b="0" i="0" dirty="0">
                <a:solidFill>
                  <a:srgbClr val="000000"/>
                </a:solidFill>
                <a:effectLst/>
                <a:latin typeface="Roboto" panose="02000000000000000000" pitchFamily="2" charset="0"/>
              </a:rPr>
              <a:t> </a:t>
            </a:r>
            <a:r>
              <a:rPr lang="en-US" b="1" i="0" dirty="0">
                <a:solidFill>
                  <a:srgbClr val="000000"/>
                </a:solidFill>
                <a:effectLst/>
                <a:latin typeface="Roboto" panose="02000000000000000000" pitchFamily="2" charset="0"/>
              </a:rPr>
              <a:t>2021</a:t>
            </a:r>
            <a:r>
              <a:rPr lang="en-US" b="0" i="0" dirty="0">
                <a:solidFill>
                  <a:srgbClr val="000000"/>
                </a:solidFill>
                <a:effectLst/>
                <a:latin typeface="Roboto" panose="02000000000000000000" pitchFamily="2" charset="0"/>
              </a:rPr>
              <a:t> </a:t>
            </a:r>
            <a:r>
              <a:rPr lang="en-US" b="0" i="1" dirty="0">
                <a:solidFill>
                  <a:srgbClr val="000000"/>
                </a:solidFill>
                <a:effectLst/>
                <a:latin typeface="Roboto" panose="02000000000000000000" pitchFamily="2" charset="0"/>
              </a:rPr>
              <a:t>6</a:t>
            </a:r>
            <a:r>
              <a:rPr lang="en-US" b="0" i="0" dirty="0">
                <a:solidFill>
                  <a:srgbClr val="000000"/>
                </a:solidFill>
                <a:effectLst/>
                <a:latin typeface="Roboto" panose="02000000000000000000" pitchFamily="2" charset="0"/>
              </a:rPr>
              <a:t> (37), 23826-23836</a:t>
            </a:r>
          </a:p>
          <a:p>
            <a:pPr algn="l"/>
            <a:r>
              <a:rPr lang="en-US" b="0" i="0" dirty="0">
                <a:solidFill>
                  <a:srgbClr val="000000"/>
                </a:solidFill>
                <a:effectLst/>
                <a:latin typeface="Roboto" panose="02000000000000000000" pitchFamily="2" charset="0"/>
              </a:rPr>
              <a:t>DOI: 10.1021/acsomega.1c02646</a:t>
            </a:r>
          </a:p>
        </p:txBody>
      </p:sp>
      <p:pic>
        <p:nvPicPr>
          <p:cNvPr id="10" name="Picture 9">
            <a:extLst>
              <a:ext uri="{FF2B5EF4-FFF2-40B4-BE49-F238E27FC236}">
                <a16:creationId xmlns:a16="http://schemas.microsoft.com/office/drawing/2014/main" id="{0233C806-1E9A-224B-95FF-84189FD8C993}"/>
              </a:ext>
            </a:extLst>
          </p:cNvPr>
          <p:cNvPicPr>
            <a:picLocks noChangeAspect="1"/>
          </p:cNvPicPr>
          <p:nvPr/>
        </p:nvPicPr>
        <p:blipFill>
          <a:blip r:embed="rId4"/>
          <a:stretch>
            <a:fillRect/>
          </a:stretch>
        </p:blipFill>
        <p:spPr>
          <a:xfrm>
            <a:off x="114300" y="3530618"/>
            <a:ext cx="2190304" cy="1636132"/>
          </a:xfrm>
          <a:prstGeom prst="rect">
            <a:avLst/>
          </a:prstGeom>
        </p:spPr>
      </p:pic>
      <p:cxnSp>
        <p:nvCxnSpPr>
          <p:cNvPr id="12" name="Straight Arrow Connector 11">
            <a:extLst>
              <a:ext uri="{FF2B5EF4-FFF2-40B4-BE49-F238E27FC236}">
                <a16:creationId xmlns:a16="http://schemas.microsoft.com/office/drawing/2014/main" id="{647660E5-F8CC-1C0D-0C47-56ED6692878C}"/>
              </a:ext>
            </a:extLst>
          </p:cNvPr>
          <p:cNvCxnSpPr/>
          <p:nvPr/>
        </p:nvCxnSpPr>
        <p:spPr>
          <a:xfrm flipH="1">
            <a:off x="2371725" y="4400550"/>
            <a:ext cx="2085975" cy="20002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 name="TextBox 1">
            <a:extLst>
              <a:ext uri="{FF2B5EF4-FFF2-40B4-BE49-F238E27FC236}">
                <a16:creationId xmlns:a16="http://schemas.microsoft.com/office/drawing/2014/main" id="{7188C429-734F-5B75-C6FD-6F394240E6F8}"/>
              </a:ext>
            </a:extLst>
          </p:cNvPr>
          <p:cNvSpPr txBox="1"/>
          <p:nvPr/>
        </p:nvSpPr>
        <p:spPr>
          <a:xfrm>
            <a:off x="393608" y="2884287"/>
            <a:ext cx="1910994" cy="646331"/>
          </a:xfrm>
          <a:prstGeom prst="rect">
            <a:avLst/>
          </a:prstGeom>
          <a:noFill/>
        </p:spPr>
        <p:txBody>
          <a:bodyPr wrap="square" rtlCol="0">
            <a:spAutoFit/>
          </a:bodyPr>
          <a:lstStyle/>
          <a:p>
            <a:pPr algn="ctr"/>
            <a:r>
              <a:rPr lang="en-US" dirty="0"/>
              <a:t>Many possible types of defects</a:t>
            </a:r>
          </a:p>
        </p:txBody>
      </p:sp>
    </p:spTree>
    <p:extLst>
      <p:ext uri="{BB962C8B-B14F-4D97-AF65-F5344CB8AC3E}">
        <p14:creationId xmlns:p14="http://schemas.microsoft.com/office/powerpoint/2010/main" val="926266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F9B00F81-FBB6-F0BE-B91F-FC151607DD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77990" y="1376737"/>
            <a:ext cx="1917280" cy="167252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36218C9D-5CAC-0F1F-6A84-9E9529BED38F}"/>
              </a:ext>
            </a:extLst>
          </p:cNvPr>
          <p:cNvSpPr>
            <a:spLocks noGrp="1"/>
          </p:cNvSpPr>
          <p:nvPr>
            <p:ph type="title"/>
          </p:nvPr>
        </p:nvSpPr>
        <p:spPr/>
        <p:txBody>
          <a:bodyPr/>
          <a:lstStyle/>
          <a:p>
            <a:r>
              <a:rPr lang="en-US" dirty="0"/>
              <a:t>Recap for Si</a:t>
            </a:r>
          </a:p>
        </p:txBody>
      </p:sp>
      <p:sp>
        <p:nvSpPr>
          <p:cNvPr id="3" name="Content Placeholder 2">
            <a:extLst>
              <a:ext uri="{FF2B5EF4-FFF2-40B4-BE49-F238E27FC236}">
                <a16:creationId xmlns:a16="http://schemas.microsoft.com/office/drawing/2014/main" id="{94266BB0-83AA-4409-AFE2-C60EB523BC84}"/>
              </a:ext>
            </a:extLst>
          </p:cNvPr>
          <p:cNvSpPr>
            <a:spLocks noGrp="1"/>
          </p:cNvSpPr>
          <p:nvPr>
            <p:ph idx="1"/>
          </p:nvPr>
        </p:nvSpPr>
        <p:spPr/>
        <p:txBody>
          <a:bodyPr/>
          <a:lstStyle/>
          <a:p>
            <a:r>
              <a:rPr lang="en-US" b="1" dirty="0"/>
              <a:t>Main feature </a:t>
            </a:r>
            <a:r>
              <a:rPr lang="en-US" dirty="0"/>
              <a:t>at 520 cm</a:t>
            </a:r>
            <a:r>
              <a:rPr lang="en-US" baseline="30000" dirty="0"/>
              <a:t>-1</a:t>
            </a:r>
            <a:r>
              <a:rPr lang="en-US" dirty="0"/>
              <a:t> is the symmetric stretching</a:t>
            </a:r>
          </a:p>
          <a:p>
            <a:r>
              <a:rPr lang="en-US" dirty="0"/>
              <a:t>Feature around 1000 cm</a:t>
            </a:r>
            <a:r>
              <a:rPr lang="en-US" baseline="30000" dirty="0"/>
              <a:t>-1</a:t>
            </a:r>
            <a:r>
              <a:rPr lang="en-US" dirty="0"/>
              <a:t> is a two photon overtone</a:t>
            </a:r>
          </a:p>
          <a:p>
            <a:r>
              <a:rPr lang="en-US" dirty="0"/>
              <a:t>Features around 300 cm</a:t>
            </a:r>
            <a:r>
              <a:rPr lang="en-US" baseline="30000" dirty="0"/>
              <a:t>-1</a:t>
            </a:r>
            <a:r>
              <a:rPr lang="en-US" dirty="0"/>
              <a:t> are size effects and/or disorder effects due to the crystal not being perfect</a:t>
            </a:r>
          </a:p>
          <a:p>
            <a:pPr marL="0" indent="0">
              <a:buNone/>
            </a:pPr>
            <a:endParaRPr lang="en-US" dirty="0"/>
          </a:p>
          <a:p>
            <a:endParaRPr lang="en-US" dirty="0"/>
          </a:p>
          <a:p>
            <a:pPr marL="0" indent="0">
              <a:buNone/>
            </a:pPr>
            <a:endParaRPr lang="en-US" dirty="0"/>
          </a:p>
          <a:p>
            <a:endParaRPr lang="en-US" dirty="0"/>
          </a:p>
        </p:txBody>
      </p:sp>
      <p:pic>
        <p:nvPicPr>
          <p:cNvPr id="5" name="Google Shape;63;p14">
            <a:extLst>
              <a:ext uri="{FF2B5EF4-FFF2-40B4-BE49-F238E27FC236}">
                <a16:creationId xmlns:a16="http://schemas.microsoft.com/office/drawing/2014/main" id="{93984450-1EA4-726D-372F-C18EF566A304}"/>
              </a:ext>
            </a:extLst>
          </p:cNvPr>
          <p:cNvPicPr preferRelativeResize="0"/>
          <p:nvPr/>
        </p:nvPicPr>
        <p:blipFill>
          <a:blip r:embed="rId3">
            <a:alphaModFix/>
          </a:blip>
          <a:stretch>
            <a:fillRect/>
          </a:stretch>
        </p:blipFill>
        <p:spPr>
          <a:xfrm>
            <a:off x="5229546" y="4428162"/>
            <a:ext cx="3688208" cy="2429838"/>
          </a:xfrm>
          <a:prstGeom prst="rect">
            <a:avLst/>
          </a:prstGeom>
          <a:noFill/>
          <a:ln>
            <a:noFill/>
          </a:ln>
        </p:spPr>
      </p:pic>
      <p:pic>
        <p:nvPicPr>
          <p:cNvPr id="7" name="Picture 6">
            <a:extLst>
              <a:ext uri="{FF2B5EF4-FFF2-40B4-BE49-F238E27FC236}">
                <a16:creationId xmlns:a16="http://schemas.microsoft.com/office/drawing/2014/main" id="{C1284912-0B39-83B0-1C72-EE383E5978E9}"/>
              </a:ext>
            </a:extLst>
          </p:cNvPr>
          <p:cNvPicPr>
            <a:picLocks noChangeAspect="1"/>
          </p:cNvPicPr>
          <p:nvPr/>
        </p:nvPicPr>
        <p:blipFill>
          <a:blip r:embed="rId4"/>
          <a:stretch>
            <a:fillRect/>
          </a:stretch>
        </p:blipFill>
        <p:spPr>
          <a:xfrm>
            <a:off x="3821986" y="241193"/>
            <a:ext cx="4089750" cy="1325562"/>
          </a:xfrm>
          <a:prstGeom prst="rect">
            <a:avLst/>
          </a:prstGeom>
        </p:spPr>
      </p:pic>
      <p:pic>
        <p:nvPicPr>
          <p:cNvPr id="8" name="Picture 4" descr="Defect Engineering in Silicon Materials | SpringerLink">
            <a:extLst>
              <a:ext uri="{FF2B5EF4-FFF2-40B4-BE49-F238E27FC236}">
                <a16:creationId xmlns:a16="http://schemas.microsoft.com/office/drawing/2014/main" id="{27876575-7C3A-EA77-BEBA-49E8B8A26D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8797" y="4757638"/>
            <a:ext cx="3517721" cy="21003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39392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505185-21FC-6D22-90A4-A963476763F8}"/>
              </a:ext>
            </a:extLst>
          </p:cNvPr>
          <p:cNvSpPr>
            <a:spLocks noGrp="1"/>
          </p:cNvSpPr>
          <p:nvPr>
            <p:ph type="title"/>
          </p:nvPr>
        </p:nvSpPr>
        <p:spPr>
          <a:xfrm>
            <a:off x="207411" y="0"/>
            <a:ext cx="3943350" cy="1325563"/>
          </a:xfrm>
        </p:spPr>
        <p:txBody>
          <a:bodyPr/>
          <a:lstStyle/>
          <a:p>
            <a:pPr algn="ctr"/>
            <a:r>
              <a:rPr lang="en-US" dirty="0"/>
              <a:t>What can Raman tell you?</a:t>
            </a:r>
          </a:p>
        </p:txBody>
      </p:sp>
      <p:pic>
        <p:nvPicPr>
          <p:cNvPr id="3074" name="Picture 2" descr="What Raman spectroscopy can tell you">
            <a:extLst>
              <a:ext uri="{FF2B5EF4-FFF2-40B4-BE49-F238E27FC236}">
                <a16:creationId xmlns:a16="http://schemas.microsoft.com/office/drawing/2014/main" id="{6C820D38-7C4E-5F74-AB96-EA2253C648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98913" y="0"/>
            <a:ext cx="5145087"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76981A65-42DA-08EE-552B-886AAB2D1034}"/>
              </a:ext>
            </a:extLst>
          </p:cNvPr>
          <p:cNvSpPr>
            <a:spLocks noGrp="1"/>
          </p:cNvSpPr>
          <p:nvPr>
            <p:ph idx="1"/>
          </p:nvPr>
        </p:nvSpPr>
        <p:spPr>
          <a:xfrm>
            <a:off x="0" y="1531929"/>
            <a:ext cx="4446784" cy="5119705"/>
          </a:xfrm>
        </p:spPr>
        <p:txBody>
          <a:bodyPr>
            <a:normAutofit/>
          </a:bodyPr>
          <a:lstStyle/>
          <a:p>
            <a:pPr marL="0" indent="0">
              <a:buNone/>
            </a:pPr>
            <a:r>
              <a:rPr lang="en-US" dirty="0"/>
              <a:t>Raman shifts are directly linked to changes in bond length and altered atomic distances. Increased compressive stress shortens bond lengths and shifts Raman peaks to higher frequencies, while tensile stress lengthens them and causes shifts to lower frequencies. </a:t>
            </a:r>
          </a:p>
        </p:txBody>
      </p:sp>
    </p:spTree>
    <p:extLst>
      <p:ext uri="{BB962C8B-B14F-4D97-AF65-F5344CB8AC3E}">
        <p14:creationId xmlns:p14="http://schemas.microsoft.com/office/powerpoint/2010/main" val="12682380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DF22FC-BD02-251E-0128-CCD7FC5FDFD7}"/>
              </a:ext>
            </a:extLst>
          </p:cNvPr>
          <p:cNvSpPr>
            <a:spLocks noGrp="1"/>
          </p:cNvSpPr>
          <p:nvPr>
            <p:ph type="title"/>
          </p:nvPr>
        </p:nvSpPr>
        <p:spPr>
          <a:xfrm>
            <a:off x="628650" y="221290"/>
            <a:ext cx="7886700" cy="1325563"/>
          </a:xfrm>
        </p:spPr>
        <p:txBody>
          <a:bodyPr>
            <a:normAutofit fontScale="90000"/>
          </a:bodyPr>
          <a:lstStyle/>
          <a:p>
            <a:r>
              <a:rPr lang="en-US" dirty="0"/>
              <a:t>Pure Nb is not Raman active, but it’s oxides are. And that’s great because it is its oxides we want to know about.</a:t>
            </a:r>
          </a:p>
        </p:txBody>
      </p:sp>
      <p:sp>
        <p:nvSpPr>
          <p:cNvPr id="4" name="Content Placeholder 3">
            <a:extLst>
              <a:ext uri="{FF2B5EF4-FFF2-40B4-BE49-F238E27FC236}">
                <a16:creationId xmlns:a16="http://schemas.microsoft.com/office/drawing/2014/main" id="{A9C11841-8B3E-2BBC-7E0C-9F3A5FA50FF3}"/>
              </a:ext>
            </a:extLst>
          </p:cNvPr>
          <p:cNvSpPr>
            <a:spLocks noGrp="1"/>
          </p:cNvSpPr>
          <p:nvPr>
            <p:ph idx="1"/>
          </p:nvPr>
        </p:nvSpPr>
        <p:spPr>
          <a:xfrm>
            <a:off x="80948" y="2108222"/>
            <a:ext cx="4078224" cy="1897798"/>
          </a:xfrm>
        </p:spPr>
        <p:txBody>
          <a:bodyPr>
            <a:normAutofit fontScale="92500"/>
          </a:bodyPr>
          <a:lstStyle/>
          <a:p>
            <a:pPr marL="0" indent="0" algn="ctr">
              <a:buNone/>
            </a:pPr>
            <a:r>
              <a:rPr lang="en-US" dirty="0"/>
              <a:t>Since signal will be dominated by Si, we really are only going to pick up the </a:t>
            </a:r>
            <a:r>
              <a:rPr lang="en-US" b="1" dirty="0"/>
              <a:t>largest features </a:t>
            </a:r>
            <a:r>
              <a:rPr lang="en-US" dirty="0"/>
              <a:t>from whatever oxide we have.</a:t>
            </a:r>
          </a:p>
        </p:txBody>
      </p:sp>
      <p:pic>
        <p:nvPicPr>
          <p:cNvPr id="3" name="Picture 2">
            <a:extLst>
              <a:ext uri="{FF2B5EF4-FFF2-40B4-BE49-F238E27FC236}">
                <a16:creationId xmlns:a16="http://schemas.microsoft.com/office/drawing/2014/main" id="{2BC87611-4D9A-FF69-340D-D3C871BF8798}"/>
              </a:ext>
            </a:extLst>
          </p:cNvPr>
          <p:cNvPicPr>
            <a:picLocks noChangeAspect="1"/>
          </p:cNvPicPr>
          <p:nvPr/>
        </p:nvPicPr>
        <p:blipFill>
          <a:blip r:embed="rId3"/>
          <a:stretch>
            <a:fillRect/>
          </a:stretch>
        </p:blipFill>
        <p:spPr>
          <a:xfrm>
            <a:off x="4177062" y="1627015"/>
            <a:ext cx="4200044" cy="2428151"/>
          </a:xfrm>
          <a:prstGeom prst="rect">
            <a:avLst/>
          </a:prstGeom>
        </p:spPr>
      </p:pic>
      <p:sp>
        <p:nvSpPr>
          <p:cNvPr id="6" name="TextBox 5">
            <a:extLst>
              <a:ext uri="{FF2B5EF4-FFF2-40B4-BE49-F238E27FC236}">
                <a16:creationId xmlns:a16="http://schemas.microsoft.com/office/drawing/2014/main" id="{FA364EEA-FBF7-7183-81AB-B7629D59B103}"/>
              </a:ext>
            </a:extLst>
          </p:cNvPr>
          <p:cNvSpPr txBox="1"/>
          <p:nvPr/>
        </p:nvSpPr>
        <p:spPr>
          <a:xfrm>
            <a:off x="5764535" y="2713358"/>
            <a:ext cx="3148148" cy="369332"/>
          </a:xfrm>
          <a:prstGeom prst="rect">
            <a:avLst/>
          </a:prstGeom>
          <a:noFill/>
        </p:spPr>
        <p:txBody>
          <a:bodyPr wrap="square" rtlCol="0">
            <a:spAutoFit/>
          </a:bodyPr>
          <a:lstStyle/>
          <a:p>
            <a:r>
              <a:rPr lang="en-US" dirty="0">
                <a:solidFill>
                  <a:schemeClr val="bg1"/>
                </a:solidFill>
              </a:rPr>
              <a:t>niobium</a:t>
            </a:r>
          </a:p>
        </p:txBody>
      </p:sp>
      <p:sp>
        <p:nvSpPr>
          <p:cNvPr id="7" name="TextBox 6">
            <a:extLst>
              <a:ext uri="{FF2B5EF4-FFF2-40B4-BE49-F238E27FC236}">
                <a16:creationId xmlns:a16="http://schemas.microsoft.com/office/drawing/2014/main" id="{EA9B5B50-AD26-FE81-1462-91F23E4416A0}"/>
              </a:ext>
            </a:extLst>
          </p:cNvPr>
          <p:cNvSpPr txBox="1"/>
          <p:nvPr/>
        </p:nvSpPr>
        <p:spPr>
          <a:xfrm>
            <a:off x="4212842" y="3082690"/>
            <a:ext cx="4078224" cy="923330"/>
          </a:xfrm>
          <a:prstGeom prst="rect">
            <a:avLst/>
          </a:prstGeom>
          <a:solidFill>
            <a:srgbClr val="FF0000"/>
          </a:solidFill>
        </p:spPr>
        <p:txBody>
          <a:bodyPr wrap="square" rtlCol="0">
            <a:spAutoFit/>
          </a:bodyPr>
          <a:lstStyle/>
          <a:p>
            <a:pPr algn="ctr"/>
            <a:endParaRPr lang="en-US" dirty="0"/>
          </a:p>
          <a:p>
            <a:pPr algn="ctr"/>
            <a:r>
              <a:rPr lang="en-US" dirty="0"/>
              <a:t>silicon substrate</a:t>
            </a:r>
          </a:p>
          <a:p>
            <a:pPr algn="ctr"/>
            <a:endParaRPr lang="en-US" dirty="0"/>
          </a:p>
        </p:txBody>
      </p:sp>
      <p:sp>
        <p:nvSpPr>
          <p:cNvPr id="8" name="Content Placeholder 3">
            <a:extLst>
              <a:ext uri="{FF2B5EF4-FFF2-40B4-BE49-F238E27FC236}">
                <a16:creationId xmlns:a16="http://schemas.microsoft.com/office/drawing/2014/main" id="{6D2D69FF-B206-6A28-8CFF-89EC7168D599}"/>
              </a:ext>
            </a:extLst>
          </p:cNvPr>
          <p:cNvSpPr txBox="1">
            <a:spLocks/>
          </p:cNvSpPr>
          <p:nvPr/>
        </p:nvSpPr>
        <p:spPr>
          <a:xfrm>
            <a:off x="134618" y="4055166"/>
            <a:ext cx="8778065" cy="189779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dirty="0"/>
              <a:t>Since the oxides are on the surface, focusing will matter.</a:t>
            </a:r>
          </a:p>
        </p:txBody>
      </p:sp>
      <p:pic>
        <p:nvPicPr>
          <p:cNvPr id="12" name="Picture 11">
            <a:extLst>
              <a:ext uri="{FF2B5EF4-FFF2-40B4-BE49-F238E27FC236}">
                <a16:creationId xmlns:a16="http://schemas.microsoft.com/office/drawing/2014/main" id="{8AD12B90-A11C-3CCC-3786-94DF6B015D58}"/>
              </a:ext>
            </a:extLst>
          </p:cNvPr>
          <p:cNvPicPr>
            <a:picLocks noChangeAspect="1"/>
          </p:cNvPicPr>
          <p:nvPr/>
        </p:nvPicPr>
        <p:blipFill>
          <a:blip r:embed="rId4"/>
          <a:stretch>
            <a:fillRect/>
          </a:stretch>
        </p:blipFill>
        <p:spPr>
          <a:xfrm>
            <a:off x="628650" y="4711225"/>
            <a:ext cx="3075609" cy="2146775"/>
          </a:xfrm>
          <a:prstGeom prst="rect">
            <a:avLst/>
          </a:prstGeom>
        </p:spPr>
      </p:pic>
      <p:pic>
        <p:nvPicPr>
          <p:cNvPr id="13" name="Picture 12">
            <a:extLst>
              <a:ext uri="{FF2B5EF4-FFF2-40B4-BE49-F238E27FC236}">
                <a16:creationId xmlns:a16="http://schemas.microsoft.com/office/drawing/2014/main" id="{05373ABC-904F-297A-84DC-99BB3136997C}"/>
              </a:ext>
            </a:extLst>
          </p:cNvPr>
          <p:cNvPicPr>
            <a:picLocks noChangeAspect="1"/>
          </p:cNvPicPr>
          <p:nvPr/>
        </p:nvPicPr>
        <p:blipFill>
          <a:blip r:embed="rId4"/>
          <a:stretch>
            <a:fillRect/>
          </a:stretch>
        </p:blipFill>
        <p:spPr>
          <a:xfrm>
            <a:off x="5096196" y="4663444"/>
            <a:ext cx="3075609" cy="2146775"/>
          </a:xfrm>
          <a:prstGeom prst="rect">
            <a:avLst/>
          </a:prstGeom>
        </p:spPr>
      </p:pic>
      <p:pic>
        <p:nvPicPr>
          <p:cNvPr id="15" name="Picture 14">
            <a:extLst>
              <a:ext uri="{FF2B5EF4-FFF2-40B4-BE49-F238E27FC236}">
                <a16:creationId xmlns:a16="http://schemas.microsoft.com/office/drawing/2014/main" id="{01A6D8DC-4AB1-6B72-0BED-FF7D61D6985B}"/>
              </a:ext>
            </a:extLst>
          </p:cNvPr>
          <p:cNvPicPr>
            <a:picLocks noChangeAspect="1"/>
          </p:cNvPicPr>
          <p:nvPr/>
        </p:nvPicPr>
        <p:blipFill>
          <a:blip r:embed="rId5">
            <a:alphaModFix amt="31000"/>
          </a:blip>
          <a:stretch>
            <a:fillRect/>
          </a:stretch>
        </p:blipFill>
        <p:spPr>
          <a:xfrm rot="16200000">
            <a:off x="2330044" y="4976598"/>
            <a:ext cx="2380337" cy="1356157"/>
          </a:xfrm>
          <a:prstGeom prst="rect">
            <a:avLst/>
          </a:prstGeom>
        </p:spPr>
      </p:pic>
      <p:pic>
        <p:nvPicPr>
          <p:cNvPr id="16" name="Picture 15">
            <a:extLst>
              <a:ext uri="{FF2B5EF4-FFF2-40B4-BE49-F238E27FC236}">
                <a16:creationId xmlns:a16="http://schemas.microsoft.com/office/drawing/2014/main" id="{3083545B-1470-4F91-8F67-3A1A00214736}"/>
              </a:ext>
            </a:extLst>
          </p:cNvPr>
          <p:cNvPicPr>
            <a:picLocks noChangeAspect="1"/>
          </p:cNvPicPr>
          <p:nvPr/>
        </p:nvPicPr>
        <p:blipFill>
          <a:blip r:embed="rId5">
            <a:alphaModFix amt="31000"/>
          </a:blip>
          <a:stretch>
            <a:fillRect/>
          </a:stretch>
        </p:blipFill>
        <p:spPr>
          <a:xfrm rot="16200000">
            <a:off x="6148440" y="4989753"/>
            <a:ext cx="2380337" cy="1356157"/>
          </a:xfrm>
          <a:prstGeom prst="rect">
            <a:avLst/>
          </a:prstGeom>
        </p:spPr>
      </p:pic>
      <p:sp>
        <p:nvSpPr>
          <p:cNvPr id="17" name="TextBox 16">
            <a:extLst>
              <a:ext uri="{FF2B5EF4-FFF2-40B4-BE49-F238E27FC236}">
                <a16:creationId xmlns:a16="http://schemas.microsoft.com/office/drawing/2014/main" id="{5C8187F9-B0EE-5A91-B137-8974B0CCA47C}"/>
              </a:ext>
            </a:extLst>
          </p:cNvPr>
          <p:cNvSpPr txBox="1"/>
          <p:nvPr/>
        </p:nvSpPr>
        <p:spPr>
          <a:xfrm>
            <a:off x="1780908" y="4516839"/>
            <a:ext cx="4460986" cy="584775"/>
          </a:xfrm>
          <a:prstGeom prst="rect">
            <a:avLst/>
          </a:prstGeom>
          <a:noFill/>
        </p:spPr>
        <p:txBody>
          <a:bodyPr wrap="square" rtlCol="0">
            <a:spAutoFit/>
          </a:bodyPr>
          <a:lstStyle/>
          <a:p>
            <a:r>
              <a:rPr lang="en-US" sz="3200" b="1" dirty="0"/>
              <a:t>Which do we want?</a:t>
            </a:r>
          </a:p>
        </p:txBody>
      </p:sp>
      <p:pic>
        <p:nvPicPr>
          <p:cNvPr id="16386" name="Picture 2" descr="The beginner's guide on spot size of laser beam">
            <a:extLst>
              <a:ext uri="{FF2B5EF4-FFF2-40B4-BE49-F238E27FC236}">
                <a16:creationId xmlns:a16="http://schemas.microsoft.com/office/drawing/2014/main" id="{B4E13272-C517-F951-D982-3602AC4D812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948" y="2030454"/>
            <a:ext cx="4078224" cy="19275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9193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3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8" grpId="0" build="p"/>
      <p:bldP spid="1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A8849C-7B3B-7EB2-D07F-4E29FF0D4526}"/>
              </a:ext>
            </a:extLst>
          </p:cNvPr>
          <p:cNvSpPr>
            <a:spLocks noGrp="1"/>
          </p:cNvSpPr>
          <p:nvPr>
            <p:ph type="title"/>
          </p:nvPr>
        </p:nvSpPr>
        <p:spPr>
          <a:xfrm>
            <a:off x="3526970" y="107474"/>
            <a:ext cx="5617029" cy="1325563"/>
          </a:xfrm>
        </p:spPr>
        <p:txBody>
          <a:bodyPr>
            <a:noAutofit/>
          </a:bodyPr>
          <a:lstStyle/>
          <a:p>
            <a:r>
              <a:rPr lang="en-US" sz="3600" dirty="0"/>
              <a:t>Spectra can vary a little from reference to reference. Could be differences in phase</a:t>
            </a:r>
          </a:p>
        </p:txBody>
      </p:sp>
      <p:sp>
        <p:nvSpPr>
          <p:cNvPr id="6" name="TextBox 5">
            <a:extLst>
              <a:ext uri="{FF2B5EF4-FFF2-40B4-BE49-F238E27FC236}">
                <a16:creationId xmlns:a16="http://schemas.microsoft.com/office/drawing/2014/main" id="{28E588BE-2153-5148-A96E-5A3EA2063B14}"/>
              </a:ext>
            </a:extLst>
          </p:cNvPr>
          <p:cNvSpPr txBox="1"/>
          <p:nvPr/>
        </p:nvSpPr>
        <p:spPr>
          <a:xfrm>
            <a:off x="9390561" y="6233224"/>
            <a:ext cx="4572000" cy="646331"/>
          </a:xfrm>
          <a:prstGeom prst="rect">
            <a:avLst/>
          </a:prstGeom>
          <a:noFill/>
        </p:spPr>
        <p:txBody>
          <a:bodyPr wrap="square">
            <a:spAutoFit/>
          </a:bodyPr>
          <a:lstStyle/>
          <a:p>
            <a:r>
              <a:rPr lang="en-US" dirty="0"/>
              <a:t>https://doi.org/10.1016/j.jpowsour.2024.234930 </a:t>
            </a:r>
          </a:p>
        </p:txBody>
      </p:sp>
      <p:pic>
        <p:nvPicPr>
          <p:cNvPr id="7" name="Picture 6">
            <a:extLst>
              <a:ext uri="{FF2B5EF4-FFF2-40B4-BE49-F238E27FC236}">
                <a16:creationId xmlns:a16="http://schemas.microsoft.com/office/drawing/2014/main" id="{0745AD36-41A5-E3BB-26E8-BFB1C25DDD69}"/>
              </a:ext>
            </a:extLst>
          </p:cNvPr>
          <p:cNvPicPr>
            <a:picLocks noChangeAspect="1"/>
          </p:cNvPicPr>
          <p:nvPr/>
        </p:nvPicPr>
        <p:blipFill>
          <a:blip r:embed="rId3"/>
          <a:stretch>
            <a:fillRect/>
          </a:stretch>
        </p:blipFill>
        <p:spPr>
          <a:xfrm>
            <a:off x="6523160" y="4738277"/>
            <a:ext cx="2620840" cy="2119724"/>
          </a:xfrm>
          <a:prstGeom prst="rect">
            <a:avLst/>
          </a:prstGeom>
        </p:spPr>
      </p:pic>
      <p:graphicFrame>
        <p:nvGraphicFramePr>
          <p:cNvPr id="8" name="Table 7">
            <a:extLst>
              <a:ext uri="{FF2B5EF4-FFF2-40B4-BE49-F238E27FC236}">
                <a16:creationId xmlns:a16="http://schemas.microsoft.com/office/drawing/2014/main" id="{FBA00F3A-5695-EC5C-942C-26BA02947FB2}"/>
              </a:ext>
            </a:extLst>
          </p:cNvPr>
          <p:cNvGraphicFramePr>
            <a:graphicFrameLocks noGrp="1"/>
          </p:cNvGraphicFramePr>
          <p:nvPr>
            <p:extLst>
              <p:ext uri="{D42A27DB-BD31-4B8C-83A1-F6EECF244321}">
                <p14:modId xmlns:p14="http://schemas.microsoft.com/office/powerpoint/2010/main" val="3864435421"/>
              </p:ext>
            </p:extLst>
          </p:nvPr>
        </p:nvGraphicFramePr>
        <p:xfrm>
          <a:off x="303880" y="4256246"/>
          <a:ext cx="6096000" cy="2763520"/>
        </p:xfrm>
        <a:graphic>
          <a:graphicData uri="http://schemas.openxmlformats.org/drawingml/2006/table">
            <a:tbl>
              <a:tblPr firstRow="1" bandRow="1">
                <a:tableStyleId>{5C22544A-7EE6-4342-B048-85BDC9FD1C3A}</a:tableStyleId>
              </a:tblPr>
              <a:tblGrid>
                <a:gridCol w="1275365">
                  <a:extLst>
                    <a:ext uri="{9D8B030D-6E8A-4147-A177-3AD203B41FA5}">
                      <a16:colId xmlns:a16="http://schemas.microsoft.com/office/drawing/2014/main" val="2637616407"/>
                    </a:ext>
                  </a:extLst>
                </a:gridCol>
                <a:gridCol w="1397726">
                  <a:extLst>
                    <a:ext uri="{9D8B030D-6E8A-4147-A177-3AD203B41FA5}">
                      <a16:colId xmlns:a16="http://schemas.microsoft.com/office/drawing/2014/main" val="3027772480"/>
                    </a:ext>
                  </a:extLst>
                </a:gridCol>
                <a:gridCol w="1737360">
                  <a:extLst>
                    <a:ext uri="{9D8B030D-6E8A-4147-A177-3AD203B41FA5}">
                      <a16:colId xmlns:a16="http://schemas.microsoft.com/office/drawing/2014/main" val="432531373"/>
                    </a:ext>
                  </a:extLst>
                </a:gridCol>
                <a:gridCol w="1685549">
                  <a:extLst>
                    <a:ext uri="{9D8B030D-6E8A-4147-A177-3AD203B41FA5}">
                      <a16:colId xmlns:a16="http://schemas.microsoft.com/office/drawing/2014/main" val="1814704061"/>
                    </a:ext>
                  </a:extLst>
                </a:gridCol>
              </a:tblGrid>
              <a:tr h="370840">
                <a:tc>
                  <a:txBody>
                    <a:bodyPr/>
                    <a:lstStyle/>
                    <a:p>
                      <a:r>
                        <a:rPr lang="en-US" dirty="0"/>
                        <a:t>Lit search</a:t>
                      </a:r>
                    </a:p>
                  </a:txBody>
                  <a:tcPr/>
                </a:tc>
                <a:tc>
                  <a:txBody>
                    <a:bodyPr/>
                    <a:lstStyle/>
                    <a:p>
                      <a:r>
                        <a:rPr lang="en-US" dirty="0"/>
                        <a:t>Low</a:t>
                      </a:r>
                    </a:p>
                  </a:txBody>
                  <a:tcPr/>
                </a:tc>
                <a:tc>
                  <a:txBody>
                    <a:bodyPr/>
                    <a:lstStyle/>
                    <a:p>
                      <a:r>
                        <a:rPr lang="en-US" dirty="0"/>
                        <a:t>Mid</a:t>
                      </a:r>
                    </a:p>
                  </a:txBody>
                  <a:tcPr/>
                </a:tc>
                <a:tc>
                  <a:txBody>
                    <a:bodyPr/>
                    <a:lstStyle/>
                    <a:p>
                      <a:r>
                        <a:rPr lang="en-US" dirty="0"/>
                        <a:t>High</a:t>
                      </a:r>
                    </a:p>
                  </a:txBody>
                  <a:tcPr/>
                </a:tc>
                <a:extLst>
                  <a:ext uri="{0D108BD9-81ED-4DB2-BD59-A6C34878D82A}">
                    <a16:rowId xmlns:a16="http://schemas.microsoft.com/office/drawing/2014/main" val="1025969404"/>
                  </a:ext>
                </a:extLst>
              </a:tr>
              <a:tr h="370840">
                <a:tc>
                  <a:txBody>
                    <a:bodyPr/>
                    <a:lstStyle/>
                    <a:p>
                      <a:r>
                        <a:rPr lang="en-US" dirty="0"/>
                        <a:t>Nb2O5</a:t>
                      </a:r>
                    </a:p>
                  </a:txBody>
                  <a:tcPr/>
                </a:tc>
                <a:tc>
                  <a:txBody>
                    <a:bodyPr/>
                    <a:lstStyle/>
                    <a:p>
                      <a:r>
                        <a:rPr lang="en-US" dirty="0">
                          <a:solidFill>
                            <a:schemeClr val="tx1"/>
                          </a:solidFill>
                        </a:rPr>
                        <a:t>126, 228, </a:t>
                      </a:r>
                      <a:r>
                        <a:rPr lang="en-US" dirty="0">
                          <a:solidFill>
                            <a:srgbClr val="00B050"/>
                          </a:solidFill>
                        </a:rPr>
                        <a:t>249-258</a:t>
                      </a:r>
                    </a:p>
                  </a:txBody>
                  <a:tcPr/>
                </a:tc>
                <a:tc>
                  <a:txBody>
                    <a:bodyPr/>
                    <a:lstStyle/>
                    <a:p>
                      <a:r>
                        <a:rPr lang="en-US" dirty="0"/>
                        <a:t>310-319, 426-427</a:t>
                      </a:r>
                    </a:p>
                  </a:txBody>
                  <a:tcPr/>
                </a:tc>
                <a:tc>
                  <a:txBody>
                    <a:bodyPr/>
                    <a:lstStyle/>
                    <a:p>
                      <a:r>
                        <a:rPr lang="en-US" b="1" u="sng" dirty="0">
                          <a:solidFill>
                            <a:srgbClr val="00B050"/>
                          </a:solidFill>
                        </a:rPr>
                        <a:t>685-697</a:t>
                      </a:r>
                      <a:r>
                        <a:rPr lang="en-US" b="1" dirty="0">
                          <a:solidFill>
                            <a:srgbClr val="00B050"/>
                          </a:solidFill>
                        </a:rPr>
                        <a:t> wide, 801,  </a:t>
                      </a:r>
                      <a:r>
                        <a:rPr lang="en-US" b="0" dirty="0"/>
                        <a:t>976-1044</a:t>
                      </a:r>
                    </a:p>
                  </a:txBody>
                  <a:tcPr/>
                </a:tc>
                <a:extLst>
                  <a:ext uri="{0D108BD9-81ED-4DB2-BD59-A6C34878D82A}">
                    <a16:rowId xmlns:a16="http://schemas.microsoft.com/office/drawing/2014/main" val="1618825961"/>
                  </a:ext>
                </a:extLst>
              </a:tr>
              <a:tr h="370840">
                <a:tc>
                  <a:txBody>
                    <a:bodyPr/>
                    <a:lstStyle/>
                    <a:p>
                      <a:r>
                        <a:rPr lang="en-US" dirty="0"/>
                        <a:t>NbO2</a:t>
                      </a:r>
                    </a:p>
                  </a:txBody>
                  <a:tcPr/>
                </a:tc>
                <a:tc>
                  <a:txBody>
                    <a:bodyPr/>
                    <a:lstStyle/>
                    <a:p>
                      <a:r>
                        <a:rPr lang="en-US" dirty="0">
                          <a:solidFill>
                            <a:srgbClr val="00B050"/>
                          </a:solidFill>
                        </a:rPr>
                        <a:t>163</a:t>
                      </a:r>
                    </a:p>
                  </a:txBody>
                  <a:tcPr/>
                </a:tc>
                <a:tc>
                  <a:txBody>
                    <a:bodyPr/>
                    <a:lstStyle/>
                    <a:p>
                      <a:r>
                        <a:rPr lang="en-US" dirty="0"/>
                        <a:t>342, </a:t>
                      </a:r>
                      <a:r>
                        <a:rPr lang="en-US" dirty="0">
                          <a:solidFill>
                            <a:srgbClr val="00B050"/>
                          </a:solidFill>
                        </a:rPr>
                        <a:t>401</a:t>
                      </a:r>
                    </a:p>
                  </a:txBody>
                  <a:tcPr/>
                </a:tc>
                <a:tc>
                  <a:txBody>
                    <a:bodyPr/>
                    <a:lstStyle/>
                    <a:p>
                      <a:r>
                        <a:rPr lang="en-US" dirty="0"/>
                        <a:t>631, </a:t>
                      </a:r>
                      <a:r>
                        <a:rPr lang="en-US" u="sng" dirty="0"/>
                        <a:t>811-815</a:t>
                      </a:r>
                    </a:p>
                  </a:txBody>
                  <a:tcPr/>
                </a:tc>
                <a:extLst>
                  <a:ext uri="{0D108BD9-81ED-4DB2-BD59-A6C34878D82A}">
                    <a16:rowId xmlns:a16="http://schemas.microsoft.com/office/drawing/2014/main" val="3639757281"/>
                  </a:ext>
                </a:extLst>
              </a:tr>
              <a:tr h="370840">
                <a:tc>
                  <a:txBody>
                    <a:bodyPr/>
                    <a:lstStyle/>
                    <a:p>
                      <a:r>
                        <a:rPr lang="en-US" dirty="0" err="1"/>
                        <a:t>NbO</a:t>
                      </a:r>
                      <a:r>
                        <a:rPr lang="en-US" dirty="0"/>
                        <a:t> (T)</a:t>
                      </a:r>
                    </a:p>
                  </a:txBody>
                  <a:tcPr/>
                </a:tc>
                <a:tc>
                  <a:txBody>
                    <a:bodyPr/>
                    <a:lstStyle/>
                    <a:p>
                      <a:r>
                        <a:rPr lang="en-US" dirty="0">
                          <a:solidFill>
                            <a:srgbClr val="00B050"/>
                          </a:solidFill>
                        </a:rPr>
                        <a:t>229, 300</a:t>
                      </a:r>
                    </a:p>
                  </a:txBody>
                  <a:tcPr/>
                </a:tc>
                <a:tc>
                  <a:txBody>
                    <a:bodyPr/>
                    <a:lstStyle/>
                    <a:p>
                      <a:endParaRPr lang="en-US" dirty="0">
                        <a:solidFill>
                          <a:srgbClr val="00B050"/>
                        </a:solidFill>
                      </a:endParaRPr>
                    </a:p>
                  </a:txBody>
                  <a:tcPr/>
                </a:tc>
                <a:tc>
                  <a:txBody>
                    <a:bodyPr/>
                    <a:lstStyle/>
                    <a:p>
                      <a:r>
                        <a:rPr lang="en-US" dirty="0">
                          <a:solidFill>
                            <a:srgbClr val="00B050"/>
                          </a:solidFill>
                        </a:rPr>
                        <a:t>641</a:t>
                      </a:r>
                    </a:p>
                  </a:txBody>
                  <a:tcPr/>
                </a:tc>
                <a:extLst>
                  <a:ext uri="{0D108BD9-81ED-4DB2-BD59-A6C34878D82A}">
                    <a16:rowId xmlns:a16="http://schemas.microsoft.com/office/drawing/2014/main" val="3912500235"/>
                  </a:ext>
                </a:extLst>
              </a:tr>
              <a:tr h="370840">
                <a:tc>
                  <a:txBody>
                    <a:bodyPr/>
                    <a:lstStyle/>
                    <a:p>
                      <a:r>
                        <a:rPr lang="en-US" dirty="0" err="1"/>
                        <a:t>NbO</a:t>
                      </a:r>
                      <a:r>
                        <a:rPr lang="en-US" dirty="0"/>
                        <a:t> (B)</a:t>
                      </a:r>
                    </a:p>
                  </a:txBody>
                  <a:tcPr/>
                </a:tc>
                <a:tc>
                  <a:txBody>
                    <a:bodyPr/>
                    <a:lstStyle/>
                    <a:p>
                      <a:r>
                        <a:rPr lang="en-US" dirty="0"/>
                        <a:t>lots</a:t>
                      </a:r>
                    </a:p>
                  </a:txBody>
                  <a:tcPr/>
                </a:tc>
                <a:tc>
                  <a:txBody>
                    <a:bodyPr/>
                    <a:lstStyle/>
                    <a:p>
                      <a:r>
                        <a:rPr lang="en-US" dirty="0"/>
                        <a:t>lots</a:t>
                      </a:r>
                    </a:p>
                  </a:txBody>
                  <a:tcPr/>
                </a:tc>
                <a:tc>
                  <a:txBody>
                    <a:bodyPr/>
                    <a:lstStyle/>
                    <a:p>
                      <a:r>
                        <a:rPr lang="en-US" dirty="0">
                          <a:solidFill>
                            <a:srgbClr val="00B050"/>
                          </a:solidFill>
                        </a:rPr>
                        <a:t>760</a:t>
                      </a:r>
                      <a:r>
                        <a:rPr lang="en-US" dirty="0"/>
                        <a:t>, 940</a:t>
                      </a:r>
                    </a:p>
                  </a:txBody>
                  <a:tcPr/>
                </a:tc>
                <a:extLst>
                  <a:ext uri="{0D108BD9-81ED-4DB2-BD59-A6C34878D82A}">
                    <a16:rowId xmlns:a16="http://schemas.microsoft.com/office/drawing/2014/main" val="341092951"/>
                  </a:ext>
                </a:extLst>
              </a:tr>
              <a:tr h="370840">
                <a:tc>
                  <a:txBody>
                    <a:bodyPr/>
                    <a:lstStyle/>
                    <a:p>
                      <a:r>
                        <a:rPr lang="en-US" dirty="0" err="1"/>
                        <a:t>NbO</a:t>
                      </a:r>
                      <a:r>
                        <a:rPr lang="en-US" dirty="0"/>
                        <a:t> (H)</a:t>
                      </a:r>
                    </a:p>
                  </a:txBody>
                  <a:tcPr/>
                </a:tc>
                <a:tc>
                  <a:txBody>
                    <a:bodyPr/>
                    <a:lstStyle/>
                    <a:p>
                      <a:r>
                        <a:rPr lang="en-US" dirty="0">
                          <a:solidFill>
                            <a:srgbClr val="00B050"/>
                          </a:solidFill>
                        </a:rPr>
                        <a:t>238, 263</a:t>
                      </a:r>
                    </a:p>
                  </a:txBody>
                  <a:tcPr/>
                </a:tc>
                <a:tc>
                  <a:txBody>
                    <a:bodyPr/>
                    <a:lstStyle/>
                    <a:p>
                      <a:r>
                        <a:rPr lang="en-US" dirty="0"/>
                        <a:t>468, 550</a:t>
                      </a:r>
                    </a:p>
                  </a:txBody>
                  <a:tcPr/>
                </a:tc>
                <a:tc>
                  <a:txBody>
                    <a:bodyPr/>
                    <a:lstStyle/>
                    <a:p>
                      <a:r>
                        <a:rPr lang="en-US" dirty="0">
                          <a:solidFill>
                            <a:srgbClr val="00B050"/>
                          </a:solidFill>
                        </a:rPr>
                        <a:t>634-657, </a:t>
                      </a:r>
                      <a:r>
                        <a:rPr lang="en-US" dirty="0">
                          <a:solidFill>
                            <a:schemeClr val="tx1"/>
                          </a:solidFill>
                        </a:rPr>
                        <a:t>822, 896,</a:t>
                      </a:r>
                      <a:r>
                        <a:rPr lang="en-US" dirty="0">
                          <a:solidFill>
                            <a:srgbClr val="00B050"/>
                          </a:solidFill>
                        </a:rPr>
                        <a:t> </a:t>
                      </a:r>
                      <a:r>
                        <a:rPr lang="en-US" u="sng" dirty="0">
                          <a:solidFill>
                            <a:srgbClr val="00B050"/>
                          </a:solidFill>
                        </a:rPr>
                        <a:t>989</a:t>
                      </a:r>
                    </a:p>
                  </a:txBody>
                  <a:tcPr/>
                </a:tc>
                <a:extLst>
                  <a:ext uri="{0D108BD9-81ED-4DB2-BD59-A6C34878D82A}">
                    <a16:rowId xmlns:a16="http://schemas.microsoft.com/office/drawing/2014/main" val="3722831404"/>
                  </a:ext>
                </a:extLst>
              </a:tr>
            </a:tbl>
          </a:graphicData>
        </a:graphic>
      </p:graphicFrame>
      <p:sp>
        <p:nvSpPr>
          <p:cNvPr id="9" name="TextBox 8">
            <a:extLst>
              <a:ext uri="{FF2B5EF4-FFF2-40B4-BE49-F238E27FC236}">
                <a16:creationId xmlns:a16="http://schemas.microsoft.com/office/drawing/2014/main" id="{3EC6C7B6-0F0E-5C7A-E6A6-F86A06D056DC}"/>
              </a:ext>
            </a:extLst>
          </p:cNvPr>
          <p:cNvSpPr txBox="1"/>
          <p:nvPr/>
        </p:nvSpPr>
        <p:spPr>
          <a:xfrm>
            <a:off x="6335484" y="4418684"/>
            <a:ext cx="4114800" cy="369332"/>
          </a:xfrm>
          <a:prstGeom prst="rect">
            <a:avLst/>
          </a:prstGeom>
          <a:noFill/>
        </p:spPr>
        <p:txBody>
          <a:bodyPr wrap="square" rtlCol="0">
            <a:spAutoFit/>
          </a:bodyPr>
          <a:lstStyle/>
          <a:p>
            <a:r>
              <a:rPr lang="en-US" dirty="0">
                <a:solidFill>
                  <a:srgbClr val="00B050"/>
                </a:solidFill>
              </a:rPr>
              <a:t>Green are biggest, </a:t>
            </a:r>
            <a:r>
              <a:rPr lang="en-US" u="sng" dirty="0" err="1"/>
              <a:t>sym</a:t>
            </a:r>
            <a:r>
              <a:rPr lang="en-US" u="sng" dirty="0"/>
              <a:t> stretch</a:t>
            </a:r>
          </a:p>
        </p:txBody>
      </p:sp>
      <p:pic>
        <p:nvPicPr>
          <p:cNvPr id="10" name="Picture 2" descr="Raman spectra of a NbO2 and b Nb2O5 with different oxygen gas contents">
            <a:extLst>
              <a:ext uri="{FF2B5EF4-FFF2-40B4-BE49-F238E27FC236}">
                <a16:creationId xmlns:a16="http://schemas.microsoft.com/office/drawing/2014/main" id="{6BA48C8A-BACA-5AA6-26C9-6E0841DAE6F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26970" y="1433037"/>
            <a:ext cx="5474611" cy="2724424"/>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ED695849-B43F-79C4-8105-D7339BF245F5}"/>
              </a:ext>
            </a:extLst>
          </p:cNvPr>
          <p:cNvSpPr txBox="1"/>
          <p:nvPr/>
        </p:nvSpPr>
        <p:spPr>
          <a:xfrm>
            <a:off x="6171280" y="4092595"/>
            <a:ext cx="4572000" cy="338554"/>
          </a:xfrm>
          <a:prstGeom prst="rect">
            <a:avLst/>
          </a:prstGeom>
          <a:noFill/>
        </p:spPr>
        <p:txBody>
          <a:bodyPr wrap="square">
            <a:spAutoFit/>
          </a:bodyPr>
          <a:lstStyle/>
          <a:p>
            <a:r>
              <a:rPr lang="en-US" sz="1600" b="0" i="0" dirty="0">
                <a:solidFill>
                  <a:srgbClr val="131314"/>
                </a:solidFill>
                <a:effectLst/>
                <a:latin typeface="__Inter_770a43"/>
              </a:rPr>
              <a:t>DOI: </a:t>
            </a:r>
            <a:r>
              <a:rPr lang="en-US" sz="1600" b="0" i="0" u="sng" dirty="0">
                <a:effectLst/>
                <a:latin typeface="__Inter_770a43"/>
                <a:hlinkClick r:id="rId5"/>
              </a:rPr>
              <a:t>10.1007/s10854-019-01319-8</a:t>
            </a:r>
            <a:endParaRPr lang="en-US" sz="1600" dirty="0"/>
          </a:p>
        </p:txBody>
      </p:sp>
      <p:pic>
        <p:nvPicPr>
          <p:cNvPr id="13" name="Picture 12">
            <a:extLst>
              <a:ext uri="{FF2B5EF4-FFF2-40B4-BE49-F238E27FC236}">
                <a16:creationId xmlns:a16="http://schemas.microsoft.com/office/drawing/2014/main" id="{C46F4082-8F7A-9929-2F3F-5503577483CF}"/>
              </a:ext>
            </a:extLst>
          </p:cNvPr>
          <p:cNvPicPr>
            <a:picLocks noChangeAspect="1"/>
          </p:cNvPicPr>
          <p:nvPr/>
        </p:nvPicPr>
        <p:blipFill>
          <a:blip r:embed="rId6"/>
          <a:stretch>
            <a:fillRect/>
          </a:stretch>
        </p:blipFill>
        <p:spPr>
          <a:xfrm>
            <a:off x="84806" y="31584"/>
            <a:ext cx="3251238" cy="4224662"/>
          </a:xfrm>
          <a:prstGeom prst="rect">
            <a:avLst/>
          </a:prstGeom>
        </p:spPr>
      </p:pic>
      <p:sp>
        <p:nvSpPr>
          <p:cNvPr id="16" name="TextBox 15">
            <a:extLst>
              <a:ext uri="{FF2B5EF4-FFF2-40B4-BE49-F238E27FC236}">
                <a16:creationId xmlns:a16="http://schemas.microsoft.com/office/drawing/2014/main" id="{93D59A0F-0146-9E50-FD1C-1C93F20BBD17}"/>
              </a:ext>
            </a:extLst>
          </p:cNvPr>
          <p:cNvSpPr txBox="1"/>
          <p:nvPr/>
        </p:nvSpPr>
        <p:spPr>
          <a:xfrm>
            <a:off x="566720" y="1151268"/>
            <a:ext cx="2821576" cy="369332"/>
          </a:xfrm>
          <a:prstGeom prst="rect">
            <a:avLst/>
          </a:prstGeom>
          <a:noFill/>
        </p:spPr>
        <p:txBody>
          <a:bodyPr wrap="square" rtlCol="0">
            <a:spAutoFit/>
          </a:bodyPr>
          <a:lstStyle/>
          <a:p>
            <a:r>
              <a:rPr lang="en-US" dirty="0"/>
              <a:t>Temp helps crystallize</a:t>
            </a:r>
          </a:p>
        </p:txBody>
      </p:sp>
      <p:sp>
        <p:nvSpPr>
          <p:cNvPr id="18" name="TextBox 17">
            <a:extLst>
              <a:ext uri="{FF2B5EF4-FFF2-40B4-BE49-F238E27FC236}">
                <a16:creationId xmlns:a16="http://schemas.microsoft.com/office/drawing/2014/main" id="{53A3ECD9-61DC-6238-1F80-75505A47B8B7}"/>
              </a:ext>
            </a:extLst>
          </p:cNvPr>
          <p:cNvSpPr txBox="1"/>
          <p:nvPr/>
        </p:nvSpPr>
        <p:spPr>
          <a:xfrm>
            <a:off x="-3409508" y="3933080"/>
            <a:ext cx="3420392" cy="646331"/>
          </a:xfrm>
          <a:prstGeom prst="rect">
            <a:avLst/>
          </a:prstGeom>
          <a:noFill/>
        </p:spPr>
        <p:txBody>
          <a:bodyPr wrap="square">
            <a:spAutoFit/>
          </a:bodyPr>
          <a:lstStyle/>
          <a:p>
            <a:r>
              <a:rPr lang="en-US" b="0" i="0" dirty="0">
                <a:effectLst/>
                <a:latin typeface="Arial" panose="020B0604020202020204" pitchFamily="34" charset="0"/>
              </a:rPr>
              <a:t>dx.doi.org/10.1021/jp110672u</a:t>
            </a:r>
            <a:br>
              <a:rPr lang="en-US" dirty="0"/>
            </a:br>
            <a:endParaRPr lang="en-US" dirty="0"/>
          </a:p>
        </p:txBody>
      </p:sp>
    </p:spTree>
    <p:extLst>
      <p:ext uri="{BB962C8B-B14F-4D97-AF65-F5344CB8AC3E}">
        <p14:creationId xmlns:p14="http://schemas.microsoft.com/office/powerpoint/2010/main" val="1576880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A806D-44DE-9798-5005-2CF48C53F059}"/>
              </a:ext>
            </a:extLst>
          </p:cNvPr>
          <p:cNvSpPr>
            <a:spLocks noGrp="1"/>
          </p:cNvSpPr>
          <p:nvPr>
            <p:ph type="ctrTitle"/>
          </p:nvPr>
        </p:nvSpPr>
        <p:spPr>
          <a:xfrm>
            <a:off x="192881" y="1718702"/>
            <a:ext cx="8758238" cy="1710298"/>
          </a:xfrm>
        </p:spPr>
        <p:txBody>
          <a:bodyPr>
            <a:noAutofit/>
          </a:bodyPr>
          <a:lstStyle/>
          <a:p>
            <a:r>
              <a:rPr lang="en-US" sz="4000" dirty="0"/>
              <a:t>How should we decide where our peak is?</a:t>
            </a:r>
            <a:br>
              <a:rPr lang="en-US" sz="4000" dirty="0"/>
            </a:br>
            <a:br>
              <a:rPr lang="en-US" sz="4000" dirty="0"/>
            </a:br>
            <a:r>
              <a:rPr lang="en-US" sz="4000" dirty="0"/>
              <a:t>Particularly when we have less data than this, a lot of students think you should take the time with the highest intensity. What do you think?</a:t>
            </a:r>
          </a:p>
        </p:txBody>
      </p:sp>
      <p:pic>
        <p:nvPicPr>
          <p:cNvPr id="5" name="Picture 4">
            <a:extLst>
              <a:ext uri="{FF2B5EF4-FFF2-40B4-BE49-F238E27FC236}">
                <a16:creationId xmlns:a16="http://schemas.microsoft.com/office/drawing/2014/main" id="{C3F24334-21B1-8C74-4BBB-7BB9E96143B8}"/>
              </a:ext>
            </a:extLst>
          </p:cNvPr>
          <p:cNvPicPr>
            <a:picLocks noChangeAspect="1"/>
          </p:cNvPicPr>
          <p:nvPr/>
        </p:nvPicPr>
        <p:blipFill>
          <a:blip r:embed="rId2"/>
          <a:stretch>
            <a:fillRect/>
          </a:stretch>
        </p:blipFill>
        <p:spPr>
          <a:xfrm>
            <a:off x="1809379" y="2847415"/>
            <a:ext cx="5315692" cy="4010585"/>
          </a:xfrm>
          <a:prstGeom prst="rect">
            <a:avLst/>
          </a:prstGeom>
        </p:spPr>
      </p:pic>
    </p:spTree>
    <p:extLst>
      <p:ext uri="{BB962C8B-B14F-4D97-AF65-F5344CB8AC3E}">
        <p14:creationId xmlns:p14="http://schemas.microsoft.com/office/powerpoint/2010/main" val="472438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C547C9-B88C-BC90-76A0-7A3875607A1B}"/>
              </a:ext>
            </a:extLst>
          </p:cNvPr>
          <p:cNvSpPr>
            <a:spLocks noGrp="1"/>
          </p:cNvSpPr>
          <p:nvPr>
            <p:ph type="title"/>
          </p:nvPr>
        </p:nvSpPr>
        <p:spPr/>
        <p:txBody>
          <a:bodyPr/>
          <a:lstStyle/>
          <a:p>
            <a:r>
              <a:rPr lang="en-US" dirty="0"/>
              <a:t>Today’s topics</a:t>
            </a:r>
          </a:p>
        </p:txBody>
      </p:sp>
      <p:sp>
        <p:nvSpPr>
          <p:cNvPr id="3" name="Content Placeholder 2">
            <a:extLst>
              <a:ext uri="{FF2B5EF4-FFF2-40B4-BE49-F238E27FC236}">
                <a16:creationId xmlns:a16="http://schemas.microsoft.com/office/drawing/2014/main" id="{174CCA59-CF86-C1F5-E284-6389A6C97AB7}"/>
              </a:ext>
            </a:extLst>
          </p:cNvPr>
          <p:cNvSpPr>
            <a:spLocks noGrp="1"/>
          </p:cNvSpPr>
          <p:nvPr>
            <p:ph idx="1"/>
          </p:nvPr>
        </p:nvSpPr>
        <p:spPr>
          <a:xfrm>
            <a:off x="334876" y="2671280"/>
            <a:ext cx="8145480" cy="4101957"/>
          </a:xfrm>
        </p:spPr>
        <p:txBody>
          <a:bodyPr>
            <a:normAutofit fontScale="92500" lnSpcReduction="20000"/>
          </a:bodyPr>
          <a:lstStyle/>
          <a:p>
            <a:r>
              <a:rPr lang="en-US" sz="3600" dirty="0"/>
              <a:t>Laser safety basics</a:t>
            </a:r>
          </a:p>
          <a:p>
            <a:r>
              <a:rPr lang="en-US" sz="3600" dirty="0"/>
              <a:t>Discussion of Raman spectroscopy</a:t>
            </a:r>
          </a:p>
          <a:p>
            <a:r>
              <a:rPr lang="en-US" sz="3600" dirty="0"/>
              <a:t>How to identify peak locations</a:t>
            </a:r>
          </a:p>
          <a:p>
            <a:r>
              <a:rPr lang="en-US" sz="3600" dirty="0"/>
              <a:t>Smoothing noisy data</a:t>
            </a:r>
          </a:p>
          <a:p>
            <a:r>
              <a:rPr lang="en-US" sz="3600" dirty="0"/>
              <a:t>Digitalizing reference data (don’t forget to cite it!)</a:t>
            </a:r>
          </a:p>
          <a:p>
            <a:endParaRPr lang="en-US" sz="3600" dirty="0"/>
          </a:p>
          <a:p>
            <a:pPr marL="0" indent="0">
              <a:buNone/>
            </a:pPr>
            <a:r>
              <a:rPr lang="en-US" sz="3600" dirty="0"/>
              <a:t>Before we start discussing more on Raman, let’s take a quick look at the class schedule.</a:t>
            </a:r>
          </a:p>
          <a:p>
            <a:endParaRPr lang="en-US" sz="3600" dirty="0"/>
          </a:p>
        </p:txBody>
      </p:sp>
      <p:graphicFrame>
        <p:nvGraphicFramePr>
          <p:cNvPr id="4" name="Chart 3">
            <a:extLst>
              <a:ext uri="{FF2B5EF4-FFF2-40B4-BE49-F238E27FC236}">
                <a16:creationId xmlns:a16="http://schemas.microsoft.com/office/drawing/2014/main" id="{83D64F33-AB77-662B-E42D-380E557D8420}"/>
              </a:ext>
            </a:extLst>
          </p:cNvPr>
          <p:cNvGraphicFramePr>
            <a:graphicFrameLocks/>
          </p:cNvGraphicFramePr>
          <p:nvPr>
            <p:extLst>
              <p:ext uri="{D42A27DB-BD31-4B8C-83A1-F6EECF244321}">
                <p14:modId xmlns:p14="http://schemas.microsoft.com/office/powerpoint/2010/main" val="20857002"/>
              </p:ext>
            </p:extLst>
          </p:nvPr>
        </p:nvGraphicFramePr>
        <p:xfrm>
          <a:off x="4701390" y="84762"/>
          <a:ext cx="4572000" cy="2743200"/>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a:extLst>
              <a:ext uri="{FF2B5EF4-FFF2-40B4-BE49-F238E27FC236}">
                <a16:creationId xmlns:a16="http://schemas.microsoft.com/office/drawing/2014/main" id="{88BD3E25-9CD8-30BB-A2D0-399760091502}"/>
              </a:ext>
            </a:extLst>
          </p:cNvPr>
          <p:cNvSpPr txBox="1"/>
          <p:nvPr/>
        </p:nvSpPr>
        <p:spPr>
          <a:xfrm rot="16200000">
            <a:off x="3964594" y="843340"/>
            <a:ext cx="1325367" cy="369332"/>
          </a:xfrm>
          <a:prstGeom prst="rect">
            <a:avLst/>
          </a:prstGeom>
          <a:noFill/>
        </p:spPr>
        <p:txBody>
          <a:bodyPr wrap="square" rtlCol="0">
            <a:spAutoFit/>
          </a:bodyPr>
          <a:lstStyle/>
          <a:p>
            <a:r>
              <a:rPr lang="en-US" b="1" dirty="0"/>
              <a:t>Intensity</a:t>
            </a:r>
          </a:p>
        </p:txBody>
      </p:sp>
      <p:sp>
        <p:nvSpPr>
          <p:cNvPr id="6" name="TextBox 5">
            <a:extLst>
              <a:ext uri="{FF2B5EF4-FFF2-40B4-BE49-F238E27FC236}">
                <a16:creationId xmlns:a16="http://schemas.microsoft.com/office/drawing/2014/main" id="{C7D8E1F3-E7B1-580D-E013-FCF37D0AF76C}"/>
              </a:ext>
            </a:extLst>
          </p:cNvPr>
          <p:cNvSpPr txBox="1"/>
          <p:nvPr/>
        </p:nvSpPr>
        <p:spPr>
          <a:xfrm>
            <a:off x="6021620" y="2708171"/>
            <a:ext cx="2201614" cy="369332"/>
          </a:xfrm>
          <a:prstGeom prst="rect">
            <a:avLst/>
          </a:prstGeom>
          <a:noFill/>
        </p:spPr>
        <p:txBody>
          <a:bodyPr wrap="square" rtlCol="0">
            <a:spAutoFit/>
          </a:bodyPr>
          <a:lstStyle/>
          <a:p>
            <a:r>
              <a:rPr lang="en-US" b="1" dirty="0"/>
              <a:t>Raman Shift (cm</a:t>
            </a:r>
            <a:r>
              <a:rPr lang="en-US" b="1" baseline="30000" dirty="0"/>
              <a:t>-1</a:t>
            </a:r>
            <a:r>
              <a:rPr lang="en-US" b="1" dirty="0"/>
              <a:t>)</a:t>
            </a:r>
          </a:p>
        </p:txBody>
      </p:sp>
    </p:spTree>
    <p:extLst>
      <p:ext uri="{BB962C8B-B14F-4D97-AF65-F5344CB8AC3E}">
        <p14:creationId xmlns:p14="http://schemas.microsoft.com/office/powerpoint/2010/main" val="2358466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P spid="5" grpId="0"/>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itted Lorentzian curve fitting (LCF) method on a noisy Brillouin gain... |  Download Scientific Diagram">
            <a:extLst>
              <a:ext uri="{FF2B5EF4-FFF2-40B4-BE49-F238E27FC236}">
                <a16:creationId xmlns:a16="http://schemas.microsoft.com/office/drawing/2014/main" id="{3D17B417-8DFD-8B1C-C930-A683029D02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9575" y="1295400"/>
            <a:ext cx="8096250" cy="524827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D654E8C-F108-8410-26A0-D03F45C9E3B9}"/>
              </a:ext>
            </a:extLst>
          </p:cNvPr>
          <p:cNvSpPr txBox="1"/>
          <p:nvPr/>
        </p:nvSpPr>
        <p:spPr>
          <a:xfrm>
            <a:off x="4162425" y="5416034"/>
            <a:ext cx="4572000" cy="369332"/>
          </a:xfrm>
          <a:prstGeom prst="rect">
            <a:avLst/>
          </a:prstGeom>
          <a:noFill/>
        </p:spPr>
        <p:txBody>
          <a:bodyPr wrap="square">
            <a:spAutoFit/>
          </a:bodyPr>
          <a:lstStyle/>
          <a:p>
            <a:r>
              <a:rPr lang="en-US" b="0" i="0" dirty="0">
                <a:solidFill>
                  <a:srgbClr val="131314"/>
                </a:solidFill>
                <a:effectLst/>
                <a:latin typeface="__Inter_770a43"/>
              </a:rPr>
              <a:t>DOI: </a:t>
            </a:r>
            <a:r>
              <a:rPr lang="en-US" b="0" i="0" u="sng" dirty="0">
                <a:effectLst/>
                <a:latin typeface="__Inter_770a43"/>
                <a:hlinkClick r:id="rId3"/>
              </a:rPr>
              <a:t>10.3390/photonics7040079</a:t>
            </a:r>
            <a:endParaRPr lang="en-US" dirty="0"/>
          </a:p>
        </p:txBody>
      </p:sp>
      <p:sp>
        <p:nvSpPr>
          <p:cNvPr id="6" name="TextBox 5">
            <a:extLst>
              <a:ext uri="{FF2B5EF4-FFF2-40B4-BE49-F238E27FC236}">
                <a16:creationId xmlns:a16="http://schemas.microsoft.com/office/drawing/2014/main" id="{AA1DBA9F-7A65-5F65-8EC3-2B1A710F2408}"/>
              </a:ext>
            </a:extLst>
          </p:cNvPr>
          <p:cNvSpPr txBox="1"/>
          <p:nvPr/>
        </p:nvSpPr>
        <p:spPr>
          <a:xfrm>
            <a:off x="742950" y="123825"/>
            <a:ext cx="8096250" cy="1077218"/>
          </a:xfrm>
          <a:prstGeom prst="rect">
            <a:avLst/>
          </a:prstGeom>
          <a:noFill/>
        </p:spPr>
        <p:txBody>
          <a:bodyPr wrap="square" rtlCol="0">
            <a:spAutoFit/>
          </a:bodyPr>
          <a:lstStyle/>
          <a:p>
            <a:pPr algn="ctr"/>
            <a:r>
              <a:rPr lang="en-US" sz="3200" dirty="0"/>
              <a:t>Some optics data</a:t>
            </a:r>
          </a:p>
          <a:p>
            <a:pPr algn="ctr"/>
            <a:r>
              <a:rPr lang="en-US" sz="3200" dirty="0"/>
              <a:t>(Details irrelevant)</a:t>
            </a:r>
          </a:p>
        </p:txBody>
      </p:sp>
    </p:spTree>
    <p:extLst>
      <p:ext uri="{BB962C8B-B14F-4D97-AF65-F5344CB8AC3E}">
        <p14:creationId xmlns:p14="http://schemas.microsoft.com/office/powerpoint/2010/main" val="29020721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7BD251-679E-8AB5-AF6A-1DAC219395E4}"/>
              </a:ext>
            </a:extLst>
          </p:cNvPr>
          <p:cNvSpPr>
            <a:spLocks noGrp="1"/>
          </p:cNvSpPr>
          <p:nvPr>
            <p:ph type="title"/>
          </p:nvPr>
        </p:nvSpPr>
        <p:spPr>
          <a:xfrm>
            <a:off x="638175" y="117153"/>
            <a:ext cx="7886700" cy="1325563"/>
          </a:xfrm>
        </p:spPr>
        <p:txBody>
          <a:bodyPr/>
          <a:lstStyle/>
          <a:p>
            <a:r>
              <a:rPr lang="en-US" dirty="0"/>
              <a:t>If you didn’t have the time to fit this perfectly, what could you do?</a:t>
            </a:r>
          </a:p>
        </p:txBody>
      </p:sp>
      <p:pic>
        <p:nvPicPr>
          <p:cNvPr id="4" name="Picture 2" descr="Fitted Lorentzian curve fitting (LCF) method on a noisy Brillouin gain... |  Download Scientific Diagram">
            <a:extLst>
              <a:ext uri="{FF2B5EF4-FFF2-40B4-BE49-F238E27FC236}">
                <a16:creationId xmlns:a16="http://schemas.microsoft.com/office/drawing/2014/main" id="{F776AB86-FACA-FB06-0057-C649EE80D9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9575" y="1295400"/>
            <a:ext cx="8096250" cy="5248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82232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Video 4" descr="Mountain Aerial">
            <a:extLst>
              <a:ext uri="{FF2B5EF4-FFF2-40B4-BE49-F238E27FC236}">
                <a16:creationId xmlns:a16="http://schemas.microsoft.com/office/drawing/2014/main" id="{B858E65C-A862-3948-E1E7-8F8EF5B2BA17}"/>
              </a:ext>
            </a:extLst>
          </p:cNvPr>
          <p:cNvPicPr>
            <a:picLocks noChangeAspect="1"/>
          </p:cNvPicPr>
          <p:nvPr>
            <a:videoFile r:link="rId2"/>
            <p:extLst>
              <p:ext uri="{DAA4B4D4-6D71-4841-9C94-3DE7FCFB9230}">
                <p14:media xmlns:p14="http://schemas.microsoft.com/office/powerpoint/2010/main" r:embed="rId1"/>
              </p:ext>
            </p:extLst>
          </p:nvPr>
        </p:nvPicPr>
        <p:blipFill>
          <a:blip r:embed="rId4"/>
          <a:srcRect l="756" r="24030" b="-1"/>
          <a:stretch>
            <a:fillRect/>
          </a:stretch>
        </p:blipFill>
        <p:spPr>
          <a:xfrm>
            <a:off x="-2285" y="10"/>
            <a:ext cx="9143999" cy="6857990"/>
          </a:xfrm>
          <a:prstGeom prst="rect">
            <a:avLst/>
          </a:prstGeom>
        </p:spPr>
      </p:pic>
      <p:sp>
        <p:nvSpPr>
          <p:cNvPr id="11" name="Rectangle 10">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9143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3EDA0ED-AA33-8A17-0BCA-D7FA40E77B8F}"/>
              </a:ext>
            </a:extLst>
          </p:cNvPr>
          <p:cNvSpPr>
            <a:spLocks noGrp="1"/>
          </p:cNvSpPr>
          <p:nvPr>
            <p:ph type="ctrTitle"/>
          </p:nvPr>
        </p:nvSpPr>
        <p:spPr>
          <a:xfrm>
            <a:off x="822960" y="325550"/>
            <a:ext cx="7543800" cy="3574778"/>
          </a:xfrm>
          <a:effectLst>
            <a:outerShdw blurRad="50800" dist="38100" dir="2700000" algn="tl" rotWithShape="0">
              <a:prstClr val="black">
                <a:alpha val="40000"/>
              </a:prstClr>
            </a:outerShdw>
          </a:effectLst>
        </p:spPr>
        <p:txBody>
          <a:bodyPr>
            <a:normAutofit/>
          </a:bodyPr>
          <a:lstStyle/>
          <a:p>
            <a:r>
              <a:rPr lang="en-US" sz="4500" dirty="0">
                <a:solidFill>
                  <a:srgbClr val="FFFFFF"/>
                </a:solidFill>
              </a:rPr>
              <a:t>Fitting peaks </a:t>
            </a:r>
          </a:p>
        </p:txBody>
      </p:sp>
    </p:spTree>
    <p:extLst>
      <p:ext uri="{BB962C8B-B14F-4D97-AF65-F5344CB8AC3E}">
        <p14:creationId xmlns:p14="http://schemas.microsoft.com/office/powerpoint/2010/main" val="3356257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mute="1">
                <p:cTn id="12" repeatCount="indefinite" fill="hold" display="0">
                  <p:stCondLst>
                    <p:cond delay="indefinite"/>
                  </p:stCondLst>
                </p:cTn>
                <p:tgtEl>
                  <p:spTgt spid="5"/>
                </p:tgtEl>
              </p:cMediaNode>
            </p:vide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95BC5C5-40C7-40A3-CF79-8CBAD0BBA1D5}"/>
              </a:ext>
            </a:extLst>
          </p:cNvPr>
          <p:cNvPicPr>
            <a:picLocks noChangeAspect="1"/>
          </p:cNvPicPr>
          <p:nvPr/>
        </p:nvPicPr>
        <p:blipFill>
          <a:blip r:embed="rId2"/>
          <a:stretch>
            <a:fillRect/>
          </a:stretch>
        </p:blipFill>
        <p:spPr>
          <a:xfrm>
            <a:off x="6286500" y="0"/>
            <a:ext cx="2705100" cy="2014833"/>
          </a:xfrm>
          <a:prstGeom prst="rect">
            <a:avLst/>
          </a:prstGeom>
        </p:spPr>
      </p:pic>
      <p:sp>
        <p:nvSpPr>
          <p:cNvPr id="2" name="Title 1">
            <a:extLst>
              <a:ext uri="{FF2B5EF4-FFF2-40B4-BE49-F238E27FC236}">
                <a16:creationId xmlns:a16="http://schemas.microsoft.com/office/drawing/2014/main" id="{15382681-3644-E6F9-1156-B7F578283D41}"/>
              </a:ext>
            </a:extLst>
          </p:cNvPr>
          <p:cNvSpPr>
            <a:spLocks noGrp="1"/>
          </p:cNvSpPr>
          <p:nvPr>
            <p:ph type="title"/>
          </p:nvPr>
        </p:nvSpPr>
        <p:spPr>
          <a:xfrm>
            <a:off x="276225" y="117476"/>
            <a:ext cx="4705350" cy="1325563"/>
          </a:xfrm>
        </p:spPr>
        <p:txBody>
          <a:bodyPr/>
          <a:lstStyle/>
          <a:p>
            <a:r>
              <a:rPr lang="en-US" dirty="0"/>
              <a:t>Real data had some spread to it</a:t>
            </a:r>
          </a:p>
        </p:txBody>
      </p:sp>
      <p:sp>
        <p:nvSpPr>
          <p:cNvPr id="3" name="Content Placeholder 2">
            <a:extLst>
              <a:ext uri="{FF2B5EF4-FFF2-40B4-BE49-F238E27FC236}">
                <a16:creationId xmlns:a16="http://schemas.microsoft.com/office/drawing/2014/main" id="{CEF059B6-A67B-9639-7365-3F005086048C}"/>
              </a:ext>
            </a:extLst>
          </p:cNvPr>
          <p:cNvSpPr>
            <a:spLocks noGrp="1"/>
          </p:cNvSpPr>
          <p:nvPr>
            <p:ph idx="1"/>
          </p:nvPr>
        </p:nvSpPr>
        <p:spPr>
          <a:xfrm>
            <a:off x="628650" y="1825625"/>
            <a:ext cx="7886700" cy="5118100"/>
          </a:xfrm>
        </p:spPr>
        <p:txBody>
          <a:bodyPr>
            <a:normAutofit fontScale="92500"/>
          </a:bodyPr>
          <a:lstStyle/>
          <a:p>
            <a:pPr marL="0" indent="0">
              <a:buNone/>
            </a:pPr>
            <a:r>
              <a:rPr lang="en-US" sz="2400" dirty="0"/>
              <a:t>When we measure data, the shape of a peak can tell us something about what is causing the broadening.</a:t>
            </a:r>
          </a:p>
          <a:p>
            <a:r>
              <a:rPr lang="en-US" sz="2400" dirty="0"/>
              <a:t>If every atom or molecule is behaving the same way (called </a:t>
            </a:r>
            <a:r>
              <a:rPr lang="en-US" sz="2400" b="1" dirty="0"/>
              <a:t>homogeneous broadening)</a:t>
            </a:r>
            <a:r>
              <a:rPr lang="en-US" sz="2400" dirty="0"/>
              <a:t>, the peak often looks like a </a:t>
            </a:r>
            <a:r>
              <a:rPr lang="en-US" sz="2400" b="1" dirty="0"/>
              <a:t>Lorentzian</a:t>
            </a:r>
            <a:r>
              <a:rPr lang="en-US" sz="2400" dirty="0"/>
              <a:t>, with sharper tops and longer “tails” on the sides. This can happen when the main reason for broadening is the natural lifetime of the excited state.</a:t>
            </a:r>
          </a:p>
          <a:p>
            <a:r>
              <a:rPr lang="en-US" sz="2400" dirty="0"/>
              <a:t>If different atoms or molecules are behaving a little differently (for example, because of variations in the environment </a:t>
            </a:r>
            <a:r>
              <a:rPr lang="en-US" sz="2400" u="sng" dirty="0"/>
              <a:t>or</a:t>
            </a:r>
            <a:r>
              <a:rPr lang="en-US" sz="2400" dirty="0"/>
              <a:t> because of the instrument’s limits), the broadening is </a:t>
            </a:r>
            <a:r>
              <a:rPr lang="en-US" sz="2400" b="1" dirty="0"/>
              <a:t>inhomogeneous</a:t>
            </a:r>
            <a:r>
              <a:rPr lang="en-US" sz="2400" dirty="0"/>
              <a:t>. Then the peak usually looks more like a </a:t>
            </a:r>
            <a:r>
              <a:rPr lang="en-US" sz="2400" b="1" dirty="0"/>
              <a:t>Gaussian</a:t>
            </a:r>
            <a:r>
              <a:rPr lang="en-US" sz="2400" dirty="0"/>
              <a:t>, which has a smoother, bell-curve shape.</a:t>
            </a:r>
          </a:p>
          <a:p>
            <a:r>
              <a:rPr lang="en-US" sz="2400" dirty="0"/>
              <a:t>In practice, many real peaks are a mix of both effects, so we often use a </a:t>
            </a:r>
            <a:r>
              <a:rPr lang="en-US" sz="2400" b="1" dirty="0"/>
              <a:t>Voigt profile</a:t>
            </a:r>
            <a:r>
              <a:rPr lang="en-US" sz="2400" dirty="0"/>
              <a:t>, which combines Lorentzian and Gaussian shapes, to fit them best.</a:t>
            </a:r>
          </a:p>
          <a:p>
            <a:endParaRPr lang="en-US" sz="2400" dirty="0"/>
          </a:p>
        </p:txBody>
      </p:sp>
    </p:spTree>
    <p:extLst>
      <p:ext uri="{BB962C8B-B14F-4D97-AF65-F5344CB8AC3E}">
        <p14:creationId xmlns:p14="http://schemas.microsoft.com/office/powerpoint/2010/main" val="3933176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BCA4DC4-11EC-05CF-106A-85B193E91CB3}"/>
              </a:ext>
            </a:extLst>
          </p:cNvPr>
          <p:cNvPicPr>
            <a:picLocks noChangeAspect="1"/>
          </p:cNvPicPr>
          <p:nvPr/>
        </p:nvPicPr>
        <p:blipFill>
          <a:blip r:embed="rId2"/>
          <a:stretch>
            <a:fillRect/>
          </a:stretch>
        </p:blipFill>
        <p:spPr>
          <a:xfrm>
            <a:off x="0" y="5160443"/>
            <a:ext cx="9144000" cy="498764"/>
          </a:xfrm>
          <a:prstGeom prst="rect">
            <a:avLst/>
          </a:prstGeom>
        </p:spPr>
      </p:pic>
      <p:pic>
        <p:nvPicPr>
          <p:cNvPr id="13" name="Picture 12">
            <a:extLst>
              <a:ext uri="{FF2B5EF4-FFF2-40B4-BE49-F238E27FC236}">
                <a16:creationId xmlns:a16="http://schemas.microsoft.com/office/drawing/2014/main" id="{C4A732AD-CD2F-C7C3-59FF-70B56CFCB117}"/>
              </a:ext>
            </a:extLst>
          </p:cNvPr>
          <p:cNvPicPr>
            <a:picLocks noChangeAspect="1"/>
          </p:cNvPicPr>
          <p:nvPr/>
        </p:nvPicPr>
        <p:blipFill>
          <a:blip r:embed="rId3"/>
          <a:stretch>
            <a:fillRect/>
          </a:stretch>
        </p:blipFill>
        <p:spPr>
          <a:xfrm>
            <a:off x="0" y="0"/>
            <a:ext cx="9144000" cy="4973383"/>
          </a:xfrm>
          <a:prstGeom prst="rect">
            <a:avLst/>
          </a:prstGeom>
        </p:spPr>
      </p:pic>
      <p:pic>
        <p:nvPicPr>
          <p:cNvPr id="9" name="Picture 8">
            <a:extLst>
              <a:ext uri="{FF2B5EF4-FFF2-40B4-BE49-F238E27FC236}">
                <a16:creationId xmlns:a16="http://schemas.microsoft.com/office/drawing/2014/main" id="{61D4AD17-FB00-AC8C-E620-29721E8CCB77}"/>
              </a:ext>
            </a:extLst>
          </p:cNvPr>
          <p:cNvPicPr>
            <a:picLocks noChangeAspect="1"/>
          </p:cNvPicPr>
          <p:nvPr/>
        </p:nvPicPr>
        <p:blipFill>
          <a:blip r:embed="rId4"/>
          <a:stretch>
            <a:fillRect/>
          </a:stretch>
        </p:blipFill>
        <p:spPr>
          <a:xfrm>
            <a:off x="4914900" y="3258544"/>
            <a:ext cx="4229100" cy="1121743"/>
          </a:xfrm>
          <a:prstGeom prst="rect">
            <a:avLst/>
          </a:prstGeom>
        </p:spPr>
      </p:pic>
      <p:sp>
        <p:nvSpPr>
          <p:cNvPr id="2" name="Title 1">
            <a:extLst>
              <a:ext uri="{FF2B5EF4-FFF2-40B4-BE49-F238E27FC236}">
                <a16:creationId xmlns:a16="http://schemas.microsoft.com/office/drawing/2014/main" id="{C668F5F3-1D65-1496-F789-C26B542AC395}"/>
              </a:ext>
            </a:extLst>
          </p:cNvPr>
          <p:cNvSpPr>
            <a:spLocks noGrp="1"/>
          </p:cNvSpPr>
          <p:nvPr>
            <p:ph type="title"/>
          </p:nvPr>
        </p:nvSpPr>
        <p:spPr>
          <a:xfrm>
            <a:off x="6772275" y="3944368"/>
            <a:ext cx="2562225" cy="1325563"/>
          </a:xfrm>
        </p:spPr>
        <p:txBody>
          <a:bodyPr/>
          <a:lstStyle/>
          <a:p>
            <a:r>
              <a:rPr lang="en-US" dirty="0"/>
              <a:t>Gaussian</a:t>
            </a:r>
          </a:p>
        </p:txBody>
      </p:sp>
    </p:spTree>
    <p:extLst>
      <p:ext uri="{BB962C8B-B14F-4D97-AF65-F5344CB8AC3E}">
        <p14:creationId xmlns:p14="http://schemas.microsoft.com/office/powerpoint/2010/main" val="123893765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12C7CB-981F-7991-9CDE-77E8BA8210F1}"/>
              </a:ext>
            </a:extLst>
          </p:cNvPr>
          <p:cNvSpPr>
            <a:spLocks noGrp="1"/>
          </p:cNvSpPr>
          <p:nvPr>
            <p:ph type="title"/>
          </p:nvPr>
        </p:nvSpPr>
        <p:spPr>
          <a:xfrm>
            <a:off x="628649" y="0"/>
            <a:ext cx="7886700" cy="1000125"/>
          </a:xfrm>
        </p:spPr>
        <p:txBody>
          <a:bodyPr/>
          <a:lstStyle/>
          <a:p>
            <a:pPr algn="ctr"/>
            <a:r>
              <a:rPr lang="en-US" dirty="0"/>
              <a:t>How do I know which one?</a:t>
            </a:r>
          </a:p>
        </p:txBody>
      </p:sp>
      <p:sp>
        <p:nvSpPr>
          <p:cNvPr id="4" name="Rectangle 1">
            <a:extLst>
              <a:ext uri="{FF2B5EF4-FFF2-40B4-BE49-F238E27FC236}">
                <a16:creationId xmlns:a16="http://schemas.microsoft.com/office/drawing/2014/main" id="{1154415F-717C-1DC6-D9AD-6F6170A45A91}"/>
              </a:ext>
            </a:extLst>
          </p:cNvPr>
          <p:cNvSpPr>
            <a:spLocks noGrp="1" noChangeArrowheads="1"/>
          </p:cNvSpPr>
          <p:nvPr>
            <p:ph idx="1"/>
          </p:nvPr>
        </p:nvSpPr>
        <p:spPr bwMode="auto">
          <a:xfrm>
            <a:off x="439452" y="500062"/>
            <a:ext cx="8265093" cy="6624830"/>
          </a:xfrm>
          <a:prstGeom prst="rect">
            <a:avLst/>
          </a:prstGeom>
          <a:noFill/>
          <a:ln>
            <a:noFill/>
          </a:ln>
          <a:effectLst/>
        </p:spPr>
        <p:txBody>
          <a:bodyPr vert="horz" wrap="square" lIns="0" tIns="63480" rIns="0" bIns="12696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2000" b="0" i="0" u="none" strike="noStrike" cap="none" normalizeH="0" baseline="0" dirty="0">
                <a:ln>
                  <a:noFill/>
                </a:ln>
                <a:solidFill>
                  <a:srgbClr val="001D35"/>
                </a:solidFill>
                <a:effectLst/>
                <a:latin typeface="Google Sans"/>
              </a:rPr>
            </a:br>
            <a:r>
              <a:rPr kumimoji="0" lang="en-US" altLang="en-US" sz="2000" b="0" i="0" u="none" strike="noStrike" cap="none" normalizeH="0" baseline="0" dirty="0">
                <a:ln>
                  <a:noFill/>
                </a:ln>
                <a:solidFill>
                  <a:srgbClr val="001D35"/>
                </a:solidFill>
                <a:effectLst/>
                <a:latin typeface="Google Sans"/>
              </a:rPr>
              <a:t>Best practices is to try </a:t>
            </a:r>
            <a:r>
              <a:rPr kumimoji="0" lang="en-US" altLang="en-US" sz="2000" b="1" i="0" u="none" strike="noStrike" cap="none" normalizeH="0" baseline="0" dirty="0">
                <a:ln>
                  <a:noFill/>
                </a:ln>
                <a:solidFill>
                  <a:srgbClr val="001D35"/>
                </a:solidFill>
                <a:effectLst/>
                <a:latin typeface="Google Sans"/>
              </a:rPr>
              <a:t>all three models and compare the statistical goodness-of-fit measures</a:t>
            </a:r>
            <a:r>
              <a:rPr kumimoji="0" lang="en-US" altLang="en-US" sz="2000" b="0" i="0" u="none" strike="noStrike" cap="none" normalizeH="0" baseline="0" dirty="0">
                <a:ln>
                  <a:noFill/>
                </a:ln>
                <a:solidFill>
                  <a:srgbClr val="001D35"/>
                </a:solidFill>
                <a:effectLst/>
                <a:latin typeface="Google Sans"/>
              </a:rPr>
              <a:t> (such as </a:t>
            </a:r>
            <a:r>
              <a:rPr kumimoji="0" lang="en-US" altLang="en-US" sz="2000" b="0" i="0" u="none" strike="noStrike" cap="none" normalizeH="0" baseline="0" dirty="0">
                <a:ln>
                  <a:noFill/>
                </a:ln>
                <a:solidFill>
                  <a:srgbClr val="001D35"/>
                </a:solidFill>
                <a:effectLst/>
                <a:latin typeface="Google Sans"/>
                <a:hlinkClick r:id="rId2"/>
              </a:rPr>
              <a:t>chi-squared</a:t>
            </a:r>
            <a:r>
              <a:rPr kumimoji="0" lang="en-US" altLang="en-US" sz="2000" b="0" i="0" u="none" strike="noStrike" cap="none" normalizeH="0" baseline="0" dirty="0">
                <a:ln>
                  <a:noFill/>
                </a:ln>
                <a:solidFill>
                  <a:srgbClr val="001D35"/>
                </a:solidFill>
                <a:effectLst/>
                <a:latin typeface="Google Sans"/>
              </a:rPr>
              <a:t>) to see which model provides the best fit to your experimental data. A visual inspection of the residuals and the shape of the peaks, particularly their tails, can also provide valuable clues about the underlying distribution.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0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None/>
              <a:tabLst/>
            </a:pPr>
            <a:r>
              <a:rPr kumimoji="0" lang="en-US" altLang="en-US" sz="2000" b="1" i="0" u="none" strike="noStrike" cap="none" normalizeH="0" baseline="0" dirty="0">
                <a:ln>
                  <a:noFill/>
                </a:ln>
                <a:solidFill>
                  <a:srgbClr val="001D35"/>
                </a:solidFill>
                <a:effectLst/>
                <a:latin typeface="Google Sans"/>
              </a:rPr>
              <a:t>Use Fitting Software:</a:t>
            </a:r>
            <a:endParaRPr kumimoji="0" lang="en-US" altLang="en-US" sz="2000" b="0" i="0" u="none" strike="noStrike" cap="none" normalizeH="0" baseline="0" dirty="0">
              <a:ln>
                <a:noFill/>
              </a:ln>
              <a:solidFill>
                <a:srgbClr val="001D35"/>
              </a:solidFill>
              <a:effectLst/>
              <a:latin typeface="Google Sans"/>
            </a:endParaRPr>
          </a:p>
          <a:p>
            <a:pPr marL="457200" marR="0" lvl="1" indent="0" algn="l" defTabSz="914400" rtl="0" eaLnBrk="0" fontAlgn="base" latinLnBrk="0" hangingPunct="0">
              <a:lnSpc>
                <a:spcPct val="100000"/>
              </a:lnSpc>
              <a:spcBef>
                <a:spcPct val="0"/>
              </a:spcBef>
              <a:spcAft>
                <a:spcPct val="0"/>
              </a:spcAft>
              <a:buClrTx/>
              <a:buSzTx/>
              <a:buFontTx/>
              <a:buChar char="•"/>
              <a:tabLst/>
            </a:pPr>
            <a:r>
              <a:rPr kumimoji="0" lang="en-US" altLang="en-US" sz="2000" b="0" i="0" u="none" strike="noStrike" cap="none" normalizeH="0" baseline="0" dirty="0">
                <a:ln>
                  <a:noFill/>
                </a:ln>
                <a:solidFill>
                  <a:srgbClr val="001D35"/>
                </a:solidFill>
                <a:effectLst/>
                <a:latin typeface="Google Sans"/>
              </a:rPr>
              <a:t>Employ scientific software (e.g., </a:t>
            </a:r>
            <a:r>
              <a:rPr kumimoji="0" lang="en-US" altLang="en-US" sz="2000" b="0" i="0" u="none" strike="noStrike" cap="none" normalizeH="0" baseline="0" dirty="0">
                <a:ln>
                  <a:noFill/>
                </a:ln>
                <a:solidFill>
                  <a:srgbClr val="1A0DAB"/>
                </a:solidFill>
                <a:effectLst/>
                <a:latin typeface="Google Sans"/>
                <a:hlinkClick r:id="rId3"/>
              </a:rPr>
              <a:t>Read the Docs</a:t>
            </a:r>
            <a:r>
              <a:rPr kumimoji="0" lang="en-US" altLang="en-US" sz="2000" b="0" i="0" u="none" strike="noStrike" cap="none" normalizeH="0" baseline="0" dirty="0">
                <a:ln>
                  <a:noFill/>
                </a:ln>
                <a:solidFill>
                  <a:srgbClr val="001D35"/>
                </a:solidFill>
                <a:effectLst/>
                <a:latin typeface="Google Sans"/>
              </a:rPr>
              <a:t>, Desmos.com, </a:t>
            </a:r>
            <a:r>
              <a:rPr kumimoji="0" lang="en-US" altLang="en-US" sz="2000" b="0" i="0" u="none" strike="noStrike" cap="none" normalizeH="0" baseline="0" dirty="0">
                <a:ln>
                  <a:noFill/>
                </a:ln>
                <a:solidFill>
                  <a:srgbClr val="001D35"/>
                </a:solidFill>
                <a:effectLst/>
                <a:latin typeface="Google Sans"/>
                <a:hlinkClick r:id="rId4"/>
              </a:rPr>
              <a:t>Origin</a:t>
            </a:r>
            <a:r>
              <a:rPr kumimoji="0" lang="en-US" altLang="en-US" sz="2000" b="0" i="0" u="none" strike="noStrike" cap="none" normalizeH="0" baseline="0" dirty="0">
                <a:ln>
                  <a:noFill/>
                </a:ln>
                <a:solidFill>
                  <a:srgbClr val="001D35"/>
                </a:solidFill>
                <a:effectLst/>
                <a:latin typeface="Google Sans"/>
              </a:rPr>
              <a:t>, </a:t>
            </a:r>
            <a:r>
              <a:rPr kumimoji="0" lang="en-US" altLang="en-US" sz="2000" b="0" i="0" u="none" strike="noStrike" cap="none" normalizeH="0" baseline="0" dirty="0">
                <a:ln>
                  <a:noFill/>
                </a:ln>
                <a:solidFill>
                  <a:srgbClr val="001D35"/>
                </a:solidFill>
                <a:effectLst/>
                <a:latin typeface="Google Sans"/>
                <a:hlinkClick r:id="rId5"/>
              </a:rPr>
              <a:t>Igor</a:t>
            </a:r>
            <a:r>
              <a:rPr kumimoji="0" lang="en-US" altLang="en-US" sz="2000" b="0" i="0" u="none" strike="noStrike" cap="none" normalizeH="0" baseline="0" dirty="0">
                <a:ln>
                  <a:noFill/>
                </a:ln>
                <a:solidFill>
                  <a:srgbClr val="001D35"/>
                </a:solidFill>
                <a:effectLst/>
                <a:latin typeface="Google Sans"/>
              </a:rPr>
              <a:t>, or </a:t>
            </a:r>
            <a:r>
              <a:rPr kumimoji="0" lang="en-US" altLang="en-US" sz="2000" b="0" i="0" u="none" strike="noStrike" cap="none" normalizeH="0" baseline="0" dirty="0">
                <a:ln>
                  <a:noFill/>
                </a:ln>
                <a:solidFill>
                  <a:srgbClr val="001D35"/>
                </a:solidFill>
                <a:effectLst/>
                <a:latin typeface="Google Sans"/>
                <a:hlinkClick r:id="rId6"/>
              </a:rPr>
              <a:t>Wolfram Language</a:t>
            </a:r>
            <a:r>
              <a:rPr kumimoji="0" lang="en-US" altLang="en-US" sz="2000" b="0" i="0" u="none" strike="noStrike" cap="none" normalizeH="0" baseline="0" dirty="0">
                <a:ln>
                  <a:noFill/>
                </a:ln>
                <a:solidFill>
                  <a:srgbClr val="001D35"/>
                </a:solidFill>
                <a:effectLst/>
                <a:latin typeface="Google Sans"/>
              </a:rPr>
              <a:t>) that supports fitting with these models.</a:t>
            </a:r>
          </a:p>
          <a:p>
            <a:pPr marL="457200" marR="0" lvl="1" indent="0" algn="l" defTabSz="914400" rtl="0" eaLnBrk="0" fontAlgn="base" latinLnBrk="0" hangingPunct="0">
              <a:lnSpc>
                <a:spcPct val="100000"/>
              </a:lnSpc>
              <a:spcBef>
                <a:spcPct val="0"/>
              </a:spcBef>
              <a:spcAft>
                <a:spcPct val="0"/>
              </a:spcAft>
              <a:buClrTx/>
              <a:buSzTx/>
              <a:buFontTx/>
              <a:buChar char="•"/>
              <a:tabLst/>
            </a:pPr>
            <a:r>
              <a:rPr kumimoji="0" lang="en-US" altLang="en-US" sz="2000" b="1" i="0" u="none" strike="noStrike" cap="none" normalizeH="0" baseline="0" dirty="0">
                <a:ln>
                  <a:noFill/>
                </a:ln>
                <a:solidFill>
                  <a:srgbClr val="001D35"/>
                </a:solidFill>
                <a:effectLst/>
                <a:latin typeface="Google Sans"/>
              </a:rPr>
              <a:t>Perform separate fits</a:t>
            </a:r>
            <a:r>
              <a:rPr kumimoji="0" lang="en-US" altLang="en-US" sz="2000" b="0" i="0" u="none" strike="noStrike" cap="none" normalizeH="0" baseline="0" dirty="0">
                <a:ln>
                  <a:noFill/>
                </a:ln>
                <a:solidFill>
                  <a:srgbClr val="001D35"/>
                </a:solidFill>
                <a:effectLst/>
                <a:latin typeface="Google Sans"/>
              </a:rPr>
              <a:t> for the Gaussian, Lorentzian, and Voigt functions.</a:t>
            </a:r>
          </a:p>
          <a:p>
            <a:pPr marL="0" marR="0" lvl="0" indent="0" algn="l" defTabSz="914400" rtl="0" eaLnBrk="0" fontAlgn="base" latinLnBrk="0" hangingPunct="0">
              <a:lnSpc>
                <a:spcPct val="100000"/>
              </a:lnSpc>
              <a:spcBef>
                <a:spcPct val="0"/>
              </a:spcBef>
              <a:spcAft>
                <a:spcPct val="0"/>
              </a:spcAft>
              <a:buClrTx/>
              <a:buSzTx/>
              <a:buNone/>
              <a:tabLst/>
            </a:pPr>
            <a:r>
              <a:rPr kumimoji="0" lang="en-US" altLang="en-US" sz="2000" b="1" i="0" u="none" strike="noStrike" cap="none" normalizeH="0" baseline="0" dirty="0">
                <a:ln>
                  <a:noFill/>
                </a:ln>
                <a:solidFill>
                  <a:srgbClr val="00B050"/>
                </a:solidFill>
                <a:effectLst/>
                <a:latin typeface="Google Sans"/>
              </a:rPr>
              <a:t>Compare the Fit Quality </a:t>
            </a:r>
            <a:r>
              <a:rPr kumimoji="0" lang="en-US" altLang="en-US" sz="2000" b="1" i="0" u="sng" strike="noStrike" cap="none" normalizeH="0" baseline="0" dirty="0">
                <a:ln>
                  <a:noFill/>
                </a:ln>
                <a:solidFill>
                  <a:srgbClr val="00B050"/>
                </a:solidFill>
                <a:effectLst/>
                <a:latin typeface="Google Sans"/>
              </a:rPr>
              <a:t>2 WAYS</a:t>
            </a:r>
            <a:r>
              <a:rPr kumimoji="0" lang="en-US" altLang="en-US" sz="2000" b="1" i="0" u="none" strike="noStrike" cap="none" normalizeH="0" baseline="0" dirty="0">
                <a:ln>
                  <a:noFill/>
                </a:ln>
                <a:solidFill>
                  <a:srgbClr val="001D35"/>
                </a:solidFill>
                <a:effectLst/>
                <a:latin typeface="Google Sans"/>
              </a:rPr>
              <a:t>!:</a:t>
            </a:r>
            <a:endParaRPr kumimoji="0" lang="en-US" altLang="en-US" sz="2000" b="0" i="0" u="none" strike="noStrike" cap="none" normalizeH="0" baseline="0" dirty="0">
              <a:ln>
                <a:noFill/>
              </a:ln>
              <a:solidFill>
                <a:srgbClr val="001D35"/>
              </a:solidFill>
              <a:effectLst/>
              <a:latin typeface="Google Sans"/>
            </a:endParaRPr>
          </a:p>
          <a:p>
            <a:pPr marL="457200" marR="0" lvl="1" indent="0" algn="l" defTabSz="914400" rtl="0" eaLnBrk="0" fontAlgn="base" latinLnBrk="0" hangingPunct="0">
              <a:lnSpc>
                <a:spcPct val="100000"/>
              </a:lnSpc>
              <a:spcBef>
                <a:spcPct val="0"/>
              </a:spcBef>
              <a:spcAft>
                <a:spcPct val="0"/>
              </a:spcAft>
              <a:buClrTx/>
              <a:buSzTx/>
              <a:buFontTx/>
              <a:buChar char="•"/>
              <a:tabLst/>
            </a:pPr>
            <a:r>
              <a:rPr kumimoji="0" lang="en-US" altLang="en-US" sz="2000" b="1" i="0" u="none" strike="noStrike" cap="none" normalizeH="0" baseline="0" dirty="0">
                <a:ln>
                  <a:noFill/>
                </a:ln>
                <a:solidFill>
                  <a:srgbClr val="001D35"/>
                </a:solidFill>
                <a:effectLst/>
                <a:latin typeface="Google Sans"/>
              </a:rPr>
              <a:t>Statistical Metrics:</a:t>
            </a:r>
            <a:r>
              <a:rPr kumimoji="0" lang="en-US" altLang="en-US" sz="2000" b="0" i="0" u="none" strike="noStrike" cap="none" normalizeH="0" baseline="0" dirty="0">
                <a:ln>
                  <a:noFill/>
                </a:ln>
                <a:solidFill>
                  <a:srgbClr val="001D35"/>
                </a:solidFill>
                <a:effectLst/>
                <a:latin typeface="Google Sans"/>
              </a:rPr>
              <a:t> After each fit, evaluate the </a:t>
            </a:r>
            <a:r>
              <a:rPr kumimoji="0" lang="en-US" altLang="en-US" sz="2000" b="0" i="0" u="none" strike="noStrike" cap="none" normalizeH="0" baseline="0" dirty="0">
                <a:ln>
                  <a:noFill/>
                </a:ln>
                <a:solidFill>
                  <a:srgbClr val="001D35"/>
                </a:solidFill>
                <a:effectLst/>
                <a:latin typeface="Google Sans"/>
                <a:hlinkClick r:id="rId7"/>
              </a:rPr>
              <a:t>goodness-of-fit</a:t>
            </a:r>
            <a:r>
              <a:rPr kumimoji="0" lang="en-US" altLang="en-US" sz="2000" b="0" i="0" u="none" strike="noStrike" cap="none" normalizeH="0" baseline="0" dirty="0">
                <a:ln>
                  <a:noFill/>
                </a:ln>
                <a:solidFill>
                  <a:srgbClr val="001D35"/>
                </a:solidFill>
                <a:effectLst/>
                <a:latin typeface="Google Sans"/>
              </a:rPr>
              <a:t> using metrics like the reduced chi-squared statistic. The model with the lowest reduced chi-squared value and a reasonable chi-squared value is generally a better fit.</a:t>
            </a:r>
          </a:p>
          <a:p>
            <a:pPr marL="457200" marR="0" lvl="1" indent="0" algn="l" defTabSz="914400" rtl="0" eaLnBrk="0" fontAlgn="base" latinLnBrk="0" hangingPunct="0">
              <a:lnSpc>
                <a:spcPct val="100000"/>
              </a:lnSpc>
              <a:spcBef>
                <a:spcPct val="0"/>
              </a:spcBef>
              <a:spcAft>
                <a:spcPct val="0"/>
              </a:spcAft>
              <a:buClrTx/>
              <a:buSzTx/>
              <a:buFontTx/>
              <a:buChar char="•"/>
              <a:tabLst/>
            </a:pPr>
            <a:r>
              <a:rPr kumimoji="0" lang="en-US" altLang="en-US" sz="2000" b="1" i="0" u="none" strike="noStrike" cap="none" normalizeH="0" baseline="0" dirty="0">
                <a:ln>
                  <a:noFill/>
                </a:ln>
                <a:solidFill>
                  <a:srgbClr val="001D35"/>
                </a:solidFill>
                <a:effectLst/>
                <a:latin typeface="Google Sans"/>
              </a:rPr>
              <a:t>Residuals:</a:t>
            </a:r>
            <a:r>
              <a:rPr kumimoji="0" lang="en-US" altLang="en-US" sz="2000" b="0" i="0" u="none" strike="noStrike" cap="none" normalizeH="0" baseline="0" dirty="0">
                <a:ln>
                  <a:noFill/>
                </a:ln>
                <a:solidFill>
                  <a:srgbClr val="001D35"/>
                </a:solidFill>
                <a:effectLst/>
                <a:latin typeface="Google Sans"/>
              </a:rPr>
              <a:t> Inspect the residuals (the difference between your data and the fitted model). A good fit will have residuals that are randomly scattered around zero.</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32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99776501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6AF514-BD38-508B-E383-A656A46310B8}"/>
              </a:ext>
            </a:extLst>
          </p:cNvPr>
          <p:cNvSpPr>
            <a:spLocks noGrp="1"/>
          </p:cNvSpPr>
          <p:nvPr>
            <p:ph type="title"/>
          </p:nvPr>
        </p:nvSpPr>
        <p:spPr>
          <a:xfrm>
            <a:off x="628650" y="1"/>
            <a:ext cx="7886700" cy="1081088"/>
          </a:xfrm>
        </p:spPr>
        <p:txBody>
          <a:bodyPr/>
          <a:lstStyle/>
          <a:p>
            <a:pPr algn="ctr"/>
            <a:r>
              <a:rPr lang="en-US" dirty="0"/>
              <a:t>Good versus Bad residuals</a:t>
            </a:r>
          </a:p>
        </p:txBody>
      </p:sp>
      <p:pic>
        <p:nvPicPr>
          <p:cNvPr id="5" name="Picture 4">
            <a:extLst>
              <a:ext uri="{FF2B5EF4-FFF2-40B4-BE49-F238E27FC236}">
                <a16:creationId xmlns:a16="http://schemas.microsoft.com/office/drawing/2014/main" id="{358FF4E9-7DD7-4C96-0027-A988A5216FFE}"/>
              </a:ext>
            </a:extLst>
          </p:cNvPr>
          <p:cNvPicPr>
            <a:picLocks noChangeAspect="1"/>
          </p:cNvPicPr>
          <p:nvPr/>
        </p:nvPicPr>
        <p:blipFill>
          <a:blip r:embed="rId3"/>
          <a:stretch>
            <a:fillRect/>
          </a:stretch>
        </p:blipFill>
        <p:spPr>
          <a:xfrm>
            <a:off x="0" y="963463"/>
            <a:ext cx="5019675" cy="2937237"/>
          </a:xfrm>
          <a:prstGeom prst="rect">
            <a:avLst/>
          </a:prstGeom>
        </p:spPr>
      </p:pic>
      <p:pic>
        <p:nvPicPr>
          <p:cNvPr id="3076" name="Picture 4" descr="What is Considered a Good vs. Bad Residual Plot?">
            <a:extLst>
              <a:ext uri="{FF2B5EF4-FFF2-40B4-BE49-F238E27FC236}">
                <a16:creationId xmlns:a16="http://schemas.microsoft.com/office/drawing/2014/main" id="{9509969E-2E3D-5A98-3762-2A3B4A11DD2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7674" y="4023243"/>
            <a:ext cx="4124325" cy="2834757"/>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Assessing the Fit of a Line (2 of 4) | Statistics for the Social Sciences">
            <a:extLst>
              <a:ext uri="{FF2B5EF4-FFF2-40B4-BE49-F238E27FC236}">
                <a16:creationId xmlns:a16="http://schemas.microsoft.com/office/drawing/2014/main" id="{76C4B386-3B5B-D913-0006-48D70571AE4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41027" y="1081088"/>
            <a:ext cx="4102973" cy="530066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050777E-15DF-2A83-76AA-A0E563DB2172}"/>
              </a:ext>
            </a:extLst>
          </p:cNvPr>
          <p:cNvSpPr txBox="1"/>
          <p:nvPr/>
        </p:nvSpPr>
        <p:spPr>
          <a:xfrm>
            <a:off x="5732980" y="2946589"/>
            <a:ext cx="3277456" cy="1569660"/>
          </a:xfrm>
          <a:prstGeom prst="rect">
            <a:avLst/>
          </a:prstGeom>
          <a:noFill/>
        </p:spPr>
        <p:txBody>
          <a:bodyPr wrap="square" rtlCol="0">
            <a:spAutoFit/>
          </a:bodyPr>
          <a:lstStyle/>
          <a:p>
            <a:pPr algn="ctr"/>
            <a:r>
              <a:rPr lang="en-US" sz="2400" dirty="0"/>
              <a:t>Residuals are the differences in data points with respect to your fit line</a:t>
            </a:r>
          </a:p>
        </p:txBody>
      </p:sp>
    </p:spTree>
    <p:extLst>
      <p:ext uri="{BB962C8B-B14F-4D97-AF65-F5344CB8AC3E}">
        <p14:creationId xmlns:p14="http://schemas.microsoft.com/office/powerpoint/2010/main" val="2312813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78C606-1EE1-5B26-18AA-C85D56BAE93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7342D4B-747A-22F1-7FD1-FD821F3B2BD4}"/>
              </a:ext>
            </a:extLst>
          </p:cNvPr>
          <p:cNvSpPr>
            <a:spLocks noGrp="1"/>
          </p:cNvSpPr>
          <p:nvPr>
            <p:ph type="title"/>
          </p:nvPr>
        </p:nvSpPr>
        <p:spPr>
          <a:xfrm>
            <a:off x="683927" y="26275"/>
            <a:ext cx="7886700" cy="1325563"/>
          </a:xfrm>
        </p:spPr>
        <p:txBody>
          <a:bodyPr/>
          <a:lstStyle/>
          <a:p>
            <a:r>
              <a:rPr lang="en-US" dirty="0"/>
              <a:t>Today’s topics</a:t>
            </a:r>
          </a:p>
        </p:txBody>
      </p:sp>
      <p:sp>
        <p:nvSpPr>
          <p:cNvPr id="3" name="Content Placeholder 2">
            <a:extLst>
              <a:ext uri="{FF2B5EF4-FFF2-40B4-BE49-F238E27FC236}">
                <a16:creationId xmlns:a16="http://schemas.microsoft.com/office/drawing/2014/main" id="{FFAA02D5-F391-4BEC-E58D-70C8D396FEEB}"/>
              </a:ext>
            </a:extLst>
          </p:cNvPr>
          <p:cNvSpPr>
            <a:spLocks noGrp="1"/>
          </p:cNvSpPr>
          <p:nvPr>
            <p:ph idx="1"/>
          </p:nvPr>
        </p:nvSpPr>
        <p:spPr>
          <a:xfrm>
            <a:off x="102742" y="3108522"/>
            <a:ext cx="9041257" cy="3749478"/>
          </a:xfrm>
        </p:spPr>
        <p:txBody>
          <a:bodyPr>
            <a:normAutofit fontScale="92500" lnSpcReduction="20000"/>
          </a:bodyPr>
          <a:lstStyle/>
          <a:p>
            <a:r>
              <a:rPr lang="en-US" sz="3600" dirty="0"/>
              <a:t>Laser safety basics</a:t>
            </a:r>
          </a:p>
          <a:p>
            <a:r>
              <a:rPr lang="en-US" sz="3600" dirty="0"/>
              <a:t>Discussion of Raman spectroscopy</a:t>
            </a:r>
          </a:p>
          <a:p>
            <a:r>
              <a:rPr lang="en-US" sz="3600" dirty="0"/>
              <a:t>How to identify peak locations</a:t>
            </a:r>
          </a:p>
          <a:p>
            <a:pPr marL="0" indent="0">
              <a:buNone/>
            </a:pPr>
            <a:r>
              <a:rPr lang="en-US" sz="3600" dirty="0"/>
              <a:t>Femi (</a:t>
            </a:r>
            <a:r>
              <a:rPr lang="en-US" sz="3600" dirty="0">
                <a:hlinkClick r:id="rId2">
                  <a:extLst>
                    <a:ext uri="{A12FA001-AC4F-418D-AE19-62706E023703}">
                      <ahyp:hlinkClr xmlns:ahyp="http://schemas.microsoft.com/office/drawing/2018/hyperlinkcolor" val="tx"/>
                    </a:ext>
                  </a:extLst>
                </a:hlinkClick>
              </a:rPr>
              <a:t>fda00001@mix.wvu.edu</a:t>
            </a:r>
            <a:r>
              <a:rPr lang="en-US" sz="3600" dirty="0"/>
              <a:t>) covered: (Feel free to email him with questions.)</a:t>
            </a:r>
          </a:p>
          <a:p>
            <a:r>
              <a:rPr lang="en-US" sz="3600" dirty="0">
                <a:solidFill>
                  <a:srgbClr val="FF0000"/>
                </a:solidFill>
              </a:rPr>
              <a:t>Smoothing noisy data</a:t>
            </a:r>
          </a:p>
          <a:p>
            <a:r>
              <a:rPr lang="en-US" sz="3600" dirty="0">
                <a:solidFill>
                  <a:srgbClr val="FF0000"/>
                </a:solidFill>
              </a:rPr>
              <a:t>Digitalizing reference data (don’t forget to cite it!)</a:t>
            </a:r>
          </a:p>
          <a:p>
            <a:endParaRPr lang="en-US" sz="3600" dirty="0">
              <a:solidFill>
                <a:srgbClr val="FF0000"/>
              </a:solidFill>
            </a:endParaRPr>
          </a:p>
          <a:p>
            <a:endParaRPr lang="en-US" sz="3600" dirty="0"/>
          </a:p>
          <a:p>
            <a:endParaRPr lang="en-US" sz="3600" dirty="0"/>
          </a:p>
        </p:txBody>
      </p:sp>
      <p:graphicFrame>
        <p:nvGraphicFramePr>
          <p:cNvPr id="4" name="Chart 3">
            <a:extLst>
              <a:ext uri="{FF2B5EF4-FFF2-40B4-BE49-F238E27FC236}">
                <a16:creationId xmlns:a16="http://schemas.microsoft.com/office/drawing/2014/main" id="{7B83C4C6-E897-4357-0A24-F585F6A22ED3}"/>
              </a:ext>
            </a:extLst>
          </p:cNvPr>
          <p:cNvGraphicFramePr>
            <a:graphicFrameLocks/>
          </p:cNvGraphicFramePr>
          <p:nvPr/>
        </p:nvGraphicFramePr>
        <p:xfrm>
          <a:off x="4701390" y="84762"/>
          <a:ext cx="4572000" cy="2743200"/>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a:extLst>
              <a:ext uri="{FF2B5EF4-FFF2-40B4-BE49-F238E27FC236}">
                <a16:creationId xmlns:a16="http://schemas.microsoft.com/office/drawing/2014/main" id="{83363AA1-E5E1-9908-5C83-E2E860461DFB}"/>
              </a:ext>
            </a:extLst>
          </p:cNvPr>
          <p:cNvSpPr txBox="1"/>
          <p:nvPr/>
        </p:nvSpPr>
        <p:spPr>
          <a:xfrm rot="16200000">
            <a:off x="3964594" y="843340"/>
            <a:ext cx="1325367" cy="369332"/>
          </a:xfrm>
          <a:prstGeom prst="rect">
            <a:avLst/>
          </a:prstGeom>
          <a:noFill/>
        </p:spPr>
        <p:txBody>
          <a:bodyPr wrap="square" rtlCol="0">
            <a:spAutoFit/>
          </a:bodyPr>
          <a:lstStyle/>
          <a:p>
            <a:r>
              <a:rPr lang="en-US" b="1" dirty="0"/>
              <a:t>Intensity</a:t>
            </a:r>
          </a:p>
        </p:txBody>
      </p:sp>
      <p:sp>
        <p:nvSpPr>
          <p:cNvPr id="6" name="TextBox 5">
            <a:extLst>
              <a:ext uri="{FF2B5EF4-FFF2-40B4-BE49-F238E27FC236}">
                <a16:creationId xmlns:a16="http://schemas.microsoft.com/office/drawing/2014/main" id="{CD0E4B53-C076-8774-4FA5-735194546A33}"/>
              </a:ext>
            </a:extLst>
          </p:cNvPr>
          <p:cNvSpPr txBox="1"/>
          <p:nvPr/>
        </p:nvSpPr>
        <p:spPr>
          <a:xfrm>
            <a:off x="6021620" y="2708171"/>
            <a:ext cx="2201614" cy="369332"/>
          </a:xfrm>
          <a:prstGeom prst="rect">
            <a:avLst/>
          </a:prstGeom>
          <a:noFill/>
        </p:spPr>
        <p:txBody>
          <a:bodyPr wrap="square" rtlCol="0">
            <a:spAutoFit/>
          </a:bodyPr>
          <a:lstStyle/>
          <a:p>
            <a:r>
              <a:rPr lang="en-US" b="1" dirty="0"/>
              <a:t>Raman Shift (cm</a:t>
            </a:r>
            <a:r>
              <a:rPr lang="en-US" b="1" baseline="30000" dirty="0"/>
              <a:t>-1</a:t>
            </a:r>
            <a:r>
              <a:rPr lang="en-US" b="1" dirty="0"/>
              <a:t>)</a:t>
            </a:r>
          </a:p>
        </p:txBody>
      </p:sp>
      <p:pic>
        <p:nvPicPr>
          <p:cNvPr id="7" name="Picture 6">
            <a:extLst>
              <a:ext uri="{FF2B5EF4-FFF2-40B4-BE49-F238E27FC236}">
                <a16:creationId xmlns:a16="http://schemas.microsoft.com/office/drawing/2014/main" id="{DB838926-EB0A-F538-F0A3-FD524A297435}"/>
              </a:ext>
            </a:extLst>
          </p:cNvPr>
          <p:cNvPicPr>
            <a:picLocks noChangeAspect="1"/>
          </p:cNvPicPr>
          <p:nvPr/>
        </p:nvPicPr>
        <p:blipFill>
          <a:blip r:embed="rId4"/>
          <a:stretch>
            <a:fillRect/>
          </a:stretch>
        </p:blipFill>
        <p:spPr>
          <a:xfrm>
            <a:off x="930296" y="1028006"/>
            <a:ext cx="2462159" cy="1991383"/>
          </a:xfrm>
          <a:prstGeom prst="rect">
            <a:avLst/>
          </a:prstGeom>
        </p:spPr>
      </p:pic>
    </p:spTree>
    <p:extLst>
      <p:ext uri="{BB962C8B-B14F-4D97-AF65-F5344CB8AC3E}">
        <p14:creationId xmlns:p14="http://schemas.microsoft.com/office/powerpoint/2010/main" val="247779954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F85F2A-8498-F8A0-53F5-C52F493F8A6A}"/>
              </a:ext>
            </a:extLst>
          </p:cNvPr>
          <p:cNvSpPr>
            <a:spLocks noGrp="1"/>
          </p:cNvSpPr>
          <p:nvPr>
            <p:ph type="title"/>
          </p:nvPr>
        </p:nvSpPr>
        <p:spPr>
          <a:xfrm>
            <a:off x="628650" y="550060"/>
            <a:ext cx="7886700" cy="1325563"/>
          </a:xfrm>
        </p:spPr>
        <p:txBody>
          <a:bodyPr>
            <a:normAutofit fontScale="90000"/>
          </a:bodyPr>
          <a:lstStyle/>
          <a:p>
            <a:pPr algn="ctr"/>
            <a:r>
              <a:rPr lang="en-US" dirty="0"/>
              <a:t>How I’m grading the project proposal:</a:t>
            </a:r>
            <a:br>
              <a:rPr lang="en-US" dirty="0"/>
            </a:br>
            <a:br>
              <a:rPr lang="en-US" dirty="0"/>
            </a:br>
            <a:r>
              <a:rPr lang="en-US" dirty="0"/>
              <a:t>Are these questions sufficiently answered?</a:t>
            </a:r>
          </a:p>
        </p:txBody>
      </p:sp>
      <p:sp>
        <p:nvSpPr>
          <p:cNvPr id="3" name="Content Placeholder 2">
            <a:extLst>
              <a:ext uri="{FF2B5EF4-FFF2-40B4-BE49-F238E27FC236}">
                <a16:creationId xmlns:a16="http://schemas.microsoft.com/office/drawing/2014/main" id="{5256F4D0-F13A-A51D-6C1A-788DF2E9E9FD}"/>
              </a:ext>
            </a:extLst>
          </p:cNvPr>
          <p:cNvSpPr>
            <a:spLocks noGrp="1"/>
          </p:cNvSpPr>
          <p:nvPr>
            <p:ph idx="1"/>
          </p:nvPr>
        </p:nvSpPr>
        <p:spPr>
          <a:xfrm>
            <a:off x="628650" y="2558264"/>
            <a:ext cx="7886700" cy="4299735"/>
          </a:xfrm>
        </p:spPr>
        <p:txBody>
          <a:bodyPr>
            <a:normAutofit/>
          </a:bodyPr>
          <a:lstStyle/>
          <a:p>
            <a:pPr lvl="0"/>
            <a:r>
              <a:rPr lang="en-US" dirty="0"/>
              <a:t>From whom will you get your sample? (probably most from Holcomb but up to you)</a:t>
            </a:r>
          </a:p>
          <a:p>
            <a:pPr lvl="0"/>
            <a:r>
              <a:rPr lang="en-US" dirty="0"/>
              <a:t>What material will you measure? Why did you pick this material? </a:t>
            </a:r>
          </a:p>
          <a:p>
            <a:pPr lvl="0"/>
            <a:r>
              <a:rPr lang="en-US" dirty="0"/>
              <a:t>What kinds of measurements are planned?</a:t>
            </a:r>
          </a:p>
          <a:p>
            <a:pPr lvl="0"/>
            <a:r>
              <a:rPr lang="en-US" dirty="0"/>
              <a:t>What do you think you will learn about?</a:t>
            </a:r>
          </a:p>
          <a:p>
            <a:pPr lvl="0"/>
            <a:r>
              <a:rPr lang="en-US" dirty="0"/>
              <a:t>Why do you think this work could be important?</a:t>
            </a:r>
          </a:p>
          <a:p>
            <a:pPr lvl="0"/>
            <a:r>
              <a:rPr lang="en-US" dirty="0"/>
              <a:t>If doing MOKE, do you have a particular focus from the setup that interests you?</a:t>
            </a:r>
          </a:p>
          <a:p>
            <a:endParaRPr lang="en-US" dirty="0"/>
          </a:p>
        </p:txBody>
      </p:sp>
    </p:spTree>
    <p:extLst>
      <p:ext uri="{BB962C8B-B14F-4D97-AF65-F5344CB8AC3E}">
        <p14:creationId xmlns:p14="http://schemas.microsoft.com/office/powerpoint/2010/main" val="15112112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A322259-C376-52B9-569B-BCC90FD8EDC8}"/>
              </a:ext>
            </a:extLst>
          </p:cNvPr>
          <p:cNvPicPr>
            <a:picLocks noChangeAspect="1"/>
          </p:cNvPicPr>
          <p:nvPr/>
        </p:nvPicPr>
        <p:blipFill>
          <a:blip r:embed="rId3"/>
          <a:stretch>
            <a:fillRect/>
          </a:stretch>
        </p:blipFill>
        <p:spPr>
          <a:xfrm>
            <a:off x="399467" y="1716928"/>
            <a:ext cx="8345065" cy="5068007"/>
          </a:xfrm>
          <a:prstGeom prst="rect">
            <a:avLst/>
          </a:prstGeom>
        </p:spPr>
      </p:pic>
      <p:sp>
        <p:nvSpPr>
          <p:cNvPr id="6" name="TextBox 5">
            <a:extLst>
              <a:ext uri="{FF2B5EF4-FFF2-40B4-BE49-F238E27FC236}">
                <a16:creationId xmlns:a16="http://schemas.microsoft.com/office/drawing/2014/main" id="{9F7058CF-4DDC-38D1-1ECD-4412839FFD48}"/>
              </a:ext>
            </a:extLst>
          </p:cNvPr>
          <p:cNvSpPr txBox="1"/>
          <p:nvPr/>
        </p:nvSpPr>
        <p:spPr>
          <a:xfrm>
            <a:off x="4509743" y="4066221"/>
            <a:ext cx="2445249" cy="369332"/>
          </a:xfrm>
          <a:prstGeom prst="rect">
            <a:avLst/>
          </a:prstGeom>
          <a:noFill/>
        </p:spPr>
        <p:txBody>
          <a:bodyPr wrap="square" rtlCol="0">
            <a:spAutoFit/>
          </a:bodyPr>
          <a:lstStyle/>
          <a:p>
            <a:r>
              <a:rPr lang="en-US" b="1" dirty="0">
                <a:solidFill>
                  <a:srgbClr val="00B050"/>
                </a:solidFill>
                <a:latin typeface="Times New Roman" panose="02020603050405020304" pitchFamily="18" charset="0"/>
                <a:cs typeface="Times New Roman" panose="02020603050405020304" pitchFamily="18" charset="0"/>
              </a:rPr>
              <a:t>Flexibility if needed</a:t>
            </a:r>
          </a:p>
        </p:txBody>
      </p:sp>
      <p:sp>
        <p:nvSpPr>
          <p:cNvPr id="7" name="Title 6">
            <a:extLst>
              <a:ext uri="{FF2B5EF4-FFF2-40B4-BE49-F238E27FC236}">
                <a16:creationId xmlns:a16="http://schemas.microsoft.com/office/drawing/2014/main" id="{3126DB1E-3FEF-DC27-E669-76F2A148F8CD}"/>
              </a:ext>
            </a:extLst>
          </p:cNvPr>
          <p:cNvSpPr>
            <a:spLocks noGrp="1"/>
          </p:cNvSpPr>
          <p:nvPr>
            <p:ph type="title"/>
          </p:nvPr>
        </p:nvSpPr>
        <p:spPr>
          <a:xfrm>
            <a:off x="628649" y="0"/>
            <a:ext cx="7886700" cy="739739"/>
          </a:xfrm>
        </p:spPr>
        <p:txBody>
          <a:bodyPr/>
          <a:lstStyle/>
          <a:p>
            <a:pPr algn="ctr"/>
            <a:r>
              <a:rPr lang="en-US" dirty="0"/>
              <a:t>Mildly Revised Schedule</a:t>
            </a:r>
          </a:p>
        </p:txBody>
      </p:sp>
      <p:cxnSp>
        <p:nvCxnSpPr>
          <p:cNvPr id="9" name="Straight Connector 8">
            <a:extLst>
              <a:ext uri="{FF2B5EF4-FFF2-40B4-BE49-F238E27FC236}">
                <a16:creationId xmlns:a16="http://schemas.microsoft.com/office/drawing/2014/main" id="{73DFE287-E52B-18C8-2C06-1CBDF1AA91E3}"/>
              </a:ext>
            </a:extLst>
          </p:cNvPr>
          <p:cNvCxnSpPr/>
          <p:nvPr/>
        </p:nvCxnSpPr>
        <p:spPr>
          <a:xfrm>
            <a:off x="2753474" y="4345969"/>
            <a:ext cx="482886"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EEC906AE-F34E-62AE-4FB5-918727C9BD3B}"/>
              </a:ext>
            </a:extLst>
          </p:cNvPr>
          <p:cNvCxnSpPr/>
          <p:nvPr/>
        </p:nvCxnSpPr>
        <p:spPr>
          <a:xfrm>
            <a:off x="1210638" y="3758629"/>
            <a:ext cx="482886"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a16="http://schemas.microsoft.com/office/drawing/2014/main" id="{CB2D55E3-F41D-B7BA-883A-AFD8C300D7EF}"/>
              </a:ext>
            </a:extLst>
          </p:cNvPr>
          <p:cNvSpPr txBox="1"/>
          <p:nvPr/>
        </p:nvSpPr>
        <p:spPr>
          <a:xfrm>
            <a:off x="8155967" y="4670728"/>
            <a:ext cx="2445249" cy="338554"/>
          </a:xfrm>
          <a:prstGeom prst="rect">
            <a:avLst/>
          </a:prstGeom>
          <a:noFill/>
        </p:spPr>
        <p:txBody>
          <a:bodyPr wrap="square" rtlCol="0">
            <a:spAutoFit/>
          </a:bodyPr>
          <a:lstStyle/>
          <a:p>
            <a:r>
              <a:rPr lang="en-US" sz="1600" dirty="0">
                <a:solidFill>
                  <a:srgbClr val="00B050"/>
                </a:solidFill>
                <a:latin typeface="Times New Roman" panose="02020603050405020304" pitchFamily="18" charset="0"/>
                <a:cs typeface="Times New Roman" panose="02020603050405020304" pitchFamily="18" charset="0"/>
              </a:rPr>
              <a:t>Questions?</a:t>
            </a:r>
          </a:p>
        </p:txBody>
      </p:sp>
      <p:sp>
        <p:nvSpPr>
          <p:cNvPr id="13" name="TextBox 12">
            <a:extLst>
              <a:ext uri="{FF2B5EF4-FFF2-40B4-BE49-F238E27FC236}">
                <a16:creationId xmlns:a16="http://schemas.microsoft.com/office/drawing/2014/main" id="{BBE08790-F5AC-6E0F-36AC-87C9F9B33AFA}"/>
              </a:ext>
            </a:extLst>
          </p:cNvPr>
          <p:cNvSpPr txBox="1"/>
          <p:nvPr/>
        </p:nvSpPr>
        <p:spPr>
          <a:xfrm>
            <a:off x="-137602" y="3189176"/>
            <a:ext cx="674669" cy="923330"/>
          </a:xfrm>
          <a:prstGeom prst="rect">
            <a:avLst/>
          </a:prstGeom>
          <a:noFill/>
        </p:spPr>
        <p:txBody>
          <a:bodyPr wrap="square" rtlCol="0">
            <a:spAutoFit/>
          </a:bodyPr>
          <a:lstStyle/>
          <a:p>
            <a:pPr algn="ctr"/>
            <a:r>
              <a:rPr lang="en-US" dirty="0">
                <a:solidFill>
                  <a:srgbClr val="00B050"/>
                </a:solidFill>
                <a:latin typeface="Times New Roman" panose="02020603050405020304" pitchFamily="18" charset="0"/>
                <a:cs typeface="Times New Roman" panose="02020603050405020304" pitchFamily="18" charset="0"/>
              </a:rPr>
              <a:t>We are here</a:t>
            </a:r>
          </a:p>
        </p:txBody>
      </p:sp>
      <p:sp>
        <p:nvSpPr>
          <p:cNvPr id="14" name="TextBox 13">
            <a:extLst>
              <a:ext uri="{FF2B5EF4-FFF2-40B4-BE49-F238E27FC236}">
                <a16:creationId xmlns:a16="http://schemas.microsoft.com/office/drawing/2014/main" id="{E3D91619-EAAD-4E84-E485-1DBB34F4EDE2}"/>
              </a:ext>
            </a:extLst>
          </p:cNvPr>
          <p:cNvSpPr txBox="1"/>
          <p:nvPr/>
        </p:nvSpPr>
        <p:spPr>
          <a:xfrm>
            <a:off x="123289" y="567869"/>
            <a:ext cx="8897420" cy="1200329"/>
          </a:xfrm>
          <a:prstGeom prst="rect">
            <a:avLst/>
          </a:prstGeom>
          <a:noFill/>
        </p:spPr>
        <p:txBody>
          <a:bodyPr wrap="square" rtlCol="0">
            <a:spAutoFit/>
          </a:bodyPr>
          <a:lstStyle/>
          <a:p>
            <a:r>
              <a:rPr lang="en-US" dirty="0"/>
              <a:t>Lab Notebook Check-In is 25% of the lab notebook grade (25% of 20%, so 5% of your grade). The point is to make sure you are on track with including the right things in your lab notebook, such that you can score well on that rubric at the end of the semester.</a:t>
            </a:r>
            <a:r>
              <a:rPr lang="en-US" dirty="0">
                <a:solidFill>
                  <a:srgbClr val="00B050"/>
                </a:solidFill>
              </a:rPr>
              <a:t> </a:t>
            </a:r>
          </a:p>
          <a:p>
            <a:r>
              <a:rPr lang="en-US" dirty="0">
                <a:solidFill>
                  <a:srgbClr val="00B050"/>
                </a:solidFill>
              </a:rPr>
              <a:t>I will grade four sections of the following rubric, but I can check 2 others if you are ready.</a:t>
            </a:r>
          </a:p>
        </p:txBody>
      </p:sp>
      <p:sp>
        <p:nvSpPr>
          <p:cNvPr id="15" name="TextBox 14">
            <a:extLst>
              <a:ext uri="{FF2B5EF4-FFF2-40B4-BE49-F238E27FC236}">
                <a16:creationId xmlns:a16="http://schemas.microsoft.com/office/drawing/2014/main" id="{A931DA40-3D1A-C7A8-4A7E-485B4E4CFE66}"/>
              </a:ext>
            </a:extLst>
          </p:cNvPr>
          <p:cNvSpPr txBox="1"/>
          <p:nvPr/>
        </p:nvSpPr>
        <p:spPr>
          <a:xfrm>
            <a:off x="7921375" y="5244368"/>
            <a:ext cx="2445249" cy="338554"/>
          </a:xfrm>
          <a:prstGeom prst="rect">
            <a:avLst/>
          </a:prstGeom>
          <a:noFill/>
        </p:spPr>
        <p:txBody>
          <a:bodyPr wrap="square" rtlCol="0">
            <a:spAutoFit/>
          </a:bodyPr>
          <a:lstStyle/>
          <a:p>
            <a:r>
              <a:rPr lang="en-US" sz="1600" dirty="0">
                <a:solidFill>
                  <a:srgbClr val="00B050"/>
                </a:solidFill>
                <a:latin typeface="Times New Roman" panose="02020603050405020304" pitchFamily="18" charset="0"/>
                <a:cs typeface="Times New Roman" panose="02020603050405020304" pitchFamily="18" charset="0"/>
              </a:rPr>
              <a:t>/Setup</a:t>
            </a:r>
          </a:p>
        </p:txBody>
      </p:sp>
      <p:sp>
        <p:nvSpPr>
          <p:cNvPr id="2" name="Rectangle 1">
            <a:extLst>
              <a:ext uri="{FF2B5EF4-FFF2-40B4-BE49-F238E27FC236}">
                <a16:creationId xmlns:a16="http://schemas.microsoft.com/office/drawing/2014/main" id="{A168931E-87AC-A894-4C99-98D54F88AEC6}"/>
              </a:ext>
            </a:extLst>
          </p:cNvPr>
          <p:cNvSpPr/>
          <p:nvPr/>
        </p:nvSpPr>
        <p:spPr>
          <a:xfrm>
            <a:off x="537067" y="4376792"/>
            <a:ext cx="5606879" cy="632487"/>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500E061F-E7C5-F6B3-8555-CEB135E7AC1D}"/>
              </a:ext>
            </a:extLst>
          </p:cNvPr>
          <p:cNvSpPr txBox="1"/>
          <p:nvPr/>
        </p:nvSpPr>
        <p:spPr>
          <a:xfrm>
            <a:off x="5383045" y="4371065"/>
            <a:ext cx="3898556" cy="369332"/>
          </a:xfrm>
          <a:prstGeom prst="rect">
            <a:avLst/>
          </a:prstGeom>
          <a:noFill/>
        </p:spPr>
        <p:txBody>
          <a:bodyPr wrap="square" rtlCol="0">
            <a:spAutoFit/>
          </a:bodyPr>
          <a:lstStyle/>
          <a:p>
            <a:r>
              <a:rPr lang="en-US" b="1" dirty="0">
                <a:solidFill>
                  <a:srgbClr val="FF0000"/>
                </a:solidFill>
                <a:latin typeface="Times New Roman" panose="02020603050405020304" pitchFamily="18" charset="0"/>
                <a:cs typeface="Times New Roman" panose="02020603050405020304" pitchFamily="18" charset="0"/>
              </a:rPr>
              <a:t>Would we prefer others?</a:t>
            </a:r>
          </a:p>
        </p:txBody>
      </p:sp>
      <p:sp>
        <p:nvSpPr>
          <p:cNvPr id="8" name="TextBox 7">
            <a:extLst>
              <a:ext uri="{FF2B5EF4-FFF2-40B4-BE49-F238E27FC236}">
                <a16:creationId xmlns:a16="http://schemas.microsoft.com/office/drawing/2014/main" id="{992B69C3-A2D9-FEBC-F916-5254C5DC724F}"/>
              </a:ext>
            </a:extLst>
          </p:cNvPr>
          <p:cNvSpPr txBox="1"/>
          <p:nvPr/>
        </p:nvSpPr>
        <p:spPr>
          <a:xfrm>
            <a:off x="8319122" y="4368519"/>
            <a:ext cx="830933" cy="369332"/>
          </a:xfrm>
          <a:prstGeom prst="rect">
            <a:avLst/>
          </a:prstGeom>
          <a:noFill/>
        </p:spPr>
        <p:txBody>
          <a:bodyPr wrap="none" rtlCol="0">
            <a:spAutoFit/>
          </a:bodyPr>
          <a:lstStyle/>
          <a:p>
            <a:r>
              <a:rPr lang="en-US" dirty="0"/>
              <a:t>Guest </a:t>
            </a:r>
          </a:p>
        </p:txBody>
      </p:sp>
      <p:sp>
        <p:nvSpPr>
          <p:cNvPr id="4" name="Rectangle 3">
            <a:extLst>
              <a:ext uri="{FF2B5EF4-FFF2-40B4-BE49-F238E27FC236}">
                <a16:creationId xmlns:a16="http://schemas.microsoft.com/office/drawing/2014/main" id="{C58DF8A3-E3A4-40EE-D18C-DA19733A8CDF}"/>
              </a:ext>
            </a:extLst>
          </p:cNvPr>
          <p:cNvSpPr/>
          <p:nvPr/>
        </p:nvSpPr>
        <p:spPr>
          <a:xfrm>
            <a:off x="251102" y="4345969"/>
            <a:ext cx="8897420" cy="24869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row: Right 11">
            <a:extLst>
              <a:ext uri="{FF2B5EF4-FFF2-40B4-BE49-F238E27FC236}">
                <a16:creationId xmlns:a16="http://schemas.microsoft.com/office/drawing/2014/main" id="{97F80B6F-3C53-61C1-DF71-DAF8B194DCB8}"/>
              </a:ext>
            </a:extLst>
          </p:cNvPr>
          <p:cNvSpPr/>
          <p:nvPr/>
        </p:nvSpPr>
        <p:spPr>
          <a:xfrm>
            <a:off x="0" y="4112506"/>
            <a:ext cx="399467" cy="26428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54689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xEl>
                                              <p:pRg st="0" end="0"/>
                                            </p:txEl>
                                          </p:spTgt>
                                        </p:tgtEl>
                                        <p:attrNameLst>
                                          <p:attrName>style.visibility</p:attrName>
                                        </p:attrNameLst>
                                      </p:cBhvr>
                                      <p:to>
                                        <p:strVal val="visible"/>
                                      </p:to>
                                    </p:set>
                                  </p:childTnLst>
                                </p:cTn>
                              </p:par>
                              <p:par>
                                <p:cTn id="9" presetID="1" presetClass="exit"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 grpId="0" animBg="1"/>
      <p:bldP spid="3" grpId="0"/>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11">
            <a:extLst>
              <a:ext uri="{FF2B5EF4-FFF2-40B4-BE49-F238E27FC236}">
                <a16:creationId xmlns:a16="http://schemas.microsoft.com/office/drawing/2014/main" id="{63D60359-37B3-71E7-EA10-AE8D5CE3CD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 y="0"/>
            <a:ext cx="89154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B37FB0A9-A095-2D1A-A699-EAB694B53D74}"/>
              </a:ext>
            </a:extLst>
          </p:cNvPr>
          <p:cNvSpPr/>
          <p:nvPr/>
        </p:nvSpPr>
        <p:spPr>
          <a:xfrm>
            <a:off x="114300" y="256854"/>
            <a:ext cx="8915400" cy="2363056"/>
          </a:xfrm>
          <a:prstGeom prst="rect">
            <a:avLst/>
          </a:prstGeom>
          <a:solidFill>
            <a:srgbClr val="FFFF00">
              <a:alpha val="16078"/>
            </a:srgbClr>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129088F3-9C9F-E6A0-F15A-1C66A261CE38}"/>
              </a:ext>
            </a:extLst>
          </p:cNvPr>
          <p:cNvSpPr/>
          <p:nvPr/>
        </p:nvSpPr>
        <p:spPr>
          <a:xfrm>
            <a:off x="114300" y="6113124"/>
            <a:ext cx="8915400" cy="744876"/>
          </a:xfrm>
          <a:prstGeom prst="rect">
            <a:avLst/>
          </a:prstGeom>
          <a:solidFill>
            <a:srgbClr val="FFFF00">
              <a:alpha val="16078"/>
            </a:srgbClr>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FE51B627-F6EE-19AC-B8C8-3AFD6A397D33}"/>
              </a:ext>
            </a:extLst>
          </p:cNvPr>
          <p:cNvSpPr/>
          <p:nvPr/>
        </p:nvSpPr>
        <p:spPr>
          <a:xfrm>
            <a:off x="114300" y="4077129"/>
            <a:ext cx="8915400" cy="744876"/>
          </a:xfrm>
          <a:prstGeom prst="rect">
            <a:avLst/>
          </a:prstGeom>
          <a:solidFill>
            <a:srgbClr val="FF7C80">
              <a:alpha val="16078"/>
            </a:srgbClr>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E4066FED-88D0-0707-3CC9-4EDE205D3292}"/>
              </a:ext>
            </a:extLst>
          </p:cNvPr>
          <p:cNvSpPr txBox="1"/>
          <p:nvPr/>
        </p:nvSpPr>
        <p:spPr>
          <a:xfrm>
            <a:off x="204199" y="4470115"/>
            <a:ext cx="8580205" cy="307777"/>
          </a:xfrm>
          <a:prstGeom prst="rect">
            <a:avLst/>
          </a:prstGeom>
          <a:solidFill>
            <a:srgbClr val="FFC000"/>
          </a:solidFill>
        </p:spPr>
        <p:txBody>
          <a:bodyPr wrap="square" rtlCol="0">
            <a:spAutoFit/>
          </a:bodyPr>
          <a:lstStyle/>
          <a:p>
            <a:r>
              <a:rPr lang="en-US" sz="1400" b="1" dirty="0">
                <a:solidFill>
                  <a:srgbClr val="00B050"/>
                </a:solidFill>
              </a:rPr>
              <a:t>Raman – how will you identify any peaks you see?  MOKE – what do you expect to observe? (Background) </a:t>
            </a:r>
          </a:p>
        </p:txBody>
      </p:sp>
      <p:sp>
        <p:nvSpPr>
          <p:cNvPr id="7" name="TextBox 6">
            <a:extLst>
              <a:ext uri="{FF2B5EF4-FFF2-40B4-BE49-F238E27FC236}">
                <a16:creationId xmlns:a16="http://schemas.microsoft.com/office/drawing/2014/main" id="{8FB7E319-53BD-11B2-33AE-C80D2EC84F4F}"/>
              </a:ext>
            </a:extLst>
          </p:cNvPr>
          <p:cNvSpPr txBox="1"/>
          <p:nvPr/>
        </p:nvSpPr>
        <p:spPr>
          <a:xfrm>
            <a:off x="114300" y="3040742"/>
            <a:ext cx="4605819" cy="307777"/>
          </a:xfrm>
          <a:prstGeom prst="rect">
            <a:avLst/>
          </a:prstGeom>
          <a:solidFill>
            <a:srgbClr val="FFC000"/>
          </a:solidFill>
        </p:spPr>
        <p:txBody>
          <a:bodyPr wrap="square" rtlCol="0">
            <a:spAutoFit/>
          </a:bodyPr>
          <a:lstStyle/>
          <a:p>
            <a:r>
              <a:rPr lang="en-US" sz="1400" b="1" dirty="0">
                <a:solidFill>
                  <a:srgbClr val="00B050"/>
                </a:solidFill>
              </a:rPr>
              <a:t>I can tell you how good these are if you give them a try.</a:t>
            </a:r>
          </a:p>
        </p:txBody>
      </p:sp>
      <p:sp>
        <p:nvSpPr>
          <p:cNvPr id="8" name="TextBox 7">
            <a:extLst>
              <a:ext uri="{FF2B5EF4-FFF2-40B4-BE49-F238E27FC236}">
                <a16:creationId xmlns:a16="http://schemas.microsoft.com/office/drawing/2014/main" id="{B2C37CC4-D722-6B2D-74A5-07E981E7B586}"/>
              </a:ext>
            </a:extLst>
          </p:cNvPr>
          <p:cNvSpPr txBox="1"/>
          <p:nvPr/>
        </p:nvSpPr>
        <p:spPr>
          <a:xfrm>
            <a:off x="204199" y="5159787"/>
            <a:ext cx="1377165" cy="307777"/>
          </a:xfrm>
          <a:prstGeom prst="rect">
            <a:avLst/>
          </a:prstGeom>
          <a:solidFill>
            <a:srgbClr val="FF7C80"/>
          </a:solidFill>
        </p:spPr>
        <p:txBody>
          <a:bodyPr wrap="square" rtlCol="0">
            <a:spAutoFit/>
          </a:bodyPr>
          <a:lstStyle/>
          <a:p>
            <a:r>
              <a:rPr lang="en-US" sz="1400" b="1" dirty="0">
                <a:solidFill>
                  <a:srgbClr val="FF0000"/>
                </a:solidFill>
              </a:rPr>
              <a:t>Not ready yet.</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C38743-26AE-D047-5A48-A969D454A9AF}"/>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2482ED4E-E882-8687-20F2-F9B7B5AF3A9B}"/>
              </a:ext>
            </a:extLst>
          </p:cNvPr>
          <p:cNvPicPr>
            <a:picLocks noChangeAspect="1"/>
          </p:cNvPicPr>
          <p:nvPr/>
        </p:nvPicPr>
        <p:blipFill>
          <a:blip r:embed="rId3"/>
          <a:stretch>
            <a:fillRect/>
          </a:stretch>
        </p:blipFill>
        <p:spPr>
          <a:xfrm>
            <a:off x="399467" y="1716928"/>
            <a:ext cx="8345065" cy="5068007"/>
          </a:xfrm>
          <a:prstGeom prst="rect">
            <a:avLst/>
          </a:prstGeom>
        </p:spPr>
      </p:pic>
      <p:sp>
        <p:nvSpPr>
          <p:cNvPr id="6" name="TextBox 5">
            <a:extLst>
              <a:ext uri="{FF2B5EF4-FFF2-40B4-BE49-F238E27FC236}">
                <a16:creationId xmlns:a16="http://schemas.microsoft.com/office/drawing/2014/main" id="{FDF177C4-B961-5577-53D5-982C01C905AE}"/>
              </a:ext>
            </a:extLst>
          </p:cNvPr>
          <p:cNvSpPr txBox="1"/>
          <p:nvPr/>
        </p:nvSpPr>
        <p:spPr>
          <a:xfrm>
            <a:off x="4571999" y="4066265"/>
            <a:ext cx="2445249" cy="369332"/>
          </a:xfrm>
          <a:prstGeom prst="rect">
            <a:avLst/>
          </a:prstGeom>
          <a:noFill/>
        </p:spPr>
        <p:txBody>
          <a:bodyPr wrap="square" rtlCol="0">
            <a:spAutoFit/>
          </a:bodyPr>
          <a:lstStyle/>
          <a:p>
            <a:r>
              <a:rPr lang="en-US" dirty="0">
                <a:solidFill>
                  <a:srgbClr val="00B050"/>
                </a:solidFill>
                <a:latin typeface="Times New Roman" panose="02020603050405020304" pitchFamily="18" charset="0"/>
                <a:cs typeface="Times New Roman" panose="02020603050405020304" pitchFamily="18" charset="0"/>
              </a:rPr>
              <a:t>Flexibility if needed</a:t>
            </a:r>
          </a:p>
        </p:txBody>
      </p:sp>
      <p:sp>
        <p:nvSpPr>
          <p:cNvPr id="7" name="Title 6">
            <a:extLst>
              <a:ext uri="{FF2B5EF4-FFF2-40B4-BE49-F238E27FC236}">
                <a16:creationId xmlns:a16="http://schemas.microsoft.com/office/drawing/2014/main" id="{6E75B5BD-40F6-F272-C313-21089C74A718}"/>
              </a:ext>
            </a:extLst>
          </p:cNvPr>
          <p:cNvSpPr>
            <a:spLocks noGrp="1"/>
          </p:cNvSpPr>
          <p:nvPr>
            <p:ph type="title"/>
          </p:nvPr>
        </p:nvSpPr>
        <p:spPr>
          <a:xfrm>
            <a:off x="628649" y="0"/>
            <a:ext cx="7886700" cy="739739"/>
          </a:xfrm>
        </p:spPr>
        <p:txBody>
          <a:bodyPr>
            <a:normAutofit fontScale="90000"/>
          </a:bodyPr>
          <a:lstStyle/>
          <a:p>
            <a:pPr algn="ctr"/>
            <a:r>
              <a:rPr lang="en-US" dirty="0"/>
              <a:t>Next Major Homework: Graph/Setup</a:t>
            </a:r>
          </a:p>
        </p:txBody>
      </p:sp>
      <p:cxnSp>
        <p:nvCxnSpPr>
          <p:cNvPr id="9" name="Straight Connector 8">
            <a:extLst>
              <a:ext uri="{FF2B5EF4-FFF2-40B4-BE49-F238E27FC236}">
                <a16:creationId xmlns:a16="http://schemas.microsoft.com/office/drawing/2014/main" id="{77548B4E-833C-C933-F0F0-083DF438D8C5}"/>
              </a:ext>
            </a:extLst>
          </p:cNvPr>
          <p:cNvCxnSpPr/>
          <p:nvPr/>
        </p:nvCxnSpPr>
        <p:spPr>
          <a:xfrm>
            <a:off x="2753474" y="4345969"/>
            <a:ext cx="482886"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0E53537F-1C2D-CDE0-48C9-ADD4FB725B10}"/>
              </a:ext>
            </a:extLst>
          </p:cNvPr>
          <p:cNvCxnSpPr/>
          <p:nvPr/>
        </p:nvCxnSpPr>
        <p:spPr>
          <a:xfrm>
            <a:off x="1210638" y="3758629"/>
            <a:ext cx="482886"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a16="http://schemas.microsoft.com/office/drawing/2014/main" id="{6988F945-380C-5180-18B7-F4FDC51967A1}"/>
              </a:ext>
            </a:extLst>
          </p:cNvPr>
          <p:cNvSpPr txBox="1"/>
          <p:nvPr/>
        </p:nvSpPr>
        <p:spPr>
          <a:xfrm>
            <a:off x="8155967" y="4670728"/>
            <a:ext cx="2445249" cy="338554"/>
          </a:xfrm>
          <a:prstGeom prst="rect">
            <a:avLst/>
          </a:prstGeom>
          <a:noFill/>
        </p:spPr>
        <p:txBody>
          <a:bodyPr wrap="square" rtlCol="0">
            <a:spAutoFit/>
          </a:bodyPr>
          <a:lstStyle/>
          <a:p>
            <a:r>
              <a:rPr lang="en-US" sz="1600" dirty="0">
                <a:solidFill>
                  <a:srgbClr val="00B050"/>
                </a:solidFill>
                <a:latin typeface="Times New Roman" panose="02020603050405020304" pitchFamily="18" charset="0"/>
                <a:cs typeface="Times New Roman" panose="02020603050405020304" pitchFamily="18" charset="0"/>
              </a:rPr>
              <a:t>Questions?</a:t>
            </a:r>
          </a:p>
        </p:txBody>
      </p:sp>
      <p:sp>
        <p:nvSpPr>
          <p:cNvPr id="12" name="Arrow: Right 11">
            <a:extLst>
              <a:ext uri="{FF2B5EF4-FFF2-40B4-BE49-F238E27FC236}">
                <a16:creationId xmlns:a16="http://schemas.microsoft.com/office/drawing/2014/main" id="{52BF3FEE-2976-79C8-24AF-3ACC34F61354}"/>
              </a:ext>
            </a:extLst>
          </p:cNvPr>
          <p:cNvSpPr/>
          <p:nvPr/>
        </p:nvSpPr>
        <p:spPr>
          <a:xfrm>
            <a:off x="0" y="4112506"/>
            <a:ext cx="399467" cy="26428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842B88B6-A152-F492-BC13-69B260F3B925}"/>
              </a:ext>
            </a:extLst>
          </p:cNvPr>
          <p:cNvSpPr txBox="1"/>
          <p:nvPr/>
        </p:nvSpPr>
        <p:spPr>
          <a:xfrm>
            <a:off x="-137602" y="3189176"/>
            <a:ext cx="674669" cy="923330"/>
          </a:xfrm>
          <a:prstGeom prst="rect">
            <a:avLst/>
          </a:prstGeom>
          <a:noFill/>
        </p:spPr>
        <p:txBody>
          <a:bodyPr wrap="square" rtlCol="0">
            <a:spAutoFit/>
          </a:bodyPr>
          <a:lstStyle/>
          <a:p>
            <a:pPr algn="ctr"/>
            <a:r>
              <a:rPr lang="en-US" dirty="0">
                <a:solidFill>
                  <a:srgbClr val="00B050"/>
                </a:solidFill>
                <a:latin typeface="Times New Roman" panose="02020603050405020304" pitchFamily="18" charset="0"/>
                <a:cs typeface="Times New Roman" panose="02020603050405020304" pitchFamily="18" charset="0"/>
              </a:rPr>
              <a:t>We are here</a:t>
            </a:r>
          </a:p>
        </p:txBody>
      </p:sp>
      <p:sp>
        <p:nvSpPr>
          <p:cNvPr id="14" name="TextBox 13">
            <a:extLst>
              <a:ext uri="{FF2B5EF4-FFF2-40B4-BE49-F238E27FC236}">
                <a16:creationId xmlns:a16="http://schemas.microsoft.com/office/drawing/2014/main" id="{7B4DDD1C-2C3D-4AB9-F4F5-D22EAF472D74}"/>
              </a:ext>
            </a:extLst>
          </p:cNvPr>
          <p:cNvSpPr txBox="1"/>
          <p:nvPr/>
        </p:nvSpPr>
        <p:spPr>
          <a:xfrm>
            <a:off x="123289" y="567869"/>
            <a:ext cx="8897420" cy="923330"/>
          </a:xfrm>
          <a:prstGeom prst="rect">
            <a:avLst/>
          </a:prstGeom>
          <a:noFill/>
        </p:spPr>
        <p:txBody>
          <a:bodyPr wrap="square" rtlCol="0">
            <a:spAutoFit/>
          </a:bodyPr>
          <a:lstStyle/>
          <a:p>
            <a:r>
              <a:rPr lang="en-US" dirty="0">
                <a:solidFill>
                  <a:srgbClr val="00B050"/>
                </a:solidFill>
              </a:rPr>
              <a:t>Graphs and setup rubrics are on class website under Additional Materials, along with several MOKE and Raman references. These references are not required, but are there in case you want to learn more.</a:t>
            </a:r>
          </a:p>
        </p:txBody>
      </p:sp>
      <p:sp>
        <p:nvSpPr>
          <p:cNvPr id="2" name="TextBox 1">
            <a:extLst>
              <a:ext uri="{FF2B5EF4-FFF2-40B4-BE49-F238E27FC236}">
                <a16:creationId xmlns:a16="http://schemas.microsoft.com/office/drawing/2014/main" id="{E2D1CD53-1FED-201E-E927-394BBB9DCDE4}"/>
              </a:ext>
            </a:extLst>
          </p:cNvPr>
          <p:cNvSpPr txBox="1"/>
          <p:nvPr/>
        </p:nvSpPr>
        <p:spPr>
          <a:xfrm>
            <a:off x="7921375" y="5244368"/>
            <a:ext cx="2445249" cy="338554"/>
          </a:xfrm>
          <a:prstGeom prst="rect">
            <a:avLst/>
          </a:prstGeom>
          <a:noFill/>
        </p:spPr>
        <p:txBody>
          <a:bodyPr wrap="square" rtlCol="0">
            <a:spAutoFit/>
          </a:bodyPr>
          <a:lstStyle/>
          <a:p>
            <a:r>
              <a:rPr lang="en-US" sz="1600" dirty="0">
                <a:solidFill>
                  <a:srgbClr val="00B050"/>
                </a:solidFill>
                <a:latin typeface="Times New Roman" panose="02020603050405020304" pitchFamily="18" charset="0"/>
                <a:cs typeface="Times New Roman" panose="02020603050405020304" pitchFamily="18" charset="0"/>
              </a:rPr>
              <a:t>/Setup</a:t>
            </a:r>
          </a:p>
        </p:txBody>
      </p:sp>
    </p:spTree>
    <p:extLst>
      <p:ext uri="{BB962C8B-B14F-4D97-AF65-F5344CB8AC3E}">
        <p14:creationId xmlns:p14="http://schemas.microsoft.com/office/powerpoint/2010/main" val="2053121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39F7BB-C5D3-361A-C63E-064D507B4468}"/>
              </a:ext>
            </a:extLst>
          </p:cNvPr>
          <p:cNvSpPr>
            <a:spLocks noGrp="1"/>
          </p:cNvSpPr>
          <p:nvPr>
            <p:ph type="title"/>
          </p:nvPr>
        </p:nvSpPr>
        <p:spPr/>
        <p:txBody>
          <a:bodyPr/>
          <a:lstStyle/>
          <a:p>
            <a:pPr algn="ctr"/>
            <a:r>
              <a:rPr lang="en-US" dirty="0"/>
              <a:t>Is this a useful experimental setup? Why or why not?</a:t>
            </a:r>
          </a:p>
        </p:txBody>
      </p:sp>
      <p:sp>
        <p:nvSpPr>
          <p:cNvPr id="3" name="Content Placeholder 2">
            <a:extLst>
              <a:ext uri="{FF2B5EF4-FFF2-40B4-BE49-F238E27FC236}">
                <a16:creationId xmlns:a16="http://schemas.microsoft.com/office/drawing/2014/main" id="{119FAADD-F7DB-9268-F6B2-A5D2D47F2C28}"/>
              </a:ext>
            </a:extLst>
          </p:cNvPr>
          <p:cNvSpPr>
            <a:spLocks noGrp="1"/>
          </p:cNvSpPr>
          <p:nvPr>
            <p:ph idx="1"/>
          </p:nvPr>
        </p:nvSpPr>
        <p:spPr/>
        <p:txBody>
          <a:bodyPr/>
          <a:lstStyle/>
          <a:p>
            <a:pPr marL="0" indent="0">
              <a:buNone/>
            </a:pPr>
            <a:r>
              <a:rPr lang="en-US" dirty="0"/>
              <a:t>Homebuilt MOKE system used at Montana State University</a:t>
            </a:r>
          </a:p>
        </p:txBody>
      </p:sp>
      <p:pic>
        <p:nvPicPr>
          <p:cNvPr id="22530" name="Picture 2" descr="Moke">
            <a:extLst>
              <a:ext uri="{FF2B5EF4-FFF2-40B4-BE49-F238E27FC236}">
                <a16:creationId xmlns:a16="http://schemas.microsoft.com/office/drawing/2014/main" id="{8218A2C8-C83F-6E67-B23F-18703ED8B1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17447" y="2404637"/>
            <a:ext cx="5601877" cy="419340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FA80B9F-0793-B9B4-3E41-F1E67FE9A0F5}"/>
              </a:ext>
            </a:extLst>
          </p:cNvPr>
          <p:cNvSpPr txBox="1"/>
          <p:nvPr/>
        </p:nvSpPr>
        <p:spPr>
          <a:xfrm>
            <a:off x="233843" y="3678128"/>
            <a:ext cx="2383604" cy="1754326"/>
          </a:xfrm>
          <a:prstGeom prst="rect">
            <a:avLst/>
          </a:prstGeom>
          <a:noFill/>
        </p:spPr>
        <p:txBody>
          <a:bodyPr wrap="square" rtlCol="0">
            <a:spAutoFit/>
          </a:bodyPr>
          <a:lstStyle/>
          <a:p>
            <a:r>
              <a:rPr lang="en-US" dirty="0"/>
              <a:t>Is it acceptable for the lab notebook?</a:t>
            </a:r>
          </a:p>
          <a:p>
            <a:endParaRPr lang="en-US" dirty="0"/>
          </a:p>
          <a:p>
            <a:r>
              <a:rPr lang="en-US" dirty="0">
                <a:solidFill>
                  <a:srgbClr val="FF0000"/>
                </a:solidFill>
              </a:rPr>
              <a:t>Hand out lab setup rubrics for the MOKE students</a:t>
            </a:r>
          </a:p>
        </p:txBody>
      </p:sp>
    </p:spTree>
    <p:extLst>
      <p:ext uri="{BB962C8B-B14F-4D97-AF65-F5344CB8AC3E}">
        <p14:creationId xmlns:p14="http://schemas.microsoft.com/office/powerpoint/2010/main" val="4147461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165C4E-7034-E3C5-9143-CA8FFCF19CCC}"/>
              </a:ext>
            </a:extLst>
          </p:cNvPr>
          <p:cNvSpPr>
            <a:spLocks noGrp="1"/>
          </p:cNvSpPr>
          <p:nvPr>
            <p:ph type="title"/>
          </p:nvPr>
        </p:nvSpPr>
        <p:spPr>
          <a:xfrm>
            <a:off x="731391" y="322830"/>
            <a:ext cx="4200205" cy="1325563"/>
          </a:xfrm>
        </p:spPr>
        <p:txBody>
          <a:bodyPr>
            <a:normAutofit fontScale="90000"/>
          </a:bodyPr>
          <a:lstStyle/>
          <a:p>
            <a:pPr algn="ctr"/>
            <a:r>
              <a:rPr lang="en-US" b="1" dirty="0"/>
              <a:t>Bare Minimum Laser Safety</a:t>
            </a:r>
            <a:br>
              <a:rPr lang="en-US" b="1" dirty="0"/>
            </a:br>
            <a:endParaRPr lang="en-US" dirty="0"/>
          </a:p>
        </p:txBody>
      </p:sp>
      <p:sp>
        <p:nvSpPr>
          <p:cNvPr id="3" name="Content Placeholder 2">
            <a:extLst>
              <a:ext uri="{FF2B5EF4-FFF2-40B4-BE49-F238E27FC236}">
                <a16:creationId xmlns:a16="http://schemas.microsoft.com/office/drawing/2014/main" id="{4A0B4B1A-4E54-A79A-BBFA-18AC2121AC82}"/>
              </a:ext>
            </a:extLst>
          </p:cNvPr>
          <p:cNvSpPr>
            <a:spLocks noGrp="1"/>
          </p:cNvSpPr>
          <p:nvPr>
            <p:ph idx="1"/>
          </p:nvPr>
        </p:nvSpPr>
        <p:spPr>
          <a:xfrm>
            <a:off x="279327" y="1705507"/>
            <a:ext cx="8556447" cy="5357973"/>
          </a:xfrm>
        </p:spPr>
        <p:txBody>
          <a:bodyPr>
            <a:noAutofit/>
          </a:bodyPr>
          <a:lstStyle/>
          <a:p>
            <a:pPr marL="0" indent="0">
              <a:buNone/>
            </a:pPr>
            <a:r>
              <a:rPr lang="en-US" sz="1800" b="1" dirty="0"/>
              <a:t>1. Never look directly into a laser beam or its reflection. (Close eyes when bending.)</a:t>
            </a:r>
            <a:br>
              <a:rPr lang="en-US" sz="1800" dirty="0"/>
            </a:br>
            <a:r>
              <a:rPr lang="en-US" sz="1800" dirty="0"/>
              <a:t>Even a low-power laser can cause eye damage. Treat every beam as if it’s dangerous.</a:t>
            </a:r>
          </a:p>
          <a:p>
            <a:pPr marL="0" indent="0">
              <a:buNone/>
            </a:pPr>
            <a:r>
              <a:rPr lang="en-US" sz="1800" b="1" dirty="0"/>
              <a:t>2. Know where the beam is — and where it might go.</a:t>
            </a:r>
            <a:br>
              <a:rPr lang="en-US" sz="1800" dirty="0"/>
            </a:br>
            <a:r>
              <a:rPr lang="en-US" sz="1800" dirty="0"/>
              <a:t>Keep the beam at or below chest height (never eye level). Avoid shiny or reflective objects in the beam path.</a:t>
            </a:r>
          </a:p>
          <a:p>
            <a:pPr marL="0" indent="0">
              <a:buNone/>
            </a:pPr>
            <a:r>
              <a:rPr lang="en-US" sz="1800" b="1" dirty="0"/>
              <a:t>3. Only turn on the laser when you are ready and the area is clear.</a:t>
            </a:r>
            <a:br>
              <a:rPr lang="en-US" sz="1800" dirty="0"/>
            </a:br>
            <a:r>
              <a:rPr lang="en-US" sz="1800" dirty="0"/>
              <a:t>Announce “Laser on!” before powering up. Make sure no one’s leaning over the optics table.</a:t>
            </a:r>
          </a:p>
          <a:p>
            <a:pPr marL="0" indent="0">
              <a:buNone/>
            </a:pPr>
            <a:r>
              <a:rPr lang="en-US" sz="1800" b="1" dirty="0"/>
              <a:t>4. Wear laser safety glasses if the laser is Class 3B or higher, or as instructed.</a:t>
            </a:r>
            <a:br>
              <a:rPr lang="en-US" sz="1800" dirty="0"/>
            </a:br>
            <a:r>
              <a:rPr lang="en-US" sz="1800" dirty="0"/>
              <a:t>Use the glasses that match the wavelength of your laser — not just any tinted glasses.</a:t>
            </a:r>
          </a:p>
          <a:p>
            <a:pPr marL="0" indent="0">
              <a:buNone/>
            </a:pPr>
            <a:r>
              <a:rPr lang="en-US" sz="1800" b="1" dirty="0"/>
              <a:t>5. Keep all beam paths enclosed whenever possible.</a:t>
            </a:r>
            <a:br>
              <a:rPr lang="en-US" sz="1800" dirty="0"/>
            </a:br>
            <a:r>
              <a:rPr lang="en-US" sz="1800" dirty="0"/>
              <a:t>Use beam blocks or covers to trap stray light. Never let a beam travel beyond the optical table.</a:t>
            </a:r>
          </a:p>
          <a:p>
            <a:pPr marL="0" indent="0">
              <a:buNone/>
            </a:pPr>
            <a:r>
              <a:rPr lang="en-US" sz="1800" b="1" dirty="0"/>
              <a:t>6. Never leave an unattended laser running without caution tape. </a:t>
            </a:r>
            <a:r>
              <a:rPr lang="en-US" sz="1800" dirty="0"/>
              <a:t>Turn it off when you walk away and/or put up caution tape as warning that laser is in use.</a:t>
            </a:r>
          </a:p>
        </p:txBody>
      </p:sp>
      <p:pic>
        <p:nvPicPr>
          <p:cNvPr id="4" name="Picture 5" descr="OpenSPIM">
            <a:extLst>
              <a:ext uri="{FF2B5EF4-FFF2-40B4-BE49-F238E27FC236}">
                <a16:creationId xmlns:a16="http://schemas.microsoft.com/office/drawing/2014/main" id="{DC0FE119-CAF3-14C9-2448-C66129F481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99416" y="0"/>
            <a:ext cx="3544584" cy="16483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7155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FF0032-8141-4620-3160-80065D1DD288}"/>
              </a:ext>
            </a:extLst>
          </p:cNvPr>
          <p:cNvSpPr>
            <a:spLocks noGrp="1"/>
          </p:cNvSpPr>
          <p:nvPr>
            <p:ph type="title"/>
          </p:nvPr>
        </p:nvSpPr>
        <p:spPr>
          <a:xfrm>
            <a:off x="628650" y="1"/>
            <a:ext cx="7886700" cy="914400"/>
          </a:xfrm>
        </p:spPr>
        <p:txBody>
          <a:bodyPr/>
          <a:lstStyle/>
          <a:p>
            <a:pPr algn="ctr"/>
            <a:r>
              <a:rPr lang="en-US" dirty="0"/>
              <a:t>What does this picture mean?</a:t>
            </a:r>
          </a:p>
        </p:txBody>
      </p:sp>
      <p:sp>
        <p:nvSpPr>
          <p:cNvPr id="4" name="TextBox 3">
            <a:extLst>
              <a:ext uri="{FF2B5EF4-FFF2-40B4-BE49-F238E27FC236}">
                <a16:creationId xmlns:a16="http://schemas.microsoft.com/office/drawing/2014/main" id="{98002154-1DDA-A1FF-B429-5EF3CBAD11E8}"/>
              </a:ext>
            </a:extLst>
          </p:cNvPr>
          <p:cNvSpPr txBox="1"/>
          <p:nvPr/>
        </p:nvSpPr>
        <p:spPr>
          <a:xfrm>
            <a:off x="246579" y="739741"/>
            <a:ext cx="8897421" cy="1000274"/>
          </a:xfrm>
          <a:prstGeom prst="rect">
            <a:avLst/>
          </a:prstGeom>
          <a:noFill/>
        </p:spPr>
        <p:txBody>
          <a:bodyPr wrap="square" rtlCol="0">
            <a:spAutoFit/>
          </a:bodyPr>
          <a:lstStyle/>
          <a:p>
            <a:r>
              <a:rPr lang="en-US" sz="1900" dirty="0"/>
              <a:t>It means laser in use and a user is not currently present. </a:t>
            </a:r>
            <a:r>
              <a:rPr lang="en-US" sz="1900" u="sng" dirty="0"/>
              <a:t>ONLY</a:t>
            </a:r>
            <a:r>
              <a:rPr lang="en-US" sz="1900" dirty="0"/>
              <a:t> if data is collecting!</a:t>
            </a:r>
          </a:p>
          <a:p>
            <a:pPr algn="ctr"/>
            <a:r>
              <a:rPr lang="en-US" sz="2000" dirty="0">
                <a:solidFill>
                  <a:srgbClr val="FF0000"/>
                </a:solidFill>
              </a:rPr>
              <a:t>What should you do if you need to go in?</a:t>
            </a:r>
          </a:p>
          <a:p>
            <a:pPr algn="ctr"/>
            <a:r>
              <a:rPr lang="en-US" sz="2000" dirty="0"/>
              <a:t>Which ones?</a:t>
            </a:r>
          </a:p>
        </p:txBody>
      </p:sp>
      <p:pic>
        <p:nvPicPr>
          <p:cNvPr id="6" name="Picture 5">
            <a:extLst>
              <a:ext uri="{FF2B5EF4-FFF2-40B4-BE49-F238E27FC236}">
                <a16:creationId xmlns:a16="http://schemas.microsoft.com/office/drawing/2014/main" id="{DFA7D8C2-C711-C9B4-AE46-A3B8BA5BD932}"/>
              </a:ext>
            </a:extLst>
          </p:cNvPr>
          <p:cNvPicPr>
            <a:picLocks noChangeAspect="1"/>
          </p:cNvPicPr>
          <p:nvPr/>
        </p:nvPicPr>
        <p:blipFill>
          <a:blip r:embed="rId3"/>
          <a:stretch>
            <a:fillRect/>
          </a:stretch>
        </p:blipFill>
        <p:spPr>
          <a:xfrm>
            <a:off x="2300301" y="1672720"/>
            <a:ext cx="6843699" cy="5185279"/>
          </a:xfrm>
          <a:prstGeom prst="rect">
            <a:avLst/>
          </a:prstGeom>
        </p:spPr>
      </p:pic>
      <p:sp>
        <p:nvSpPr>
          <p:cNvPr id="7" name="TextBox 6">
            <a:extLst>
              <a:ext uri="{FF2B5EF4-FFF2-40B4-BE49-F238E27FC236}">
                <a16:creationId xmlns:a16="http://schemas.microsoft.com/office/drawing/2014/main" id="{306CA087-1BBB-0661-D859-B69B295C0A4B}"/>
              </a:ext>
            </a:extLst>
          </p:cNvPr>
          <p:cNvSpPr txBox="1"/>
          <p:nvPr/>
        </p:nvSpPr>
        <p:spPr>
          <a:xfrm>
            <a:off x="-39986" y="1674674"/>
            <a:ext cx="2260315" cy="3139321"/>
          </a:xfrm>
          <a:prstGeom prst="rect">
            <a:avLst/>
          </a:prstGeom>
          <a:noFill/>
        </p:spPr>
        <p:txBody>
          <a:bodyPr wrap="square" rtlCol="0">
            <a:spAutoFit/>
          </a:bodyPr>
          <a:lstStyle/>
          <a:p>
            <a:pPr algn="ctr"/>
            <a:r>
              <a:rPr lang="en-US" dirty="0"/>
              <a:t>The laser should not be left on if no one is present </a:t>
            </a:r>
            <a:r>
              <a:rPr lang="en-US" u="sng" dirty="0"/>
              <a:t>UNLESS</a:t>
            </a:r>
            <a:r>
              <a:rPr lang="en-US" dirty="0"/>
              <a:t> data is collecting.</a:t>
            </a:r>
          </a:p>
          <a:p>
            <a:pPr algn="ctr"/>
            <a:endParaRPr lang="en-US" dirty="0"/>
          </a:p>
          <a:p>
            <a:pPr algn="ctr"/>
            <a:r>
              <a:rPr lang="en-US" dirty="0"/>
              <a:t>If someone wants to make a data collection in progress sign for more clarity, that’s not a bad idea.</a:t>
            </a:r>
          </a:p>
        </p:txBody>
      </p:sp>
    </p:spTree>
    <p:extLst>
      <p:ext uri="{BB962C8B-B14F-4D97-AF65-F5344CB8AC3E}">
        <p14:creationId xmlns:p14="http://schemas.microsoft.com/office/powerpoint/2010/main" val="2317049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7" grpId="0"/>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23509</TotalTime>
  <Words>3543</Words>
  <Application>Microsoft Office PowerPoint</Application>
  <PresentationFormat>On-screen Show (4:3)</PresentationFormat>
  <Paragraphs>280</Paragraphs>
  <Slides>38</Slides>
  <Notes>19</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38</vt:i4>
      </vt:variant>
    </vt:vector>
  </HeadingPairs>
  <TitlesOfParts>
    <vt:vector size="48" baseType="lpstr">
      <vt:lpstr>__Inter_770a43</vt:lpstr>
      <vt:lpstr>Aptos</vt:lpstr>
      <vt:lpstr>Aptos Display</vt:lpstr>
      <vt:lpstr>Arial</vt:lpstr>
      <vt:lpstr>Comic Sans MS</vt:lpstr>
      <vt:lpstr>Google Sans</vt:lpstr>
      <vt:lpstr>MMGreek</vt:lpstr>
      <vt:lpstr>Roboto</vt:lpstr>
      <vt:lpstr>Times New Roman</vt:lpstr>
      <vt:lpstr>Office Theme</vt:lpstr>
      <vt:lpstr>Possible NASA samples for Raman (red means we are publishing something on these samples soon and if we can figure out how to fit the Raman analysis in with the paper story, we can include it)</vt:lpstr>
      <vt:lpstr>MOKE progress</vt:lpstr>
      <vt:lpstr>Today’s topics</vt:lpstr>
      <vt:lpstr>Mildly Revised Schedule</vt:lpstr>
      <vt:lpstr>PowerPoint Presentation</vt:lpstr>
      <vt:lpstr>Next Major Homework: Graph/Setup</vt:lpstr>
      <vt:lpstr>Is this a useful experimental setup? Why or why not?</vt:lpstr>
      <vt:lpstr>Bare Minimum Laser Safety </vt:lpstr>
      <vt:lpstr>What does this picture mean?</vt:lpstr>
      <vt:lpstr>Basics of laser goggles</vt:lpstr>
      <vt:lpstr>Where do these goggles protect most? </vt:lpstr>
      <vt:lpstr>Our Two Current Goggles (Summary)</vt:lpstr>
      <vt:lpstr>Let’s learn more about silicon’s Raman signal to help us understand Raman better</vt:lpstr>
      <vt:lpstr>Raman Spectroscopy (review slide)</vt:lpstr>
      <vt:lpstr>PowerPoint Presentation</vt:lpstr>
      <vt:lpstr>Much about materials physics can be understood purely through understanding the symmetry of the materials!</vt:lpstr>
      <vt:lpstr>Silicon crystal structure Each Si has 4 nearest neighbors of Si</vt:lpstr>
      <vt:lpstr>PowerPoint Presentation</vt:lpstr>
      <vt:lpstr>An asymmetric stretch like this would have no overall effect on polarizability and thus be Raman inactive</vt:lpstr>
      <vt:lpstr>The main peak in silicon is the symmetric stretch</vt:lpstr>
      <vt:lpstr>How many musicians do we have in the room?</vt:lpstr>
      <vt:lpstr>Just like musical notes can combine to make harmonics, two vibrational modes in the crystal can “add together.” This gives weaker peaks at around ~950–1000 cm⁻¹ (about twice 520)</vt:lpstr>
      <vt:lpstr>PowerPoint Presentation</vt:lpstr>
      <vt:lpstr>Sometimes you have more than one peak</vt:lpstr>
      <vt:lpstr>Recap for Si</vt:lpstr>
      <vt:lpstr>What can Raman tell you?</vt:lpstr>
      <vt:lpstr>Pure Nb is not Raman active, but it’s oxides are. And that’s great because it is its oxides we want to know about.</vt:lpstr>
      <vt:lpstr>Spectra can vary a little from reference to reference. Could be differences in phase</vt:lpstr>
      <vt:lpstr>How should we decide where our peak is?  Particularly when we have less data than this, a lot of students think you should take the time with the highest intensity. What do you think?</vt:lpstr>
      <vt:lpstr>PowerPoint Presentation</vt:lpstr>
      <vt:lpstr>If you didn’t have the time to fit this perfectly, what could you do?</vt:lpstr>
      <vt:lpstr>Fitting peaks </vt:lpstr>
      <vt:lpstr>Real data had some spread to it</vt:lpstr>
      <vt:lpstr>Gaussian</vt:lpstr>
      <vt:lpstr>How do I know which one?</vt:lpstr>
      <vt:lpstr>Good versus Bad residuals</vt:lpstr>
      <vt:lpstr>Today’s topics</vt:lpstr>
      <vt:lpstr>How I’m grading the project proposal:  Are these questions sufficiently answered?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Mikel Holcomb</dc:creator>
  <cp:lastModifiedBy>Mikel Holcomb</cp:lastModifiedBy>
  <cp:revision>25</cp:revision>
  <cp:lastPrinted>2025-10-08T19:38:16Z</cp:lastPrinted>
  <dcterms:created xsi:type="dcterms:W3CDTF">2025-09-29T15:25:14Z</dcterms:created>
  <dcterms:modified xsi:type="dcterms:W3CDTF">2025-10-16T18:57:40Z</dcterms:modified>
</cp:coreProperties>
</file>